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7" roundtripDataSignature="AMtx7mjTIIsJzqA37ZEltVbBcFJitxFW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font" Target="fonts/CenturyGothic-regular.fntdata"/><Relationship Id="rId8" Type="http://schemas.openxmlformats.org/officeDocument/2006/relationships/slide" Target="slides/slide3.xml"/><Relationship Id="rId18" Type="http://schemas.openxmlformats.org/officeDocument/2006/relationships/customXml" Target="../customXml/item1.xml"/><Relationship Id="rId3" Type="http://schemas.openxmlformats.org/officeDocument/2006/relationships/presProps" Target="presProps.xml"/><Relationship Id="rId21" Type="http://schemas.openxmlformats.org/officeDocument/2006/relationships/customXml" Target="../customXml/item4.xml"/><Relationship Id="rId12" Type="http://schemas.openxmlformats.org/officeDocument/2006/relationships/slide" Target="slides/slide7.xml"/><Relationship Id="rId17" Type="http://customschemas.google.com/relationships/presentationmetadata" Target="metadata"/><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font" Target="fonts/CenturyGothic-boldItalic.fntdata"/><Relationship Id="rId20" Type="http://schemas.openxmlformats.org/officeDocument/2006/relationships/customXml" Target="../customXml/item3.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15" Type="http://schemas.openxmlformats.org/officeDocument/2006/relationships/font" Target="fonts/CenturyGothic-italic.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2.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CenturyGothic-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rustbasedphilanthropy.org/culture" TargetMode="External"/><Relationship Id="rId3" Type="http://schemas.openxmlformats.org/officeDocument/2006/relationships/hyperlink" Target="https://www.trustbasedphilanthropy.org/culture" TargetMode="External"/><Relationship Id="rId4" Type="http://schemas.openxmlformats.org/officeDocument/2006/relationships/hyperlink" Target="https://www.trustbasedphilanthropy.org/structures" TargetMode="External"/><Relationship Id="rId9" Type="http://schemas.openxmlformats.org/officeDocument/2006/relationships/hyperlink" Target="https://www.trustbasedphilanthropy.org/practices" TargetMode="External"/><Relationship Id="rId5" Type="http://schemas.openxmlformats.org/officeDocument/2006/relationships/hyperlink" Target="https://www.trustbasedphilanthropy.org/structures" TargetMode="External"/><Relationship Id="rId6" Type="http://schemas.openxmlformats.org/officeDocument/2006/relationships/hyperlink" Target="https://www.trustbasedphilanthropy.org/leadership" TargetMode="External"/><Relationship Id="rId7" Type="http://schemas.openxmlformats.org/officeDocument/2006/relationships/hyperlink" Target="https://www.trustbasedphilanthropy.org/leadership" TargetMode="External"/><Relationship Id="rId8" Type="http://schemas.openxmlformats.org/officeDocument/2006/relationships/hyperlink" Target="https://www.trustbasedphilanthropy.org/practice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5a592cb63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15a592cb63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984a8b6f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1984a8b6f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967a40737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1967a40737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967a4073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b="1" lang="en-US" sz="1400">
                <a:solidFill>
                  <a:schemeClr val="dk1"/>
                </a:solidFill>
              </a:rPr>
              <a:t>Topic 1: Building Trust: </a:t>
            </a:r>
            <a:endParaRPr b="1" sz="1400">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Trust-Based Philanthropy: </a:t>
            </a:r>
            <a:r>
              <a:rPr lang="en-US">
                <a:solidFill>
                  <a:schemeClr val="dk1"/>
                </a:solidFill>
              </a:rPr>
              <a:t>Trust-based values function as a north star across four key dimensions of a grantmaking organization’s work:</a:t>
            </a:r>
            <a:r>
              <a:rPr lang="en-US">
                <a:solidFill>
                  <a:schemeClr val="dk1"/>
                </a:solidFill>
                <a:uFill>
                  <a:noFill/>
                </a:uFill>
                <a:hlinkClick r:id="rId2">
                  <a:extLst>
                    <a:ext uri="{A12FA001-AC4F-418D-AE19-62706E023703}">
                      <ahyp:hlinkClr val="tx"/>
                    </a:ext>
                  </a:extLst>
                </a:hlinkClick>
              </a:rPr>
              <a:t> </a:t>
            </a:r>
            <a:r>
              <a:rPr lang="en-US" u="sng">
                <a:solidFill>
                  <a:srgbClr val="1155CC"/>
                </a:solidFill>
                <a:hlinkClick r:id="rId3">
                  <a:extLst>
                    <a:ext uri="{A12FA001-AC4F-418D-AE19-62706E023703}">
                      <ahyp:hlinkClr val="tx"/>
                    </a:ext>
                  </a:extLst>
                </a:hlinkClick>
              </a:rPr>
              <a:t>culture</a:t>
            </a:r>
            <a:r>
              <a:rPr lang="en-US">
                <a:solidFill>
                  <a:schemeClr val="dk1"/>
                </a:solidFill>
              </a:rPr>
              <a:t>,</a:t>
            </a:r>
            <a:r>
              <a:rPr lang="en-US">
                <a:solidFill>
                  <a:schemeClr val="dk1"/>
                </a:solidFill>
                <a:uFill>
                  <a:noFill/>
                </a:uFill>
                <a:hlinkClick r:id="rId4">
                  <a:extLst>
                    <a:ext uri="{A12FA001-AC4F-418D-AE19-62706E023703}">
                      <ahyp:hlinkClr val="tx"/>
                    </a:ext>
                  </a:extLst>
                </a:hlinkClick>
              </a:rPr>
              <a:t> </a:t>
            </a:r>
            <a:r>
              <a:rPr lang="en-US" u="sng">
                <a:solidFill>
                  <a:srgbClr val="1155CC"/>
                </a:solidFill>
                <a:hlinkClick r:id="rId5">
                  <a:extLst>
                    <a:ext uri="{A12FA001-AC4F-418D-AE19-62706E023703}">
                      <ahyp:hlinkClr val="tx"/>
                    </a:ext>
                  </a:extLst>
                </a:hlinkClick>
              </a:rPr>
              <a:t>structures</a:t>
            </a:r>
            <a:r>
              <a:rPr lang="en-US">
                <a:solidFill>
                  <a:schemeClr val="dk1"/>
                </a:solidFill>
              </a:rPr>
              <a:t>,</a:t>
            </a:r>
            <a:r>
              <a:rPr lang="en-US">
                <a:solidFill>
                  <a:schemeClr val="dk1"/>
                </a:solidFill>
                <a:uFill>
                  <a:noFill/>
                </a:uFill>
                <a:hlinkClick r:id="rId6">
                  <a:extLst>
                    <a:ext uri="{A12FA001-AC4F-418D-AE19-62706E023703}">
                      <ahyp:hlinkClr val="tx"/>
                    </a:ext>
                  </a:extLst>
                </a:hlinkClick>
              </a:rPr>
              <a:t> </a:t>
            </a:r>
            <a:r>
              <a:rPr lang="en-US" u="sng">
                <a:solidFill>
                  <a:srgbClr val="1155CC"/>
                </a:solidFill>
                <a:hlinkClick r:id="rId7">
                  <a:extLst>
                    <a:ext uri="{A12FA001-AC4F-418D-AE19-62706E023703}">
                      <ahyp:hlinkClr val="tx"/>
                    </a:ext>
                  </a:extLst>
                </a:hlinkClick>
              </a:rPr>
              <a:t>leadership</a:t>
            </a:r>
            <a:r>
              <a:rPr lang="en-US">
                <a:solidFill>
                  <a:schemeClr val="dk1"/>
                </a:solidFill>
              </a:rPr>
              <a:t>, and</a:t>
            </a:r>
            <a:r>
              <a:rPr lang="en-US">
                <a:solidFill>
                  <a:schemeClr val="dk1"/>
                </a:solidFill>
                <a:uFill>
                  <a:noFill/>
                </a:uFill>
                <a:hlinkClick r:id="rId8">
                  <a:extLst>
                    <a:ext uri="{A12FA001-AC4F-418D-AE19-62706E023703}">
                      <ahyp:hlinkClr val="tx"/>
                    </a:ext>
                  </a:extLst>
                </a:hlinkClick>
              </a:rPr>
              <a:t> </a:t>
            </a:r>
            <a:r>
              <a:rPr lang="en-US" u="sng">
                <a:solidFill>
                  <a:srgbClr val="1155CC"/>
                </a:solidFill>
                <a:hlinkClick r:id="rId9">
                  <a:extLst>
                    <a:ext uri="{A12FA001-AC4F-418D-AE19-62706E023703}">
                      <ahyp:hlinkClr val="tx"/>
                    </a:ext>
                  </a:extLst>
                </a:hlinkClick>
              </a:rPr>
              <a:t>practices</a:t>
            </a:r>
            <a:r>
              <a:rPr lang="en-US">
                <a:solidFill>
                  <a:schemeClr val="dk1"/>
                </a:solidFill>
              </a:rPr>
              <a:t>.” In the workshops, we would explore what it means to embed trust in the culture, structure, leadership, and practices of private and public funders. </a:t>
            </a:r>
            <a:br>
              <a:rPr lang="en-US">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Community Engagement: </a:t>
            </a:r>
            <a:r>
              <a:rPr lang="en-US">
                <a:solidFill>
                  <a:schemeClr val="dk1"/>
                </a:solidFill>
              </a:rPr>
              <a:t>Authentic community engagement requires capacity and resources as we democratize the work we do and shift power and resources to disadvantaged communities. In the workshops, we would explore a spectrum of community engagement developed in partnership with municipalities engaged in place-based work to reflect on what engagement means, and to what extent a shift of power from funder to community is appropriate and welcome.</a:t>
            </a:r>
            <a:endParaRPr>
              <a:solidFill>
                <a:schemeClr val="dk1"/>
              </a:solidFill>
            </a:endParaRPr>
          </a:p>
          <a:p>
            <a:pPr indent="0" lvl="0" marL="0" rtl="0" algn="l">
              <a:spcBef>
                <a:spcPts val="1400"/>
              </a:spcBef>
              <a:spcAft>
                <a:spcPts val="0"/>
              </a:spcAft>
              <a:buClr>
                <a:schemeClr val="dk1"/>
              </a:buClr>
              <a:buSzPts val="1100"/>
              <a:buFont typeface="Arial"/>
              <a:buNone/>
            </a:pPr>
            <a:r>
              <a:rPr b="1" lang="en-US" sz="1400">
                <a:solidFill>
                  <a:schemeClr val="dk1"/>
                </a:solidFill>
              </a:rPr>
              <a:t>Topic 2: Make Equity a Leadership Priority and Commitment</a:t>
            </a:r>
            <a:endParaRPr b="1" sz="1400">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highlight>
                  <a:srgbClr val="FFFFFF"/>
                </a:highlight>
              </a:rPr>
              <a:t>Participatory Strategy &amp; Grantmaking: </a:t>
            </a:r>
            <a:r>
              <a:rPr lang="en-US">
                <a:solidFill>
                  <a:schemeClr val="dk1"/>
                </a:solidFill>
                <a:highlight>
                  <a:srgbClr val="FFFFFF"/>
                </a:highlight>
              </a:rPr>
              <a:t>Clear alignment existed between funders and UROs in the belief that under-represented and under-resourced communities are included in grantmaking strategy and decision-making. In the workshops, we would introduce the principles of participatory grantmaking strategy and processes and provide take-aways for grantmaking staff to build upon.</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Legal Briefing: </a:t>
            </a:r>
            <a:r>
              <a:rPr lang="en-US">
                <a:solidFill>
                  <a:schemeClr val="dk1"/>
                </a:solidFill>
              </a:rPr>
              <a:t>Grantmaking staff need clear guidance on implementing priorities related to equity, Justice40, and supporting </a:t>
            </a:r>
            <a:r>
              <a:rPr lang="en-US">
                <a:solidFill>
                  <a:schemeClr val="dk1"/>
                </a:solidFill>
                <a:highlight>
                  <a:srgbClr val="FFFFFF"/>
                </a:highlight>
              </a:rPr>
              <a:t>under-represented and under-resourced</a:t>
            </a:r>
            <a:r>
              <a:rPr lang="en-US">
                <a:solidFill>
                  <a:schemeClr val="dk1"/>
                </a:solidFill>
              </a:rPr>
              <a:t> communities. In the workshops, we would bring in legal staff to provide the most up-to-date guidance and answer questions and consider recommendations for identifying and sharing best practices.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Grantmaker Communities of Practice:</a:t>
            </a:r>
            <a:r>
              <a:rPr lang="en-US">
                <a:solidFill>
                  <a:schemeClr val="dk1"/>
                </a:solidFill>
              </a:rPr>
              <a:t> Grantmaking staff are eager to share and learn from each other as they are tackling these complex challenges. In the workshops, we would share information related to best practices for communities that private and public funders can implement. </a:t>
            </a:r>
            <a:endParaRPr>
              <a:solidFill>
                <a:schemeClr val="dk1"/>
              </a:solidFill>
            </a:endParaRPr>
          </a:p>
          <a:p>
            <a:pPr indent="0" lvl="0" marL="0" rtl="0" algn="l">
              <a:spcBef>
                <a:spcPts val="1400"/>
              </a:spcBef>
              <a:spcAft>
                <a:spcPts val="0"/>
              </a:spcAft>
              <a:buClr>
                <a:schemeClr val="dk1"/>
              </a:buClr>
              <a:buSzPts val="1100"/>
              <a:buFont typeface="Arial"/>
              <a:buNone/>
            </a:pPr>
            <a:r>
              <a:rPr b="1" lang="en-US" sz="1400">
                <a:solidFill>
                  <a:schemeClr val="dk1"/>
                </a:solidFill>
              </a:rPr>
              <a:t>Topic 3: Develop a Shared Language, Definitions, and Set of Data</a:t>
            </a:r>
            <a:endParaRPr b="1" sz="1400">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Shared Definitions and Concepts: </a:t>
            </a:r>
            <a:r>
              <a:rPr lang="en-US">
                <a:solidFill>
                  <a:schemeClr val="dk1"/>
                </a:solidFill>
              </a:rPr>
              <a:t>Across the network, it was apparent that grantmaking staff and UROs were struggling to understand shared concepts around environmental justice. In the workshops we would focus in on the evolving nature of the language in this space and provide resources to help make the connection between science, community priorities, and equity. This would also address key questions and concepts from Section 3.4, including metrics to capture interactions between social systems, ecosystems and health such as Natural Capital’s InVEST, the Human Well Being Index, Eco Health Framework, and Social Indicator Planning and Evaluation System for Nonpoint Source Management</a:t>
            </a:r>
            <a:endParaRPr>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Shared Data: </a:t>
            </a:r>
            <a:r>
              <a:rPr lang="en-US">
                <a:solidFill>
                  <a:schemeClr val="dk1"/>
                </a:solidFill>
              </a:rPr>
              <a:t>Funders collect a lot of data from their applicants and grantees, but often fail to analyze or share that data across the network. In the workshop, we would share local efforts among funders to align their data collection and reporting strategies and help participants build on this work. This would include walking through efforts by Foundations and agencies to create a more open and transparent grantmaking system.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Equitable Evaluation</a:t>
            </a:r>
            <a:r>
              <a:rPr lang="en-US">
                <a:solidFill>
                  <a:schemeClr val="dk1"/>
                </a:solidFill>
              </a:rPr>
              <a:t>: Many traditional practices in evaluation and reporting do not consider questions around who owns the data or stories, who defines success, whose voices may be missing, or the work that takes place beyond quantitative outcomes. In the workshops, we would introduce concepts related to centering community in evaluation that does not leave behind rigor, validity, or equity.</a:t>
            </a:r>
            <a:endParaRPr>
              <a:solidFill>
                <a:schemeClr val="dk1"/>
              </a:solidFill>
            </a:endParaRPr>
          </a:p>
          <a:p>
            <a:pPr indent="0" lvl="0" marL="0" rtl="0" algn="l">
              <a:spcBef>
                <a:spcPts val="1400"/>
              </a:spcBef>
              <a:spcAft>
                <a:spcPts val="0"/>
              </a:spcAft>
              <a:buClr>
                <a:schemeClr val="dk1"/>
              </a:buClr>
              <a:buSzPts val="1100"/>
              <a:buFont typeface="Arial"/>
              <a:buNone/>
            </a:pPr>
            <a:r>
              <a:rPr b="1" lang="en-US" sz="1400">
                <a:solidFill>
                  <a:schemeClr val="dk1"/>
                </a:solidFill>
              </a:rPr>
              <a:t>Topic 4: Simplify and Streamline Processes </a:t>
            </a:r>
            <a:endParaRPr b="1" sz="1400">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Streamlining for Equity:</a:t>
            </a:r>
            <a:r>
              <a:rPr lang="en-US">
                <a:solidFill>
                  <a:schemeClr val="dk1"/>
                </a:solidFill>
              </a:rPr>
              <a:t> The burden of paperwork and the density of technical information can actively work against equity goals. In the workshops, we would outline ways to shift internal capacity from paperwork to people-centered processes.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Identifying Equitable Fiscal Sponsors and Intermediaries: </a:t>
            </a:r>
            <a:r>
              <a:rPr lang="en-US">
                <a:solidFill>
                  <a:schemeClr val="dk1"/>
                </a:solidFill>
              </a:rPr>
              <a:t>Funding intermediaries and fiscal sponsors can present a lot of pitfalls, especially when these organizations are also struggling to implement more equitable practices. In the workshops, we would talk about ways to identify intermediaries and fiscal sponsors that center community, while also understanding barriers for funders in supporting these organizations. </a:t>
            </a:r>
            <a:endParaRPr>
              <a:solidFill>
                <a:schemeClr val="dk1"/>
              </a:solidFill>
            </a:endParaRPr>
          </a:p>
          <a:p>
            <a:pPr indent="0" lvl="0" marL="0" rtl="0" algn="l">
              <a:spcBef>
                <a:spcPts val="1400"/>
              </a:spcBef>
              <a:spcAft>
                <a:spcPts val="0"/>
              </a:spcAft>
              <a:buClr>
                <a:schemeClr val="dk1"/>
              </a:buClr>
              <a:buSzPts val="1100"/>
              <a:buFont typeface="Arial"/>
              <a:buNone/>
            </a:pPr>
            <a:r>
              <a:rPr b="1" lang="en-US" sz="1400">
                <a:solidFill>
                  <a:schemeClr val="dk1"/>
                </a:solidFill>
              </a:rPr>
              <a:t>Topic 5: Build Awareness Across the Ecosystem</a:t>
            </a:r>
            <a:endParaRPr b="1" sz="1400">
              <a:solidFill>
                <a:schemeClr val="dk1"/>
              </a:solidFill>
            </a:endParaRPr>
          </a:p>
          <a:p>
            <a:pPr indent="0" lvl="0" marL="0" rtl="0" algn="l">
              <a:spcBef>
                <a:spcPts val="4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US">
                <a:solidFill>
                  <a:schemeClr val="dk1"/>
                </a:solidFill>
              </a:rPr>
              <a:t>Asset Mapping: </a:t>
            </a:r>
            <a:r>
              <a:rPr lang="en-US">
                <a:solidFill>
                  <a:schemeClr val="dk1"/>
                </a:solidFill>
              </a:rPr>
              <a:t>Increasing capacity and resources to better support community assets and needs mapping will support both funders and UROs. In the workshops, we would highlight some existing efforts and help participants consider ways to ensure that the data collection and sharing are disaggregated in ways that highlight funding disparities. We could also work to go through exercises that include approaches and steps to community asset mapping. </a:t>
            </a:r>
            <a:endParaRPr/>
          </a:p>
        </p:txBody>
      </p:sp>
      <p:sp>
        <p:nvSpPr>
          <p:cNvPr id="155" name="Google Shape;155;g1967a4073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6065f2ef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6065f2ef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E1DBC9"/>
            </a:gs>
            <a:gs pos="77000">
              <a:srgbClr val="C8C1B0"/>
            </a:gs>
            <a:gs pos="100000">
              <a:srgbClr val="C0BAAA"/>
            </a:gs>
          </a:gsLst>
          <a:lin ang="5400000" scaled="0"/>
        </a:gradFill>
      </p:bgPr>
    </p:bg>
    <p:spTree>
      <p:nvGrpSpPr>
        <p:cNvPr id="12" name="Shape 12"/>
        <p:cNvGrpSpPr/>
        <p:nvPr/>
      </p:nvGrpSpPr>
      <p:grpSpPr>
        <a:xfrm>
          <a:off x="0" y="0"/>
          <a:ext cx="0" cy="0"/>
          <a:chOff x="0" y="0"/>
          <a:chExt cx="0" cy="0"/>
        </a:xfrm>
      </p:grpSpPr>
      <p:sp>
        <p:nvSpPr>
          <p:cNvPr id="13" name="Google Shape;13;p13"/>
          <p:cNvSpPr/>
          <p:nvPr/>
        </p:nvSpPr>
        <p:spPr>
          <a:xfrm>
            <a:off x="0" y="0"/>
            <a:ext cx="9144000" cy="51435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3"/>
          <p:cNvSpPr/>
          <p:nvPr/>
        </p:nvSpPr>
        <p:spPr>
          <a:xfrm>
            <a:off x="980902" y="950797"/>
            <a:ext cx="7182197" cy="3230963"/>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3"/>
          <p:cNvSpPr/>
          <p:nvPr/>
        </p:nvSpPr>
        <p:spPr>
          <a:xfrm>
            <a:off x="1085851" y="1058711"/>
            <a:ext cx="6972300" cy="3026078"/>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3"/>
          <p:cNvSpPr/>
          <p:nvPr/>
        </p:nvSpPr>
        <p:spPr>
          <a:xfrm>
            <a:off x="3851910" y="950798"/>
            <a:ext cx="1440180" cy="548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 name="Google Shape;17;p13"/>
          <p:cNvGrpSpPr/>
          <p:nvPr/>
        </p:nvGrpSpPr>
        <p:grpSpPr>
          <a:xfrm>
            <a:off x="3937635" y="950798"/>
            <a:ext cx="1268730" cy="483971"/>
            <a:chOff x="5318306" y="1386268"/>
            <a:chExt cx="1567331" cy="645295"/>
          </a:xfrm>
        </p:grpSpPr>
        <p:cxnSp>
          <p:nvCxnSpPr>
            <p:cNvPr id="18" name="Google Shape;18;p13"/>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19" name="Google Shape;19;p13"/>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20" name="Google Shape;20;p13"/>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21" name="Google Shape;21;p13"/>
          <p:cNvSpPr txBox="1"/>
          <p:nvPr>
            <p:ph type="ctrTitle"/>
          </p:nvPr>
        </p:nvSpPr>
        <p:spPr>
          <a:xfrm>
            <a:off x="1171281" y="1568447"/>
            <a:ext cx="6801440" cy="19431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5400"/>
              <a:buFont typeface="Century Gothic"/>
              <a:buNone/>
              <a:defRPr b="0" sz="54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3"/>
          <p:cNvSpPr txBox="1"/>
          <p:nvPr>
            <p:ph idx="1" type="subTitle"/>
          </p:nvPr>
        </p:nvSpPr>
        <p:spPr>
          <a:xfrm>
            <a:off x="1171575" y="3511547"/>
            <a:ext cx="6803136" cy="3429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200"/>
              <a:buNone/>
              <a:defRPr sz="1200">
                <a:solidFill>
                  <a:schemeClr val="dk1"/>
                </a:solidFill>
              </a:defRPr>
            </a:lvl1pPr>
            <a:lvl2pPr lvl="1" algn="ctr">
              <a:lnSpc>
                <a:spcPct val="100000"/>
              </a:lnSpc>
              <a:spcBef>
                <a:spcPts val="375"/>
              </a:spcBef>
              <a:spcAft>
                <a:spcPts val="0"/>
              </a:spcAft>
              <a:buSzPts val="1200"/>
              <a:buNone/>
              <a:defRPr sz="1200"/>
            </a:lvl2pPr>
            <a:lvl3pPr lvl="2" algn="ctr">
              <a:lnSpc>
                <a:spcPct val="100000"/>
              </a:lnSpc>
              <a:spcBef>
                <a:spcPts val="375"/>
              </a:spcBef>
              <a:spcAft>
                <a:spcPts val="0"/>
              </a:spcAft>
              <a:buSzPts val="1200"/>
              <a:buNone/>
              <a:defRPr sz="1200"/>
            </a:lvl3pPr>
            <a:lvl4pPr lvl="3" algn="ctr">
              <a:lnSpc>
                <a:spcPct val="100000"/>
              </a:lnSpc>
              <a:spcBef>
                <a:spcPts val="375"/>
              </a:spcBef>
              <a:spcAft>
                <a:spcPts val="0"/>
              </a:spcAft>
              <a:buSzPts val="1200"/>
              <a:buNone/>
              <a:defRPr sz="1200"/>
            </a:lvl4pPr>
            <a:lvl5pPr lvl="4" algn="ctr">
              <a:lnSpc>
                <a:spcPct val="100000"/>
              </a:lnSpc>
              <a:spcBef>
                <a:spcPts val="375"/>
              </a:spcBef>
              <a:spcAft>
                <a:spcPts val="0"/>
              </a:spcAft>
              <a:buSzPts val="1200"/>
              <a:buNone/>
              <a:defRPr sz="1200"/>
            </a:lvl5pPr>
            <a:lvl6pPr lvl="5" algn="ctr">
              <a:lnSpc>
                <a:spcPct val="100000"/>
              </a:lnSpc>
              <a:spcBef>
                <a:spcPts val="375"/>
              </a:spcBef>
              <a:spcAft>
                <a:spcPts val="0"/>
              </a:spcAft>
              <a:buSzPts val="1200"/>
              <a:buNone/>
              <a:defRPr sz="1200"/>
            </a:lvl6pPr>
            <a:lvl7pPr lvl="6" algn="ctr">
              <a:lnSpc>
                <a:spcPct val="100000"/>
              </a:lnSpc>
              <a:spcBef>
                <a:spcPts val="375"/>
              </a:spcBef>
              <a:spcAft>
                <a:spcPts val="0"/>
              </a:spcAft>
              <a:buSzPts val="1200"/>
              <a:buNone/>
              <a:defRPr sz="1200"/>
            </a:lvl7pPr>
            <a:lvl8pPr lvl="7" algn="ctr">
              <a:lnSpc>
                <a:spcPct val="100000"/>
              </a:lnSpc>
              <a:spcBef>
                <a:spcPts val="375"/>
              </a:spcBef>
              <a:spcAft>
                <a:spcPts val="0"/>
              </a:spcAft>
              <a:buSzPts val="1200"/>
              <a:buNone/>
              <a:defRPr sz="1200"/>
            </a:lvl8pPr>
            <a:lvl9pPr lvl="8" algn="ctr">
              <a:lnSpc>
                <a:spcPct val="100000"/>
              </a:lnSpc>
              <a:spcBef>
                <a:spcPts val="375"/>
              </a:spcBef>
              <a:spcAft>
                <a:spcPts val="0"/>
              </a:spcAft>
              <a:buSzPts val="1200"/>
              <a:buNone/>
              <a:defRPr sz="1200"/>
            </a:lvl9pPr>
          </a:lstStyle>
          <a:p/>
        </p:txBody>
      </p:sp>
      <p:sp>
        <p:nvSpPr>
          <p:cNvPr id="23" name="Google Shape;23;p13"/>
          <p:cNvSpPr txBox="1"/>
          <p:nvPr>
            <p:ph idx="10" type="dt"/>
          </p:nvPr>
        </p:nvSpPr>
        <p:spPr>
          <a:xfrm>
            <a:off x="3989070" y="1005942"/>
            <a:ext cx="1165860" cy="39541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975">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1" type="ftr"/>
          </p:nvPr>
        </p:nvSpPr>
        <p:spPr>
          <a:xfrm>
            <a:off x="1090422" y="3908295"/>
            <a:ext cx="4429125" cy="1714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2" type="sldNum"/>
          </p:nvPr>
        </p:nvSpPr>
        <p:spPr>
          <a:xfrm>
            <a:off x="6455190" y="3909060"/>
            <a:ext cx="1583911" cy="17145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1pPr>
            <a:lvl2pPr indent="0" lvl="1"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2pPr>
            <a:lvl3pPr indent="0" lvl="2"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3pPr>
            <a:lvl4pPr indent="0" lvl="3"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4pPr>
            <a:lvl5pPr indent="0" lvl="4"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5pPr>
            <a:lvl6pPr indent="0" lvl="5"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6pPr>
            <a:lvl7pPr indent="0" lvl="6"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7pPr>
            <a:lvl8pPr indent="0" lvl="7"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8pPr>
            <a:lvl9pPr indent="0" lvl="8"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5" name="Shape 85"/>
        <p:cNvGrpSpPr/>
        <p:nvPr/>
      </p:nvGrpSpPr>
      <p:grpSpPr>
        <a:xfrm>
          <a:off x="0" y="0"/>
          <a:ext cx="0" cy="0"/>
          <a:chOff x="0" y="0"/>
          <a:chExt cx="0" cy="0"/>
        </a:xfrm>
      </p:grpSpPr>
      <p:sp>
        <p:nvSpPr>
          <p:cNvPr id="86" name="Google Shape;86;p22"/>
          <p:cNvSpPr/>
          <p:nvPr/>
        </p:nvSpPr>
        <p:spPr>
          <a:xfrm>
            <a:off x="6765290" y="178308"/>
            <a:ext cx="2194560" cy="47868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2"/>
          <p:cNvSpPr txBox="1"/>
          <p:nvPr>
            <p:ph type="title"/>
          </p:nvPr>
        </p:nvSpPr>
        <p:spPr>
          <a:xfrm>
            <a:off x="6972300" y="452628"/>
            <a:ext cx="1824228" cy="123444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FFFFFF"/>
              </a:buClr>
              <a:buSzPts val="2100"/>
              <a:buFont typeface="Century Gothic"/>
              <a:buNone/>
              <a:defRPr b="0" sz="2100">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2"/>
          <p:cNvSpPr/>
          <p:nvPr>
            <p:ph idx="2" type="pic"/>
          </p:nvPr>
        </p:nvSpPr>
        <p:spPr>
          <a:xfrm>
            <a:off x="171449" y="178308"/>
            <a:ext cx="6398514" cy="4786884"/>
          </a:xfrm>
          <a:prstGeom prst="rect">
            <a:avLst/>
          </a:prstGeom>
          <a:solidFill>
            <a:srgbClr val="76CEEF"/>
          </a:solidFill>
          <a:ln>
            <a:noFill/>
          </a:ln>
        </p:spPr>
      </p:sp>
      <p:sp>
        <p:nvSpPr>
          <p:cNvPr id="89" name="Google Shape;89;p22"/>
          <p:cNvSpPr txBox="1"/>
          <p:nvPr>
            <p:ph idx="1" type="body"/>
          </p:nvPr>
        </p:nvSpPr>
        <p:spPr>
          <a:xfrm>
            <a:off x="6972300" y="1714500"/>
            <a:ext cx="1824228" cy="262661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600"/>
              </a:spcBef>
              <a:spcAft>
                <a:spcPts val="0"/>
              </a:spcAft>
              <a:buSzPts val="1050"/>
              <a:buNone/>
              <a:defRPr sz="1050">
                <a:solidFill>
                  <a:srgbClr val="FFFFFF"/>
                </a:solidFill>
              </a:defRPr>
            </a:lvl1pPr>
            <a:lvl2pPr indent="-228600" lvl="1" marL="914400" algn="l">
              <a:lnSpc>
                <a:spcPct val="100000"/>
              </a:lnSpc>
              <a:spcBef>
                <a:spcPts val="375"/>
              </a:spcBef>
              <a:spcAft>
                <a:spcPts val="0"/>
              </a:spcAft>
              <a:buSzPts val="900"/>
              <a:buNone/>
              <a:defRPr sz="900"/>
            </a:lvl2pPr>
            <a:lvl3pPr indent="-228600" lvl="2" marL="1371600" algn="l">
              <a:lnSpc>
                <a:spcPct val="100000"/>
              </a:lnSpc>
              <a:spcBef>
                <a:spcPts val="375"/>
              </a:spcBef>
              <a:spcAft>
                <a:spcPts val="0"/>
              </a:spcAft>
              <a:buSzPts val="750"/>
              <a:buNone/>
              <a:defRPr sz="750"/>
            </a:lvl3pPr>
            <a:lvl4pPr indent="-228600" lvl="3" marL="1828800" algn="l">
              <a:lnSpc>
                <a:spcPct val="100000"/>
              </a:lnSpc>
              <a:spcBef>
                <a:spcPts val="375"/>
              </a:spcBef>
              <a:spcAft>
                <a:spcPts val="0"/>
              </a:spcAft>
              <a:buSzPts val="675"/>
              <a:buNone/>
              <a:defRPr sz="675"/>
            </a:lvl4pPr>
            <a:lvl5pPr indent="-228600" lvl="4" marL="2286000" algn="l">
              <a:lnSpc>
                <a:spcPct val="100000"/>
              </a:lnSpc>
              <a:spcBef>
                <a:spcPts val="375"/>
              </a:spcBef>
              <a:spcAft>
                <a:spcPts val="0"/>
              </a:spcAft>
              <a:buSzPts val="675"/>
              <a:buNone/>
              <a:defRPr sz="675"/>
            </a:lvl5pPr>
            <a:lvl6pPr indent="-228600" lvl="5" marL="2743200" algn="l">
              <a:lnSpc>
                <a:spcPct val="100000"/>
              </a:lnSpc>
              <a:spcBef>
                <a:spcPts val="375"/>
              </a:spcBef>
              <a:spcAft>
                <a:spcPts val="0"/>
              </a:spcAft>
              <a:buSzPts val="675"/>
              <a:buNone/>
              <a:defRPr sz="675"/>
            </a:lvl6pPr>
            <a:lvl7pPr indent="-228600" lvl="6" marL="3200400" algn="l">
              <a:lnSpc>
                <a:spcPct val="100000"/>
              </a:lnSpc>
              <a:spcBef>
                <a:spcPts val="375"/>
              </a:spcBef>
              <a:spcAft>
                <a:spcPts val="0"/>
              </a:spcAft>
              <a:buSzPts val="675"/>
              <a:buNone/>
              <a:defRPr sz="675"/>
            </a:lvl7pPr>
            <a:lvl8pPr indent="-228600" lvl="7" marL="3657600" algn="l">
              <a:lnSpc>
                <a:spcPct val="100000"/>
              </a:lnSpc>
              <a:spcBef>
                <a:spcPts val="375"/>
              </a:spcBef>
              <a:spcAft>
                <a:spcPts val="0"/>
              </a:spcAft>
              <a:buSzPts val="675"/>
              <a:buNone/>
              <a:defRPr sz="675"/>
            </a:lvl8pPr>
            <a:lvl9pPr indent="-228600" lvl="8" marL="4114800" algn="l">
              <a:lnSpc>
                <a:spcPct val="100000"/>
              </a:lnSpc>
              <a:spcBef>
                <a:spcPts val="375"/>
              </a:spcBef>
              <a:spcAft>
                <a:spcPts val="0"/>
              </a:spcAft>
              <a:buSzPts val="675"/>
              <a:buNone/>
              <a:defRPr sz="675"/>
            </a:lvl9pPr>
          </a:lstStyle>
          <a:p/>
        </p:txBody>
      </p:sp>
      <p:sp>
        <p:nvSpPr>
          <p:cNvPr id="90" name="Google Shape;90;p22"/>
          <p:cNvSpPr txBox="1"/>
          <p:nvPr>
            <p:ph idx="10" type="dt"/>
          </p:nvPr>
        </p:nvSpPr>
        <p:spPr>
          <a:xfrm>
            <a:off x="205740" y="4730754"/>
            <a:ext cx="2057400" cy="205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2"/>
          <p:cNvSpPr txBox="1"/>
          <p:nvPr>
            <p:ph idx="11" type="ftr"/>
          </p:nvPr>
        </p:nvSpPr>
        <p:spPr>
          <a:xfrm>
            <a:off x="2617470" y="4730754"/>
            <a:ext cx="3909060" cy="20574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750">
                <a:solidFill>
                  <a:srgbClr val="FFFFFF"/>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2"/>
          <p:cNvSpPr txBox="1"/>
          <p:nvPr>
            <p:ph idx="12" type="sldNum"/>
          </p:nvPr>
        </p:nvSpPr>
        <p:spPr>
          <a:xfrm>
            <a:off x="7797546" y="4670298"/>
            <a:ext cx="1097280" cy="20574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1pPr>
            <a:lvl2pPr indent="0" lvl="1"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2pPr>
            <a:lvl3pPr indent="0" lvl="2"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3pPr>
            <a:lvl4pPr indent="0" lvl="3"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4pPr>
            <a:lvl5pPr indent="0" lvl="4"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5pPr>
            <a:lvl6pPr indent="0" lvl="5"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6pPr>
            <a:lvl7pPr indent="0" lvl="6"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7pPr>
            <a:lvl8pPr indent="0" lvl="7"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8pPr>
            <a:lvl9pPr indent="0" lvl="8"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22"/>
          <p:cNvSpPr/>
          <p:nvPr/>
        </p:nvSpPr>
        <p:spPr>
          <a:xfrm>
            <a:off x="6868160" y="281178"/>
            <a:ext cx="1988820" cy="4581144"/>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4" name="Shape 94"/>
        <p:cNvGrpSpPr/>
        <p:nvPr/>
      </p:nvGrpSpPr>
      <p:grpSpPr>
        <a:xfrm>
          <a:off x="0" y="0"/>
          <a:ext cx="0" cy="0"/>
          <a:chOff x="0" y="0"/>
          <a:chExt cx="0" cy="0"/>
        </a:xfrm>
      </p:grpSpPr>
      <p:sp>
        <p:nvSpPr>
          <p:cNvPr id="95" name="Google Shape;95;p23"/>
          <p:cNvSpPr txBox="1"/>
          <p:nvPr>
            <p:ph type="title"/>
          </p:nvPr>
        </p:nvSpPr>
        <p:spPr>
          <a:xfrm>
            <a:off x="800100" y="481946"/>
            <a:ext cx="7543800" cy="1028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3"/>
          <p:cNvSpPr txBox="1"/>
          <p:nvPr>
            <p:ph idx="1" type="body"/>
          </p:nvPr>
        </p:nvSpPr>
        <p:spPr>
          <a:xfrm rot="5400000">
            <a:off x="3097530" y="-720090"/>
            <a:ext cx="2948940" cy="7543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75"/>
              </a:spcBef>
              <a:spcAft>
                <a:spcPts val="0"/>
              </a:spcAft>
              <a:buSzPts val="1800"/>
              <a:buChar char="◦"/>
              <a:defRPr/>
            </a:lvl1pPr>
            <a:lvl2pPr indent="-342900" lvl="1" marL="914400" algn="l">
              <a:lnSpc>
                <a:spcPct val="100000"/>
              </a:lnSpc>
              <a:spcBef>
                <a:spcPts val="375"/>
              </a:spcBef>
              <a:spcAft>
                <a:spcPts val="0"/>
              </a:spcAft>
              <a:buSzPts val="1800"/>
              <a:buChar char="◦"/>
              <a:defRPr/>
            </a:lvl2pPr>
            <a:lvl3pPr indent="-342900" lvl="2" marL="1371600" algn="l">
              <a:lnSpc>
                <a:spcPct val="100000"/>
              </a:lnSpc>
              <a:spcBef>
                <a:spcPts val="375"/>
              </a:spcBef>
              <a:spcAft>
                <a:spcPts val="0"/>
              </a:spcAft>
              <a:buSzPts val="1800"/>
              <a:buChar char="◦"/>
              <a:defRPr/>
            </a:lvl3pPr>
            <a:lvl4pPr indent="-342900" lvl="3" marL="1828800" algn="l">
              <a:lnSpc>
                <a:spcPct val="100000"/>
              </a:lnSpc>
              <a:spcBef>
                <a:spcPts val="375"/>
              </a:spcBef>
              <a:spcAft>
                <a:spcPts val="0"/>
              </a:spcAft>
              <a:buSzPts val="1800"/>
              <a:buChar char="◦"/>
              <a:defRPr/>
            </a:lvl4pPr>
            <a:lvl5pPr indent="-342900" lvl="4" marL="2286000" algn="l">
              <a:lnSpc>
                <a:spcPct val="100000"/>
              </a:lnSpc>
              <a:spcBef>
                <a:spcPts val="375"/>
              </a:spcBef>
              <a:spcAft>
                <a:spcPts val="0"/>
              </a:spcAft>
              <a:buSzPts val="1800"/>
              <a:buChar char="◦"/>
              <a:defRPr/>
            </a:lvl5pPr>
            <a:lvl6pPr indent="-342900" lvl="5" marL="2743200" algn="l">
              <a:lnSpc>
                <a:spcPct val="100000"/>
              </a:lnSpc>
              <a:spcBef>
                <a:spcPts val="375"/>
              </a:spcBef>
              <a:spcAft>
                <a:spcPts val="0"/>
              </a:spcAft>
              <a:buSzPts val="1800"/>
              <a:buChar char="◦"/>
              <a:defRPr/>
            </a:lvl6pPr>
            <a:lvl7pPr indent="-342900" lvl="6" marL="3200400" algn="l">
              <a:lnSpc>
                <a:spcPct val="100000"/>
              </a:lnSpc>
              <a:spcBef>
                <a:spcPts val="375"/>
              </a:spcBef>
              <a:spcAft>
                <a:spcPts val="0"/>
              </a:spcAft>
              <a:buSzPts val="1800"/>
              <a:buChar char="◦"/>
              <a:defRPr/>
            </a:lvl7pPr>
            <a:lvl8pPr indent="-342900" lvl="7" marL="3657600" algn="l">
              <a:lnSpc>
                <a:spcPct val="100000"/>
              </a:lnSpc>
              <a:spcBef>
                <a:spcPts val="375"/>
              </a:spcBef>
              <a:spcAft>
                <a:spcPts val="0"/>
              </a:spcAft>
              <a:buSzPts val="1800"/>
              <a:buChar char="◦"/>
              <a:defRPr/>
            </a:lvl8pPr>
            <a:lvl9pPr indent="-342900" lvl="8" marL="4114800" algn="l">
              <a:lnSpc>
                <a:spcPct val="100000"/>
              </a:lnSpc>
              <a:spcBef>
                <a:spcPts val="375"/>
              </a:spcBef>
              <a:spcAft>
                <a:spcPts val="0"/>
              </a:spcAft>
              <a:buSzPts val="1800"/>
              <a:buChar char="◦"/>
              <a:defRPr/>
            </a:lvl9pPr>
          </a:lstStyle>
          <a:p/>
        </p:txBody>
      </p:sp>
      <p:sp>
        <p:nvSpPr>
          <p:cNvPr id="97" name="Google Shape;97;p23"/>
          <p:cNvSpPr txBox="1"/>
          <p:nvPr>
            <p:ph idx="10" type="dt"/>
          </p:nvPr>
        </p:nvSpPr>
        <p:spPr>
          <a:xfrm>
            <a:off x="205740" y="4730754"/>
            <a:ext cx="2057400" cy="205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3"/>
          <p:cNvSpPr txBox="1"/>
          <p:nvPr>
            <p:ph idx="11" type="ftr"/>
          </p:nvPr>
        </p:nvSpPr>
        <p:spPr>
          <a:xfrm>
            <a:off x="2617470" y="4730754"/>
            <a:ext cx="3909060" cy="20574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3"/>
          <p:cNvSpPr txBox="1"/>
          <p:nvPr>
            <p:ph idx="12" type="sldNum"/>
          </p:nvPr>
        </p:nvSpPr>
        <p:spPr>
          <a:xfrm>
            <a:off x="7852410" y="4730754"/>
            <a:ext cx="1097280" cy="20574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Clr>
                <a:srgbClr val="3F3F3F"/>
              </a:buClr>
              <a:buSzPts val="700"/>
              <a:buFont typeface="Century Gothic"/>
              <a:buNone/>
              <a:defRPr/>
            </a:lvl1pPr>
            <a:lvl2pPr indent="0" lvl="1" marL="0" algn="r">
              <a:spcBef>
                <a:spcPts val="0"/>
              </a:spcBef>
              <a:spcAft>
                <a:spcPts val="0"/>
              </a:spcAft>
              <a:buClr>
                <a:srgbClr val="3F3F3F"/>
              </a:buClr>
              <a:buSzPts val="700"/>
              <a:buFont typeface="Century Gothic"/>
              <a:buNone/>
              <a:defRPr/>
            </a:lvl2pPr>
            <a:lvl3pPr indent="0" lvl="2" marL="0" algn="r">
              <a:spcBef>
                <a:spcPts val="0"/>
              </a:spcBef>
              <a:spcAft>
                <a:spcPts val="0"/>
              </a:spcAft>
              <a:buClr>
                <a:srgbClr val="3F3F3F"/>
              </a:buClr>
              <a:buSzPts val="700"/>
              <a:buFont typeface="Century Gothic"/>
              <a:buNone/>
              <a:defRPr/>
            </a:lvl3pPr>
            <a:lvl4pPr indent="0" lvl="3" marL="0" algn="r">
              <a:spcBef>
                <a:spcPts val="0"/>
              </a:spcBef>
              <a:spcAft>
                <a:spcPts val="0"/>
              </a:spcAft>
              <a:buClr>
                <a:srgbClr val="3F3F3F"/>
              </a:buClr>
              <a:buSzPts val="700"/>
              <a:buFont typeface="Century Gothic"/>
              <a:buNone/>
              <a:defRPr/>
            </a:lvl4pPr>
            <a:lvl5pPr indent="0" lvl="4" marL="0" algn="r">
              <a:spcBef>
                <a:spcPts val="0"/>
              </a:spcBef>
              <a:spcAft>
                <a:spcPts val="0"/>
              </a:spcAft>
              <a:buClr>
                <a:srgbClr val="3F3F3F"/>
              </a:buClr>
              <a:buSzPts val="700"/>
              <a:buFont typeface="Century Gothic"/>
              <a:buNone/>
              <a:defRPr/>
            </a:lvl5pPr>
            <a:lvl6pPr indent="0" lvl="5" marL="0" algn="r">
              <a:spcBef>
                <a:spcPts val="0"/>
              </a:spcBef>
              <a:spcAft>
                <a:spcPts val="0"/>
              </a:spcAft>
              <a:buClr>
                <a:srgbClr val="3F3F3F"/>
              </a:buClr>
              <a:buSzPts val="700"/>
              <a:buFont typeface="Century Gothic"/>
              <a:buNone/>
              <a:defRPr/>
            </a:lvl6pPr>
            <a:lvl7pPr indent="0" lvl="6" marL="0" algn="r">
              <a:spcBef>
                <a:spcPts val="0"/>
              </a:spcBef>
              <a:spcAft>
                <a:spcPts val="0"/>
              </a:spcAft>
              <a:buClr>
                <a:srgbClr val="3F3F3F"/>
              </a:buClr>
              <a:buSzPts val="700"/>
              <a:buFont typeface="Century Gothic"/>
              <a:buNone/>
              <a:defRPr/>
            </a:lvl7pPr>
            <a:lvl8pPr indent="0" lvl="7" marL="0" algn="r">
              <a:spcBef>
                <a:spcPts val="0"/>
              </a:spcBef>
              <a:spcAft>
                <a:spcPts val="0"/>
              </a:spcAft>
              <a:buClr>
                <a:srgbClr val="3F3F3F"/>
              </a:buClr>
              <a:buSzPts val="700"/>
              <a:buFont typeface="Century Gothic"/>
              <a:buNone/>
              <a:defRPr/>
            </a:lvl8pPr>
            <a:lvl9pPr indent="0" lvl="8" marL="0" algn="r">
              <a:spcBef>
                <a:spcPts val="0"/>
              </a:spcBef>
              <a:spcAft>
                <a:spcPts val="0"/>
              </a:spcAft>
              <a:buClr>
                <a:srgbClr val="3F3F3F"/>
              </a:buClr>
              <a:buSzPts val="700"/>
              <a:buFont typeface="Century Gothic"/>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0" name="Shape 100"/>
        <p:cNvGrpSpPr/>
        <p:nvPr/>
      </p:nvGrpSpPr>
      <p:grpSpPr>
        <a:xfrm>
          <a:off x="0" y="0"/>
          <a:ext cx="0" cy="0"/>
          <a:chOff x="0" y="0"/>
          <a:chExt cx="0" cy="0"/>
        </a:xfrm>
      </p:grpSpPr>
      <p:sp>
        <p:nvSpPr>
          <p:cNvPr id="101" name="Google Shape;101;p24"/>
          <p:cNvSpPr txBox="1"/>
          <p:nvPr>
            <p:ph type="title"/>
          </p:nvPr>
        </p:nvSpPr>
        <p:spPr>
          <a:xfrm rot="5400000">
            <a:off x="5657850" y="1657350"/>
            <a:ext cx="3943350" cy="17716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4"/>
          <p:cNvSpPr txBox="1"/>
          <p:nvPr>
            <p:ph idx="1" type="body"/>
          </p:nvPr>
        </p:nvSpPr>
        <p:spPr>
          <a:xfrm rot="5400000">
            <a:off x="1685925" y="-485775"/>
            <a:ext cx="3943350" cy="60579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75"/>
              </a:spcBef>
              <a:spcAft>
                <a:spcPts val="0"/>
              </a:spcAft>
              <a:buSzPts val="1800"/>
              <a:buChar char="◦"/>
              <a:defRPr/>
            </a:lvl1pPr>
            <a:lvl2pPr indent="-342900" lvl="1" marL="914400" algn="l">
              <a:lnSpc>
                <a:spcPct val="100000"/>
              </a:lnSpc>
              <a:spcBef>
                <a:spcPts val="375"/>
              </a:spcBef>
              <a:spcAft>
                <a:spcPts val="0"/>
              </a:spcAft>
              <a:buSzPts val="1800"/>
              <a:buChar char="◦"/>
              <a:defRPr/>
            </a:lvl2pPr>
            <a:lvl3pPr indent="-342900" lvl="2" marL="1371600" algn="l">
              <a:lnSpc>
                <a:spcPct val="100000"/>
              </a:lnSpc>
              <a:spcBef>
                <a:spcPts val="375"/>
              </a:spcBef>
              <a:spcAft>
                <a:spcPts val="0"/>
              </a:spcAft>
              <a:buSzPts val="1800"/>
              <a:buChar char="◦"/>
              <a:defRPr/>
            </a:lvl3pPr>
            <a:lvl4pPr indent="-342900" lvl="3" marL="1828800" algn="l">
              <a:lnSpc>
                <a:spcPct val="100000"/>
              </a:lnSpc>
              <a:spcBef>
                <a:spcPts val="375"/>
              </a:spcBef>
              <a:spcAft>
                <a:spcPts val="0"/>
              </a:spcAft>
              <a:buSzPts val="1800"/>
              <a:buChar char="◦"/>
              <a:defRPr/>
            </a:lvl4pPr>
            <a:lvl5pPr indent="-342900" lvl="4" marL="2286000" algn="l">
              <a:lnSpc>
                <a:spcPct val="100000"/>
              </a:lnSpc>
              <a:spcBef>
                <a:spcPts val="375"/>
              </a:spcBef>
              <a:spcAft>
                <a:spcPts val="0"/>
              </a:spcAft>
              <a:buSzPts val="1800"/>
              <a:buChar char="◦"/>
              <a:defRPr/>
            </a:lvl5pPr>
            <a:lvl6pPr indent="-342900" lvl="5" marL="2743200" algn="l">
              <a:lnSpc>
                <a:spcPct val="100000"/>
              </a:lnSpc>
              <a:spcBef>
                <a:spcPts val="375"/>
              </a:spcBef>
              <a:spcAft>
                <a:spcPts val="0"/>
              </a:spcAft>
              <a:buSzPts val="1800"/>
              <a:buChar char="◦"/>
              <a:defRPr/>
            </a:lvl6pPr>
            <a:lvl7pPr indent="-342900" lvl="6" marL="3200400" algn="l">
              <a:lnSpc>
                <a:spcPct val="100000"/>
              </a:lnSpc>
              <a:spcBef>
                <a:spcPts val="375"/>
              </a:spcBef>
              <a:spcAft>
                <a:spcPts val="0"/>
              </a:spcAft>
              <a:buSzPts val="1800"/>
              <a:buChar char="◦"/>
              <a:defRPr/>
            </a:lvl7pPr>
            <a:lvl8pPr indent="-342900" lvl="7" marL="3657600" algn="l">
              <a:lnSpc>
                <a:spcPct val="100000"/>
              </a:lnSpc>
              <a:spcBef>
                <a:spcPts val="375"/>
              </a:spcBef>
              <a:spcAft>
                <a:spcPts val="0"/>
              </a:spcAft>
              <a:buSzPts val="1800"/>
              <a:buChar char="◦"/>
              <a:defRPr/>
            </a:lvl8pPr>
            <a:lvl9pPr indent="-342900" lvl="8" marL="4114800" algn="l">
              <a:lnSpc>
                <a:spcPct val="100000"/>
              </a:lnSpc>
              <a:spcBef>
                <a:spcPts val="375"/>
              </a:spcBef>
              <a:spcAft>
                <a:spcPts val="0"/>
              </a:spcAft>
              <a:buSzPts val="1800"/>
              <a:buChar char="◦"/>
              <a:defRPr/>
            </a:lvl9pPr>
          </a:lstStyle>
          <a:p/>
        </p:txBody>
      </p:sp>
      <p:sp>
        <p:nvSpPr>
          <p:cNvPr id="103" name="Google Shape;103;p24"/>
          <p:cNvSpPr txBox="1"/>
          <p:nvPr>
            <p:ph idx="10" type="dt"/>
          </p:nvPr>
        </p:nvSpPr>
        <p:spPr>
          <a:xfrm>
            <a:off x="205740" y="4730754"/>
            <a:ext cx="2057400" cy="205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4"/>
          <p:cNvSpPr txBox="1"/>
          <p:nvPr>
            <p:ph idx="11" type="ftr"/>
          </p:nvPr>
        </p:nvSpPr>
        <p:spPr>
          <a:xfrm>
            <a:off x="2617470" y="4730754"/>
            <a:ext cx="3909060" cy="20574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4"/>
          <p:cNvSpPr txBox="1"/>
          <p:nvPr>
            <p:ph idx="12" type="sldNum"/>
          </p:nvPr>
        </p:nvSpPr>
        <p:spPr>
          <a:xfrm>
            <a:off x="7852410" y="4730754"/>
            <a:ext cx="1097280" cy="20574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Clr>
                <a:srgbClr val="3F3F3F"/>
              </a:buClr>
              <a:buSzPts val="700"/>
              <a:buFont typeface="Century Gothic"/>
              <a:buNone/>
              <a:defRPr/>
            </a:lvl1pPr>
            <a:lvl2pPr indent="0" lvl="1" marL="0" algn="r">
              <a:spcBef>
                <a:spcPts val="0"/>
              </a:spcBef>
              <a:spcAft>
                <a:spcPts val="0"/>
              </a:spcAft>
              <a:buClr>
                <a:srgbClr val="3F3F3F"/>
              </a:buClr>
              <a:buSzPts val="700"/>
              <a:buFont typeface="Century Gothic"/>
              <a:buNone/>
              <a:defRPr/>
            </a:lvl2pPr>
            <a:lvl3pPr indent="0" lvl="2" marL="0" algn="r">
              <a:spcBef>
                <a:spcPts val="0"/>
              </a:spcBef>
              <a:spcAft>
                <a:spcPts val="0"/>
              </a:spcAft>
              <a:buClr>
                <a:srgbClr val="3F3F3F"/>
              </a:buClr>
              <a:buSzPts val="700"/>
              <a:buFont typeface="Century Gothic"/>
              <a:buNone/>
              <a:defRPr/>
            </a:lvl3pPr>
            <a:lvl4pPr indent="0" lvl="3" marL="0" algn="r">
              <a:spcBef>
                <a:spcPts val="0"/>
              </a:spcBef>
              <a:spcAft>
                <a:spcPts val="0"/>
              </a:spcAft>
              <a:buClr>
                <a:srgbClr val="3F3F3F"/>
              </a:buClr>
              <a:buSzPts val="700"/>
              <a:buFont typeface="Century Gothic"/>
              <a:buNone/>
              <a:defRPr/>
            </a:lvl4pPr>
            <a:lvl5pPr indent="0" lvl="4" marL="0" algn="r">
              <a:spcBef>
                <a:spcPts val="0"/>
              </a:spcBef>
              <a:spcAft>
                <a:spcPts val="0"/>
              </a:spcAft>
              <a:buClr>
                <a:srgbClr val="3F3F3F"/>
              </a:buClr>
              <a:buSzPts val="700"/>
              <a:buFont typeface="Century Gothic"/>
              <a:buNone/>
              <a:defRPr/>
            </a:lvl5pPr>
            <a:lvl6pPr indent="0" lvl="5" marL="0" algn="r">
              <a:spcBef>
                <a:spcPts val="0"/>
              </a:spcBef>
              <a:spcAft>
                <a:spcPts val="0"/>
              </a:spcAft>
              <a:buClr>
                <a:srgbClr val="3F3F3F"/>
              </a:buClr>
              <a:buSzPts val="700"/>
              <a:buFont typeface="Century Gothic"/>
              <a:buNone/>
              <a:defRPr/>
            </a:lvl6pPr>
            <a:lvl7pPr indent="0" lvl="6" marL="0" algn="r">
              <a:spcBef>
                <a:spcPts val="0"/>
              </a:spcBef>
              <a:spcAft>
                <a:spcPts val="0"/>
              </a:spcAft>
              <a:buClr>
                <a:srgbClr val="3F3F3F"/>
              </a:buClr>
              <a:buSzPts val="700"/>
              <a:buFont typeface="Century Gothic"/>
              <a:buNone/>
              <a:defRPr/>
            </a:lvl7pPr>
            <a:lvl8pPr indent="0" lvl="7" marL="0" algn="r">
              <a:spcBef>
                <a:spcPts val="0"/>
              </a:spcBef>
              <a:spcAft>
                <a:spcPts val="0"/>
              </a:spcAft>
              <a:buClr>
                <a:srgbClr val="3F3F3F"/>
              </a:buClr>
              <a:buSzPts val="700"/>
              <a:buFont typeface="Century Gothic"/>
              <a:buNone/>
              <a:defRPr/>
            </a:lvl8pPr>
            <a:lvl9pPr indent="0" lvl="8" marL="0" algn="r">
              <a:spcBef>
                <a:spcPts val="0"/>
              </a:spcBef>
              <a:spcAft>
                <a:spcPts val="0"/>
              </a:spcAft>
              <a:buClr>
                <a:srgbClr val="3F3F3F"/>
              </a:buClr>
              <a:buSzPts val="700"/>
              <a:buFont typeface="Century Gothic"/>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06" name="Shape 106"/>
        <p:cNvGrpSpPr/>
        <p:nvPr/>
      </p:nvGrpSpPr>
      <p:grpSpPr>
        <a:xfrm>
          <a:off x="0" y="0"/>
          <a:ext cx="0" cy="0"/>
          <a:chOff x="0" y="0"/>
          <a:chExt cx="0" cy="0"/>
        </a:xfrm>
      </p:grpSpPr>
      <p:sp>
        <p:nvSpPr>
          <p:cNvPr id="107" name="Google Shape;107;p2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90000"/>
              </a:lnSpc>
              <a:spcBef>
                <a:spcPts val="0"/>
              </a:spcBef>
              <a:spcAft>
                <a:spcPts val="0"/>
              </a:spcAft>
              <a:buClr>
                <a:srgbClr val="262626"/>
              </a:buClr>
              <a:buSzPts val="4200"/>
              <a:buFont typeface="Century Gothic"/>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08" name="Google Shape;108;p2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09" name="Google Shape;109;p2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10" name="Google Shape;11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1pPr>
            <a:lvl2pPr indent="0" lvl="1"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2pPr>
            <a:lvl3pPr indent="0" lvl="2"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3pPr>
            <a:lvl4pPr indent="0" lvl="3"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4pPr>
            <a:lvl5pPr indent="0" lvl="4"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5pPr>
            <a:lvl6pPr indent="0" lvl="5"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6pPr>
            <a:lvl7pPr indent="0" lvl="6"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7pPr>
            <a:lvl8pPr indent="0" lvl="7"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8pPr>
            <a:lvl9pPr indent="0" lvl="8"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 name="Shape 26"/>
        <p:cNvGrpSpPr/>
        <p:nvPr/>
      </p:nvGrpSpPr>
      <p:grpSpPr>
        <a:xfrm>
          <a:off x="0" y="0"/>
          <a:ext cx="0" cy="0"/>
          <a:chOff x="0" y="0"/>
          <a:chExt cx="0" cy="0"/>
        </a:xfrm>
      </p:grpSpPr>
      <p:sp>
        <p:nvSpPr>
          <p:cNvPr id="27" name="Google Shape;27;p14"/>
          <p:cNvSpPr txBox="1"/>
          <p:nvPr>
            <p:ph type="title"/>
          </p:nvPr>
        </p:nvSpPr>
        <p:spPr>
          <a:xfrm>
            <a:off x="800100" y="481946"/>
            <a:ext cx="7543800" cy="1028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4"/>
          <p:cNvSpPr txBox="1"/>
          <p:nvPr>
            <p:ph idx="1" type="body"/>
          </p:nvPr>
        </p:nvSpPr>
        <p:spPr>
          <a:xfrm>
            <a:off x="802386" y="1555751"/>
            <a:ext cx="3566160" cy="48006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425"/>
              <a:buNone/>
              <a:defRPr b="0" sz="1425">
                <a:solidFill>
                  <a:schemeClr val="dk2"/>
                </a:solidFill>
                <a:latin typeface="Century Gothic"/>
                <a:ea typeface="Century Gothic"/>
                <a:cs typeface="Century Gothic"/>
                <a:sym typeface="Century Gothic"/>
              </a:defRPr>
            </a:lvl1pPr>
            <a:lvl2pPr indent="-228600" lvl="1" marL="914400" algn="l">
              <a:lnSpc>
                <a:spcPct val="100000"/>
              </a:lnSpc>
              <a:spcBef>
                <a:spcPts val="375"/>
              </a:spcBef>
              <a:spcAft>
                <a:spcPts val="0"/>
              </a:spcAft>
              <a:buSzPts val="1425"/>
              <a:buNone/>
              <a:defRPr b="1" sz="1425"/>
            </a:lvl2pPr>
            <a:lvl3pPr indent="-228600" lvl="2" marL="1371600" algn="l">
              <a:lnSpc>
                <a:spcPct val="100000"/>
              </a:lnSpc>
              <a:spcBef>
                <a:spcPts val="375"/>
              </a:spcBef>
              <a:spcAft>
                <a:spcPts val="0"/>
              </a:spcAft>
              <a:buSzPts val="1350"/>
              <a:buNone/>
              <a:defRPr b="1" sz="1350"/>
            </a:lvl3pPr>
            <a:lvl4pPr indent="-228600" lvl="3" marL="1828800" algn="l">
              <a:lnSpc>
                <a:spcPct val="100000"/>
              </a:lnSpc>
              <a:spcBef>
                <a:spcPts val="375"/>
              </a:spcBef>
              <a:spcAft>
                <a:spcPts val="0"/>
              </a:spcAft>
              <a:buSzPts val="1200"/>
              <a:buNone/>
              <a:defRPr b="1" sz="1200"/>
            </a:lvl4pPr>
            <a:lvl5pPr indent="-228600" lvl="4" marL="2286000" algn="l">
              <a:lnSpc>
                <a:spcPct val="100000"/>
              </a:lnSpc>
              <a:spcBef>
                <a:spcPts val="375"/>
              </a:spcBef>
              <a:spcAft>
                <a:spcPts val="0"/>
              </a:spcAft>
              <a:buSzPts val="1200"/>
              <a:buNone/>
              <a:defRPr b="1" sz="1200"/>
            </a:lvl5pPr>
            <a:lvl6pPr indent="-228600" lvl="5" marL="2743200" algn="l">
              <a:lnSpc>
                <a:spcPct val="100000"/>
              </a:lnSpc>
              <a:spcBef>
                <a:spcPts val="375"/>
              </a:spcBef>
              <a:spcAft>
                <a:spcPts val="0"/>
              </a:spcAft>
              <a:buSzPts val="1200"/>
              <a:buNone/>
              <a:defRPr b="1" sz="1200"/>
            </a:lvl6pPr>
            <a:lvl7pPr indent="-228600" lvl="6" marL="3200400" algn="l">
              <a:lnSpc>
                <a:spcPct val="100000"/>
              </a:lnSpc>
              <a:spcBef>
                <a:spcPts val="375"/>
              </a:spcBef>
              <a:spcAft>
                <a:spcPts val="0"/>
              </a:spcAft>
              <a:buSzPts val="1200"/>
              <a:buNone/>
              <a:defRPr b="1" sz="1200"/>
            </a:lvl7pPr>
            <a:lvl8pPr indent="-228600" lvl="7" marL="3657600" algn="l">
              <a:lnSpc>
                <a:spcPct val="100000"/>
              </a:lnSpc>
              <a:spcBef>
                <a:spcPts val="375"/>
              </a:spcBef>
              <a:spcAft>
                <a:spcPts val="0"/>
              </a:spcAft>
              <a:buSzPts val="1200"/>
              <a:buNone/>
              <a:defRPr b="1" sz="1200"/>
            </a:lvl8pPr>
            <a:lvl9pPr indent="-228600" lvl="8" marL="4114800" algn="l">
              <a:lnSpc>
                <a:spcPct val="100000"/>
              </a:lnSpc>
              <a:spcBef>
                <a:spcPts val="375"/>
              </a:spcBef>
              <a:spcAft>
                <a:spcPts val="0"/>
              </a:spcAft>
              <a:buSzPts val="1200"/>
              <a:buNone/>
              <a:defRPr b="1" sz="1200"/>
            </a:lvl9pPr>
          </a:lstStyle>
          <a:p/>
        </p:txBody>
      </p:sp>
      <p:sp>
        <p:nvSpPr>
          <p:cNvPr id="29" name="Google Shape;29;p14"/>
          <p:cNvSpPr txBox="1"/>
          <p:nvPr>
            <p:ph idx="2" type="body"/>
          </p:nvPr>
        </p:nvSpPr>
        <p:spPr>
          <a:xfrm>
            <a:off x="802386" y="2066924"/>
            <a:ext cx="3566160" cy="24003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675"/>
              </a:spcBef>
              <a:spcAft>
                <a:spcPts val="0"/>
              </a:spcAft>
              <a:buSzPts val="1350"/>
              <a:buChar char="◦"/>
              <a:defRPr sz="1350"/>
            </a:lvl1pPr>
            <a:lvl2pPr indent="-304800" lvl="1" marL="914400" algn="l">
              <a:lnSpc>
                <a:spcPct val="100000"/>
              </a:lnSpc>
              <a:spcBef>
                <a:spcPts val="375"/>
              </a:spcBef>
              <a:spcAft>
                <a:spcPts val="0"/>
              </a:spcAft>
              <a:buSzPts val="1200"/>
              <a:buChar char="◦"/>
              <a:defRPr sz="1200"/>
            </a:lvl2pPr>
            <a:lvl3pPr indent="-295275" lvl="2" marL="1371600" algn="l">
              <a:lnSpc>
                <a:spcPct val="100000"/>
              </a:lnSpc>
              <a:spcBef>
                <a:spcPts val="375"/>
              </a:spcBef>
              <a:spcAft>
                <a:spcPts val="0"/>
              </a:spcAft>
              <a:buSzPts val="1050"/>
              <a:buChar char="◦"/>
              <a:defRPr sz="1050"/>
            </a:lvl3pPr>
            <a:lvl4pPr indent="-295275" lvl="3" marL="1828800" algn="l">
              <a:lnSpc>
                <a:spcPct val="100000"/>
              </a:lnSpc>
              <a:spcBef>
                <a:spcPts val="375"/>
              </a:spcBef>
              <a:spcAft>
                <a:spcPts val="0"/>
              </a:spcAft>
              <a:buSzPts val="1050"/>
              <a:buChar char="◦"/>
              <a:defRPr sz="1050"/>
            </a:lvl4pPr>
            <a:lvl5pPr indent="-295275" lvl="4" marL="2286000" algn="l">
              <a:lnSpc>
                <a:spcPct val="100000"/>
              </a:lnSpc>
              <a:spcBef>
                <a:spcPts val="375"/>
              </a:spcBef>
              <a:spcAft>
                <a:spcPts val="0"/>
              </a:spcAft>
              <a:buSzPts val="1050"/>
              <a:buChar char="◦"/>
              <a:defRPr sz="1050"/>
            </a:lvl5pPr>
            <a:lvl6pPr indent="-295275" lvl="5" marL="2743200" algn="l">
              <a:lnSpc>
                <a:spcPct val="100000"/>
              </a:lnSpc>
              <a:spcBef>
                <a:spcPts val="375"/>
              </a:spcBef>
              <a:spcAft>
                <a:spcPts val="0"/>
              </a:spcAft>
              <a:buSzPts val="1050"/>
              <a:buChar char="◦"/>
              <a:defRPr sz="1050"/>
            </a:lvl6pPr>
            <a:lvl7pPr indent="-295275" lvl="6" marL="3200400" algn="l">
              <a:lnSpc>
                <a:spcPct val="100000"/>
              </a:lnSpc>
              <a:spcBef>
                <a:spcPts val="375"/>
              </a:spcBef>
              <a:spcAft>
                <a:spcPts val="0"/>
              </a:spcAft>
              <a:buSzPts val="1050"/>
              <a:buChar char="◦"/>
              <a:defRPr sz="1050"/>
            </a:lvl7pPr>
            <a:lvl8pPr indent="-295275" lvl="7" marL="3657600" algn="l">
              <a:lnSpc>
                <a:spcPct val="100000"/>
              </a:lnSpc>
              <a:spcBef>
                <a:spcPts val="375"/>
              </a:spcBef>
              <a:spcAft>
                <a:spcPts val="0"/>
              </a:spcAft>
              <a:buSzPts val="1050"/>
              <a:buChar char="◦"/>
              <a:defRPr sz="1050"/>
            </a:lvl8pPr>
            <a:lvl9pPr indent="-295275" lvl="8" marL="4114800" algn="l">
              <a:lnSpc>
                <a:spcPct val="100000"/>
              </a:lnSpc>
              <a:spcBef>
                <a:spcPts val="375"/>
              </a:spcBef>
              <a:spcAft>
                <a:spcPts val="0"/>
              </a:spcAft>
              <a:buSzPts val="1050"/>
              <a:buChar char="◦"/>
              <a:defRPr sz="1050"/>
            </a:lvl9pPr>
          </a:lstStyle>
          <a:p/>
        </p:txBody>
      </p:sp>
      <p:sp>
        <p:nvSpPr>
          <p:cNvPr id="30" name="Google Shape;30;p14"/>
          <p:cNvSpPr txBox="1"/>
          <p:nvPr>
            <p:ph idx="3" type="body"/>
          </p:nvPr>
        </p:nvSpPr>
        <p:spPr>
          <a:xfrm>
            <a:off x="4780026" y="1555751"/>
            <a:ext cx="3566160" cy="48006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425"/>
              <a:buNone/>
              <a:defRPr b="0" sz="1425">
                <a:solidFill>
                  <a:schemeClr val="dk2"/>
                </a:solidFill>
              </a:defRPr>
            </a:lvl1pPr>
            <a:lvl2pPr indent="-228600" lvl="1" marL="914400" algn="l">
              <a:lnSpc>
                <a:spcPct val="100000"/>
              </a:lnSpc>
              <a:spcBef>
                <a:spcPts val="375"/>
              </a:spcBef>
              <a:spcAft>
                <a:spcPts val="0"/>
              </a:spcAft>
              <a:buSzPts val="1425"/>
              <a:buNone/>
              <a:defRPr b="1" sz="1425"/>
            </a:lvl2pPr>
            <a:lvl3pPr indent="-228600" lvl="2" marL="1371600" algn="l">
              <a:lnSpc>
                <a:spcPct val="100000"/>
              </a:lnSpc>
              <a:spcBef>
                <a:spcPts val="375"/>
              </a:spcBef>
              <a:spcAft>
                <a:spcPts val="0"/>
              </a:spcAft>
              <a:buSzPts val="1350"/>
              <a:buNone/>
              <a:defRPr b="1" sz="1350"/>
            </a:lvl3pPr>
            <a:lvl4pPr indent="-228600" lvl="3" marL="1828800" algn="l">
              <a:lnSpc>
                <a:spcPct val="100000"/>
              </a:lnSpc>
              <a:spcBef>
                <a:spcPts val="375"/>
              </a:spcBef>
              <a:spcAft>
                <a:spcPts val="0"/>
              </a:spcAft>
              <a:buSzPts val="1200"/>
              <a:buNone/>
              <a:defRPr b="1" sz="1200"/>
            </a:lvl4pPr>
            <a:lvl5pPr indent="-228600" lvl="4" marL="2286000" algn="l">
              <a:lnSpc>
                <a:spcPct val="100000"/>
              </a:lnSpc>
              <a:spcBef>
                <a:spcPts val="375"/>
              </a:spcBef>
              <a:spcAft>
                <a:spcPts val="0"/>
              </a:spcAft>
              <a:buSzPts val="1200"/>
              <a:buNone/>
              <a:defRPr b="1" sz="1200"/>
            </a:lvl5pPr>
            <a:lvl6pPr indent="-228600" lvl="5" marL="2743200" algn="l">
              <a:lnSpc>
                <a:spcPct val="100000"/>
              </a:lnSpc>
              <a:spcBef>
                <a:spcPts val="375"/>
              </a:spcBef>
              <a:spcAft>
                <a:spcPts val="0"/>
              </a:spcAft>
              <a:buSzPts val="1200"/>
              <a:buNone/>
              <a:defRPr b="1" sz="1200"/>
            </a:lvl6pPr>
            <a:lvl7pPr indent="-228600" lvl="6" marL="3200400" algn="l">
              <a:lnSpc>
                <a:spcPct val="100000"/>
              </a:lnSpc>
              <a:spcBef>
                <a:spcPts val="375"/>
              </a:spcBef>
              <a:spcAft>
                <a:spcPts val="0"/>
              </a:spcAft>
              <a:buSzPts val="1200"/>
              <a:buNone/>
              <a:defRPr b="1" sz="1200"/>
            </a:lvl7pPr>
            <a:lvl8pPr indent="-228600" lvl="7" marL="3657600" algn="l">
              <a:lnSpc>
                <a:spcPct val="100000"/>
              </a:lnSpc>
              <a:spcBef>
                <a:spcPts val="375"/>
              </a:spcBef>
              <a:spcAft>
                <a:spcPts val="0"/>
              </a:spcAft>
              <a:buSzPts val="1200"/>
              <a:buNone/>
              <a:defRPr b="1" sz="1200"/>
            </a:lvl8pPr>
            <a:lvl9pPr indent="-228600" lvl="8" marL="4114800" algn="l">
              <a:lnSpc>
                <a:spcPct val="100000"/>
              </a:lnSpc>
              <a:spcBef>
                <a:spcPts val="375"/>
              </a:spcBef>
              <a:spcAft>
                <a:spcPts val="0"/>
              </a:spcAft>
              <a:buSzPts val="1200"/>
              <a:buNone/>
              <a:defRPr b="1" sz="1200"/>
            </a:lvl9pPr>
          </a:lstStyle>
          <a:p/>
        </p:txBody>
      </p:sp>
      <p:sp>
        <p:nvSpPr>
          <p:cNvPr id="31" name="Google Shape;31;p14"/>
          <p:cNvSpPr txBox="1"/>
          <p:nvPr>
            <p:ph idx="4" type="body"/>
          </p:nvPr>
        </p:nvSpPr>
        <p:spPr>
          <a:xfrm>
            <a:off x="4780026" y="2067436"/>
            <a:ext cx="3566160" cy="24003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675"/>
              </a:spcBef>
              <a:spcAft>
                <a:spcPts val="0"/>
              </a:spcAft>
              <a:buSzPts val="1350"/>
              <a:buChar char="◦"/>
              <a:defRPr sz="1350"/>
            </a:lvl1pPr>
            <a:lvl2pPr indent="-304800" lvl="1" marL="914400" algn="l">
              <a:lnSpc>
                <a:spcPct val="100000"/>
              </a:lnSpc>
              <a:spcBef>
                <a:spcPts val="375"/>
              </a:spcBef>
              <a:spcAft>
                <a:spcPts val="0"/>
              </a:spcAft>
              <a:buSzPts val="1200"/>
              <a:buChar char="◦"/>
              <a:defRPr sz="1200"/>
            </a:lvl2pPr>
            <a:lvl3pPr indent="-295275" lvl="2" marL="1371600" algn="l">
              <a:lnSpc>
                <a:spcPct val="100000"/>
              </a:lnSpc>
              <a:spcBef>
                <a:spcPts val="375"/>
              </a:spcBef>
              <a:spcAft>
                <a:spcPts val="0"/>
              </a:spcAft>
              <a:buSzPts val="1050"/>
              <a:buChar char="◦"/>
              <a:defRPr sz="1050"/>
            </a:lvl3pPr>
            <a:lvl4pPr indent="-295275" lvl="3" marL="1828800" algn="l">
              <a:lnSpc>
                <a:spcPct val="100000"/>
              </a:lnSpc>
              <a:spcBef>
                <a:spcPts val="375"/>
              </a:spcBef>
              <a:spcAft>
                <a:spcPts val="0"/>
              </a:spcAft>
              <a:buSzPts val="1050"/>
              <a:buChar char="◦"/>
              <a:defRPr sz="1050"/>
            </a:lvl4pPr>
            <a:lvl5pPr indent="-295275" lvl="4" marL="2286000" algn="l">
              <a:lnSpc>
                <a:spcPct val="100000"/>
              </a:lnSpc>
              <a:spcBef>
                <a:spcPts val="375"/>
              </a:spcBef>
              <a:spcAft>
                <a:spcPts val="0"/>
              </a:spcAft>
              <a:buSzPts val="1050"/>
              <a:buChar char="◦"/>
              <a:defRPr sz="1050"/>
            </a:lvl5pPr>
            <a:lvl6pPr indent="-295275" lvl="5" marL="2743200" algn="l">
              <a:lnSpc>
                <a:spcPct val="100000"/>
              </a:lnSpc>
              <a:spcBef>
                <a:spcPts val="375"/>
              </a:spcBef>
              <a:spcAft>
                <a:spcPts val="0"/>
              </a:spcAft>
              <a:buSzPts val="1050"/>
              <a:buChar char="◦"/>
              <a:defRPr sz="1050"/>
            </a:lvl6pPr>
            <a:lvl7pPr indent="-295275" lvl="6" marL="3200400" algn="l">
              <a:lnSpc>
                <a:spcPct val="100000"/>
              </a:lnSpc>
              <a:spcBef>
                <a:spcPts val="375"/>
              </a:spcBef>
              <a:spcAft>
                <a:spcPts val="0"/>
              </a:spcAft>
              <a:buSzPts val="1050"/>
              <a:buChar char="◦"/>
              <a:defRPr sz="1050"/>
            </a:lvl7pPr>
            <a:lvl8pPr indent="-295275" lvl="7" marL="3657600" algn="l">
              <a:lnSpc>
                <a:spcPct val="100000"/>
              </a:lnSpc>
              <a:spcBef>
                <a:spcPts val="375"/>
              </a:spcBef>
              <a:spcAft>
                <a:spcPts val="0"/>
              </a:spcAft>
              <a:buSzPts val="1050"/>
              <a:buChar char="◦"/>
              <a:defRPr sz="1050"/>
            </a:lvl8pPr>
            <a:lvl9pPr indent="-295275" lvl="8" marL="4114800" algn="l">
              <a:lnSpc>
                <a:spcPct val="100000"/>
              </a:lnSpc>
              <a:spcBef>
                <a:spcPts val="375"/>
              </a:spcBef>
              <a:spcAft>
                <a:spcPts val="0"/>
              </a:spcAft>
              <a:buSzPts val="1050"/>
              <a:buChar char="◦"/>
              <a:defRPr sz="1050"/>
            </a:lvl9pPr>
          </a:lstStyle>
          <a:p/>
        </p:txBody>
      </p:sp>
      <p:sp>
        <p:nvSpPr>
          <p:cNvPr id="32" name="Google Shape;32;p14"/>
          <p:cNvSpPr txBox="1"/>
          <p:nvPr>
            <p:ph idx="10" type="dt"/>
          </p:nvPr>
        </p:nvSpPr>
        <p:spPr>
          <a:xfrm>
            <a:off x="205740" y="4730754"/>
            <a:ext cx="2057400" cy="205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4"/>
          <p:cNvSpPr txBox="1"/>
          <p:nvPr>
            <p:ph idx="11" type="ftr"/>
          </p:nvPr>
        </p:nvSpPr>
        <p:spPr>
          <a:xfrm>
            <a:off x="2617470" y="4730754"/>
            <a:ext cx="3909060" cy="20574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4"/>
          <p:cNvSpPr txBox="1"/>
          <p:nvPr>
            <p:ph idx="12" type="sldNum"/>
          </p:nvPr>
        </p:nvSpPr>
        <p:spPr>
          <a:xfrm>
            <a:off x="7852410" y="4730754"/>
            <a:ext cx="1097280" cy="20574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Clr>
                <a:srgbClr val="3F3F3F"/>
              </a:buClr>
              <a:buSzPts val="700"/>
              <a:buFont typeface="Century Gothic"/>
              <a:buNone/>
              <a:defRPr/>
            </a:lvl1pPr>
            <a:lvl2pPr indent="0" lvl="1" marL="0" algn="r">
              <a:spcBef>
                <a:spcPts val="0"/>
              </a:spcBef>
              <a:spcAft>
                <a:spcPts val="0"/>
              </a:spcAft>
              <a:buClr>
                <a:srgbClr val="3F3F3F"/>
              </a:buClr>
              <a:buSzPts val="700"/>
              <a:buFont typeface="Century Gothic"/>
              <a:buNone/>
              <a:defRPr/>
            </a:lvl2pPr>
            <a:lvl3pPr indent="0" lvl="2" marL="0" algn="r">
              <a:spcBef>
                <a:spcPts val="0"/>
              </a:spcBef>
              <a:spcAft>
                <a:spcPts val="0"/>
              </a:spcAft>
              <a:buClr>
                <a:srgbClr val="3F3F3F"/>
              </a:buClr>
              <a:buSzPts val="700"/>
              <a:buFont typeface="Century Gothic"/>
              <a:buNone/>
              <a:defRPr/>
            </a:lvl3pPr>
            <a:lvl4pPr indent="0" lvl="3" marL="0" algn="r">
              <a:spcBef>
                <a:spcPts val="0"/>
              </a:spcBef>
              <a:spcAft>
                <a:spcPts val="0"/>
              </a:spcAft>
              <a:buClr>
                <a:srgbClr val="3F3F3F"/>
              </a:buClr>
              <a:buSzPts val="700"/>
              <a:buFont typeface="Century Gothic"/>
              <a:buNone/>
              <a:defRPr/>
            </a:lvl4pPr>
            <a:lvl5pPr indent="0" lvl="4" marL="0" algn="r">
              <a:spcBef>
                <a:spcPts val="0"/>
              </a:spcBef>
              <a:spcAft>
                <a:spcPts val="0"/>
              </a:spcAft>
              <a:buClr>
                <a:srgbClr val="3F3F3F"/>
              </a:buClr>
              <a:buSzPts val="700"/>
              <a:buFont typeface="Century Gothic"/>
              <a:buNone/>
              <a:defRPr/>
            </a:lvl5pPr>
            <a:lvl6pPr indent="0" lvl="5" marL="0" algn="r">
              <a:spcBef>
                <a:spcPts val="0"/>
              </a:spcBef>
              <a:spcAft>
                <a:spcPts val="0"/>
              </a:spcAft>
              <a:buClr>
                <a:srgbClr val="3F3F3F"/>
              </a:buClr>
              <a:buSzPts val="700"/>
              <a:buFont typeface="Century Gothic"/>
              <a:buNone/>
              <a:defRPr/>
            </a:lvl6pPr>
            <a:lvl7pPr indent="0" lvl="6" marL="0" algn="r">
              <a:spcBef>
                <a:spcPts val="0"/>
              </a:spcBef>
              <a:spcAft>
                <a:spcPts val="0"/>
              </a:spcAft>
              <a:buClr>
                <a:srgbClr val="3F3F3F"/>
              </a:buClr>
              <a:buSzPts val="700"/>
              <a:buFont typeface="Century Gothic"/>
              <a:buNone/>
              <a:defRPr/>
            </a:lvl7pPr>
            <a:lvl8pPr indent="0" lvl="7" marL="0" algn="r">
              <a:spcBef>
                <a:spcPts val="0"/>
              </a:spcBef>
              <a:spcAft>
                <a:spcPts val="0"/>
              </a:spcAft>
              <a:buClr>
                <a:srgbClr val="3F3F3F"/>
              </a:buClr>
              <a:buSzPts val="700"/>
              <a:buFont typeface="Century Gothic"/>
              <a:buNone/>
              <a:defRPr/>
            </a:lvl8pPr>
            <a:lvl9pPr indent="0" lvl="8" marL="0" algn="r">
              <a:spcBef>
                <a:spcPts val="0"/>
              </a:spcBef>
              <a:spcAft>
                <a:spcPts val="0"/>
              </a:spcAft>
              <a:buClr>
                <a:srgbClr val="3F3F3F"/>
              </a:buClr>
              <a:buSzPts val="700"/>
              <a:buFont typeface="Century Gothic"/>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15"/>
          <p:cNvSpPr txBox="1"/>
          <p:nvPr>
            <p:ph type="title"/>
          </p:nvPr>
        </p:nvSpPr>
        <p:spPr>
          <a:xfrm>
            <a:off x="800100" y="481946"/>
            <a:ext cx="7543800" cy="1028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15"/>
          <p:cNvSpPr txBox="1"/>
          <p:nvPr>
            <p:ph idx="1" type="body"/>
          </p:nvPr>
        </p:nvSpPr>
        <p:spPr>
          <a:xfrm>
            <a:off x="800100" y="1577340"/>
            <a:ext cx="3566160" cy="281178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675"/>
              </a:spcBef>
              <a:spcAft>
                <a:spcPts val="0"/>
              </a:spcAft>
              <a:buSzPts val="1350"/>
              <a:buChar char="◦"/>
              <a:defRPr sz="1350"/>
            </a:lvl1pPr>
            <a:lvl2pPr indent="-304800" lvl="1" marL="914400" algn="l">
              <a:lnSpc>
                <a:spcPct val="100000"/>
              </a:lnSpc>
              <a:spcBef>
                <a:spcPts val="375"/>
              </a:spcBef>
              <a:spcAft>
                <a:spcPts val="0"/>
              </a:spcAft>
              <a:buSzPts val="1200"/>
              <a:buChar char="◦"/>
              <a:defRPr sz="1200"/>
            </a:lvl2pPr>
            <a:lvl3pPr indent="-295275" lvl="2" marL="1371600" algn="l">
              <a:lnSpc>
                <a:spcPct val="100000"/>
              </a:lnSpc>
              <a:spcBef>
                <a:spcPts val="375"/>
              </a:spcBef>
              <a:spcAft>
                <a:spcPts val="0"/>
              </a:spcAft>
              <a:buSzPts val="1050"/>
              <a:buChar char="◦"/>
              <a:defRPr sz="1050"/>
            </a:lvl3pPr>
            <a:lvl4pPr indent="-295275" lvl="3" marL="1828800" algn="l">
              <a:lnSpc>
                <a:spcPct val="100000"/>
              </a:lnSpc>
              <a:spcBef>
                <a:spcPts val="375"/>
              </a:spcBef>
              <a:spcAft>
                <a:spcPts val="0"/>
              </a:spcAft>
              <a:buSzPts val="1050"/>
              <a:buChar char="◦"/>
              <a:defRPr sz="1050"/>
            </a:lvl4pPr>
            <a:lvl5pPr indent="-295275" lvl="4" marL="2286000" algn="l">
              <a:lnSpc>
                <a:spcPct val="100000"/>
              </a:lnSpc>
              <a:spcBef>
                <a:spcPts val="375"/>
              </a:spcBef>
              <a:spcAft>
                <a:spcPts val="0"/>
              </a:spcAft>
              <a:buSzPts val="1050"/>
              <a:buChar char="◦"/>
              <a:defRPr sz="1050"/>
            </a:lvl5pPr>
            <a:lvl6pPr indent="-295275" lvl="5" marL="2743200" algn="l">
              <a:lnSpc>
                <a:spcPct val="100000"/>
              </a:lnSpc>
              <a:spcBef>
                <a:spcPts val="375"/>
              </a:spcBef>
              <a:spcAft>
                <a:spcPts val="0"/>
              </a:spcAft>
              <a:buSzPts val="1050"/>
              <a:buChar char="◦"/>
              <a:defRPr sz="1050"/>
            </a:lvl6pPr>
            <a:lvl7pPr indent="-295275" lvl="6" marL="3200400" algn="l">
              <a:lnSpc>
                <a:spcPct val="100000"/>
              </a:lnSpc>
              <a:spcBef>
                <a:spcPts val="375"/>
              </a:spcBef>
              <a:spcAft>
                <a:spcPts val="0"/>
              </a:spcAft>
              <a:buSzPts val="1050"/>
              <a:buChar char="◦"/>
              <a:defRPr sz="1050"/>
            </a:lvl7pPr>
            <a:lvl8pPr indent="-295275" lvl="7" marL="3657600" algn="l">
              <a:lnSpc>
                <a:spcPct val="100000"/>
              </a:lnSpc>
              <a:spcBef>
                <a:spcPts val="375"/>
              </a:spcBef>
              <a:spcAft>
                <a:spcPts val="0"/>
              </a:spcAft>
              <a:buSzPts val="1050"/>
              <a:buChar char="◦"/>
              <a:defRPr sz="1050"/>
            </a:lvl8pPr>
            <a:lvl9pPr indent="-295275" lvl="8" marL="4114800" algn="l">
              <a:lnSpc>
                <a:spcPct val="100000"/>
              </a:lnSpc>
              <a:spcBef>
                <a:spcPts val="375"/>
              </a:spcBef>
              <a:spcAft>
                <a:spcPts val="0"/>
              </a:spcAft>
              <a:buSzPts val="1050"/>
              <a:buChar char="◦"/>
              <a:defRPr sz="1050"/>
            </a:lvl9pPr>
          </a:lstStyle>
          <a:p/>
        </p:txBody>
      </p:sp>
      <p:sp>
        <p:nvSpPr>
          <p:cNvPr id="38" name="Google Shape;38;p15"/>
          <p:cNvSpPr txBox="1"/>
          <p:nvPr>
            <p:ph idx="2" type="body"/>
          </p:nvPr>
        </p:nvSpPr>
        <p:spPr>
          <a:xfrm>
            <a:off x="4777740" y="1577340"/>
            <a:ext cx="3566160" cy="281178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675"/>
              </a:spcBef>
              <a:spcAft>
                <a:spcPts val="0"/>
              </a:spcAft>
              <a:buSzPts val="1350"/>
              <a:buChar char="◦"/>
              <a:defRPr sz="1350"/>
            </a:lvl1pPr>
            <a:lvl2pPr indent="-304800" lvl="1" marL="914400" algn="l">
              <a:lnSpc>
                <a:spcPct val="100000"/>
              </a:lnSpc>
              <a:spcBef>
                <a:spcPts val="375"/>
              </a:spcBef>
              <a:spcAft>
                <a:spcPts val="0"/>
              </a:spcAft>
              <a:buSzPts val="1200"/>
              <a:buChar char="◦"/>
              <a:defRPr sz="1200"/>
            </a:lvl2pPr>
            <a:lvl3pPr indent="-295275" lvl="2" marL="1371600" algn="l">
              <a:lnSpc>
                <a:spcPct val="100000"/>
              </a:lnSpc>
              <a:spcBef>
                <a:spcPts val="375"/>
              </a:spcBef>
              <a:spcAft>
                <a:spcPts val="0"/>
              </a:spcAft>
              <a:buSzPts val="1050"/>
              <a:buChar char="◦"/>
              <a:defRPr sz="1050"/>
            </a:lvl3pPr>
            <a:lvl4pPr indent="-295275" lvl="3" marL="1828800" algn="l">
              <a:lnSpc>
                <a:spcPct val="100000"/>
              </a:lnSpc>
              <a:spcBef>
                <a:spcPts val="375"/>
              </a:spcBef>
              <a:spcAft>
                <a:spcPts val="0"/>
              </a:spcAft>
              <a:buSzPts val="1050"/>
              <a:buChar char="◦"/>
              <a:defRPr sz="1050"/>
            </a:lvl4pPr>
            <a:lvl5pPr indent="-295275" lvl="4" marL="2286000" algn="l">
              <a:lnSpc>
                <a:spcPct val="100000"/>
              </a:lnSpc>
              <a:spcBef>
                <a:spcPts val="375"/>
              </a:spcBef>
              <a:spcAft>
                <a:spcPts val="0"/>
              </a:spcAft>
              <a:buSzPts val="1050"/>
              <a:buChar char="◦"/>
              <a:defRPr sz="1050"/>
            </a:lvl5pPr>
            <a:lvl6pPr indent="-295275" lvl="5" marL="2743200" algn="l">
              <a:lnSpc>
                <a:spcPct val="100000"/>
              </a:lnSpc>
              <a:spcBef>
                <a:spcPts val="375"/>
              </a:spcBef>
              <a:spcAft>
                <a:spcPts val="0"/>
              </a:spcAft>
              <a:buSzPts val="1050"/>
              <a:buChar char="◦"/>
              <a:defRPr sz="1050"/>
            </a:lvl6pPr>
            <a:lvl7pPr indent="-295275" lvl="6" marL="3200400" algn="l">
              <a:lnSpc>
                <a:spcPct val="100000"/>
              </a:lnSpc>
              <a:spcBef>
                <a:spcPts val="375"/>
              </a:spcBef>
              <a:spcAft>
                <a:spcPts val="0"/>
              </a:spcAft>
              <a:buSzPts val="1050"/>
              <a:buChar char="◦"/>
              <a:defRPr sz="1050"/>
            </a:lvl7pPr>
            <a:lvl8pPr indent="-295275" lvl="7" marL="3657600" algn="l">
              <a:lnSpc>
                <a:spcPct val="100000"/>
              </a:lnSpc>
              <a:spcBef>
                <a:spcPts val="375"/>
              </a:spcBef>
              <a:spcAft>
                <a:spcPts val="0"/>
              </a:spcAft>
              <a:buSzPts val="1050"/>
              <a:buChar char="◦"/>
              <a:defRPr sz="1050"/>
            </a:lvl8pPr>
            <a:lvl9pPr indent="-295275" lvl="8" marL="4114800" algn="l">
              <a:lnSpc>
                <a:spcPct val="100000"/>
              </a:lnSpc>
              <a:spcBef>
                <a:spcPts val="375"/>
              </a:spcBef>
              <a:spcAft>
                <a:spcPts val="0"/>
              </a:spcAft>
              <a:buSzPts val="1050"/>
              <a:buChar char="◦"/>
              <a:defRPr sz="1050"/>
            </a:lvl9pPr>
          </a:lstStyle>
          <a:p/>
        </p:txBody>
      </p:sp>
      <p:sp>
        <p:nvSpPr>
          <p:cNvPr id="39" name="Google Shape;39;p15"/>
          <p:cNvSpPr txBox="1"/>
          <p:nvPr>
            <p:ph idx="10" type="dt"/>
          </p:nvPr>
        </p:nvSpPr>
        <p:spPr>
          <a:xfrm>
            <a:off x="205740" y="4730754"/>
            <a:ext cx="2057400" cy="205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5"/>
          <p:cNvSpPr txBox="1"/>
          <p:nvPr>
            <p:ph idx="11" type="ftr"/>
          </p:nvPr>
        </p:nvSpPr>
        <p:spPr>
          <a:xfrm>
            <a:off x="2617470" y="4730754"/>
            <a:ext cx="3909060" cy="20574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5"/>
          <p:cNvSpPr txBox="1"/>
          <p:nvPr>
            <p:ph idx="12" type="sldNum"/>
          </p:nvPr>
        </p:nvSpPr>
        <p:spPr>
          <a:xfrm>
            <a:off x="7852410" y="4730754"/>
            <a:ext cx="1097280" cy="20574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Clr>
                <a:srgbClr val="3F3F3F"/>
              </a:buClr>
              <a:buSzPts val="700"/>
              <a:buFont typeface="Century Gothic"/>
              <a:buNone/>
              <a:defRPr/>
            </a:lvl1pPr>
            <a:lvl2pPr indent="0" lvl="1" marL="0" algn="r">
              <a:spcBef>
                <a:spcPts val="0"/>
              </a:spcBef>
              <a:spcAft>
                <a:spcPts val="0"/>
              </a:spcAft>
              <a:buClr>
                <a:srgbClr val="3F3F3F"/>
              </a:buClr>
              <a:buSzPts val="700"/>
              <a:buFont typeface="Century Gothic"/>
              <a:buNone/>
              <a:defRPr/>
            </a:lvl2pPr>
            <a:lvl3pPr indent="0" lvl="2" marL="0" algn="r">
              <a:spcBef>
                <a:spcPts val="0"/>
              </a:spcBef>
              <a:spcAft>
                <a:spcPts val="0"/>
              </a:spcAft>
              <a:buClr>
                <a:srgbClr val="3F3F3F"/>
              </a:buClr>
              <a:buSzPts val="700"/>
              <a:buFont typeface="Century Gothic"/>
              <a:buNone/>
              <a:defRPr/>
            </a:lvl3pPr>
            <a:lvl4pPr indent="0" lvl="3" marL="0" algn="r">
              <a:spcBef>
                <a:spcPts val="0"/>
              </a:spcBef>
              <a:spcAft>
                <a:spcPts val="0"/>
              </a:spcAft>
              <a:buClr>
                <a:srgbClr val="3F3F3F"/>
              </a:buClr>
              <a:buSzPts val="700"/>
              <a:buFont typeface="Century Gothic"/>
              <a:buNone/>
              <a:defRPr/>
            </a:lvl4pPr>
            <a:lvl5pPr indent="0" lvl="4" marL="0" algn="r">
              <a:spcBef>
                <a:spcPts val="0"/>
              </a:spcBef>
              <a:spcAft>
                <a:spcPts val="0"/>
              </a:spcAft>
              <a:buClr>
                <a:srgbClr val="3F3F3F"/>
              </a:buClr>
              <a:buSzPts val="700"/>
              <a:buFont typeface="Century Gothic"/>
              <a:buNone/>
              <a:defRPr/>
            </a:lvl5pPr>
            <a:lvl6pPr indent="0" lvl="5" marL="0" algn="r">
              <a:spcBef>
                <a:spcPts val="0"/>
              </a:spcBef>
              <a:spcAft>
                <a:spcPts val="0"/>
              </a:spcAft>
              <a:buClr>
                <a:srgbClr val="3F3F3F"/>
              </a:buClr>
              <a:buSzPts val="700"/>
              <a:buFont typeface="Century Gothic"/>
              <a:buNone/>
              <a:defRPr/>
            </a:lvl6pPr>
            <a:lvl7pPr indent="0" lvl="6" marL="0" algn="r">
              <a:spcBef>
                <a:spcPts val="0"/>
              </a:spcBef>
              <a:spcAft>
                <a:spcPts val="0"/>
              </a:spcAft>
              <a:buClr>
                <a:srgbClr val="3F3F3F"/>
              </a:buClr>
              <a:buSzPts val="700"/>
              <a:buFont typeface="Century Gothic"/>
              <a:buNone/>
              <a:defRPr/>
            </a:lvl7pPr>
            <a:lvl8pPr indent="0" lvl="7" marL="0" algn="r">
              <a:spcBef>
                <a:spcPts val="0"/>
              </a:spcBef>
              <a:spcAft>
                <a:spcPts val="0"/>
              </a:spcAft>
              <a:buClr>
                <a:srgbClr val="3F3F3F"/>
              </a:buClr>
              <a:buSzPts val="700"/>
              <a:buFont typeface="Century Gothic"/>
              <a:buNone/>
              <a:defRPr/>
            </a:lvl8pPr>
            <a:lvl9pPr indent="0" lvl="8" marL="0" algn="r">
              <a:spcBef>
                <a:spcPts val="0"/>
              </a:spcBef>
              <a:spcAft>
                <a:spcPts val="0"/>
              </a:spcAft>
              <a:buClr>
                <a:srgbClr val="3F3F3F"/>
              </a:buClr>
              <a:buSzPts val="700"/>
              <a:buFont typeface="Century Gothic"/>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2" name="Shape 42"/>
        <p:cNvGrpSpPr/>
        <p:nvPr/>
      </p:nvGrpSpPr>
      <p:grpSpPr>
        <a:xfrm>
          <a:off x="0" y="0"/>
          <a:ext cx="0" cy="0"/>
          <a:chOff x="0" y="0"/>
          <a:chExt cx="0" cy="0"/>
        </a:xfrm>
      </p:grpSpPr>
      <p:sp>
        <p:nvSpPr>
          <p:cNvPr id="43" name="Google Shape;43;p16"/>
          <p:cNvSpPr txBox="1"/>
          <p:nvPr>
            <p:ph type="title"/>
          </p:nvPr>
        </p:nvSpPr>
        <p:spPr>
          <a:xfrm>
            <a:off x="800100" y="481946"/>
            <a:ext cx="7543800" cy="1028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6"/>
          <p:cNvSpPr txBox="1"/>
          <p:nvPr>
            <p:ph idx="1" type="body"/>
          </p:nvPr>
        </p:nvSpPr>
        <p:spPr>
          <a:xfrm>
            <a:off x="800100" y="1577340"/>
            <a:ext cx="7543800" cy="29489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675"/>
              </a:spcBef>
              <a:spcAft>
                <a:spcPts val="0"/>
              </a:spcAft>
              <a:buSzPts val="1800"/>
              <a:buChar char="◦"/>
              <a:defRPr/>
            </a:lvl1pPr>
            <a:lvl2pPr indent="-342900" lvl="1" marL="914400" algn="l">
              <a:lnSpc>
                <a:spcPct val="100000"/>
              </a:lnSpc>
              <a:spcBef>
                <a:spcPts val="375"/>
              </a:spcBef>
              <a:spcAft>
                <a:spcPts val="0"/>
              </a:spcAft>
              <a:buSzPts val="1800"/>
              <a:buChar char="◦"/>
              <a:defRPr/>
            </a:lvl2pPr>
            <a:lvl3pPr indent="-342900" lvl="2" marL="1371600" algn="l">
              <a:lnSpc>
                <a:spcPct val="100000"/>
              </a:lnSpc>
              <a:spcBef>
                <a:spcPts val="375"/>
              </a:spcBef>
              <a:spcAft>
                <a:spcPts val="0"/>
              </a:spcAft>
              <a:buSzPts val="1800"/>
              <a:buChar char="◦"/>
              <a:defRPr/>
            </a:lvl3pPr>
            <a:lvl4pPr indent="-342900" lvl="3" marL="1828800" algn="l">
              <a:lnSpc>
                <a:spcPct val="100000"/>
              </a:lnSpc>
              <a:spcBef>
                <a:spcPts val="375"/>
              </a:spcBef>
              <a:spcAft>
                <a:spcPts val="0"/>
              </a:spcAft>
              <a:buSzPts val="1800"/>
              <a:buChar char="◦"/>
              <a:defRPr/>
            </a:lvl4pPr>
            <a:lvl5pPr indent="-342900" lvl="4" marL="2286000" algn="l">
              <a:lnSpc>
                <a:spcPct val="100000"/>
              </a:lnSpc>
              <a:spcBef>
                <a:spcPts val="375"/>
              </a:spcBef>
              <a:spcAft>
                <a:spcPts val="0"/>
              </a:spcAft>
              <a:buSzPts val="1800"/>
              <a:buChar char="◦"/>
              <a:defRPr/>
            </a:lvl5pPr>
            <a:lvl6pPr indent="-342900" lvl="5" marL="2743200" algn="l">
              <a:lnSpc>
                <a:spcPct val="100000"/>
              </a:lnSpc>
              <a:spcBef>
                <a:spcPts val="375"/>
              </a:spcBef>
              <a:spcAft>
                <a:spcPts val="0"/>
              </a:spcAft>
              <a:buSzPts val="1800"/>
              <a:buChar char="◦"/>
              <a:defRPr/>
            </a:lvl6pPr>
            <a:lvl7pPr indent="-342900" lvl="6" marL="3200400" algn="l">
              <a:lnSpc>
                <a:spcPct val="100000"/>
              </a:lnSpc>
              <a:spcBef>
                <a:spcPts val="375"/>
              </a:spcBef>
              <a:spcAft>
                <a:spcPts val="0"/>
              </a:spcAft>
              <a:buSzPts val="1800"/>
              <a:buChar char="◦"/>
              <a:defRPr/>
            </a:lvl7pPr>
            <a:lvl8pPr indent="-342900" lvl="7" marL="3657600" algn="l">
              <a:lnSpc>
                <a:spcPct val="100000"/>
              </a:lnSpc>
              <a:spcBef>
                <a:spcPts val="375"/>
              </a:spcBef>
              <a:spcAft>
                <a:spcPts val="0"/>
              </a:spcAft>
              <a:buSzPts val="1800"/>
              <a:buChar char="◦"/>
              <a:defRPr/>
            </a:lvl8pPr>
            <a:lvl9pPr indent="-342900" lvl="8" marL="4114800" algn="l">
              <a:lnSpc>
                <a:spcPct val="100000"/>
              </a:lnSpc>
              <a:spcBef>
                <a:spcPts val="375"/>
              </a:spcBef>
              <a:spcAft>
                <a:spcPts val="0"/>
              </a:spcAft>
              <a:buSzPts val="1800"/>
              <a:buChar char="◦"/>
              <a:defRPr/>
            </a:lvl9pPr>
          </a:lstStyle>
          <a:p/>
        </p:txBody>
      </p:sp>
      <p:sp>
        <p:nvSpPr>
          <p:cNvPr id="45" name="Google Shape;45;p16"/>
          <p:cNvSpPr txBox="1"/>
          <p:nvPr>
            <p:ph idx="10" type="dt"/>
          </p:nvPr>
        </p:nvSpPr>
        <p:spPr>
          <a:xfrm>
            <a:off x="205740" y="4730754"/>
            <a:ext cx="2057400" cy="205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6"/>
          <p:cNvSpPr txBox="1"/>
          <p:nvPr>
            <p:ph idx="11" type="ftr"/>
          </p:nvPr>
        </p:nvSpPr>
        <p:spPr>
          <a:xfrm>
            <a:off x="2617470" y="4730754"/>
            <a:ext cx="3909060" cy="20574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2" type="sldNum"/>
          </p:nvPr>
        </p:nvSpPr>
        <p:spPr>
          <a:xfrm>
            <a:off x="7852410" y="4730754"/>
            <a:ext cx="1097280" cy="20574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Clr>
                <a:srgbClr val="3F3F3F"/>
              </a:buClr>
              <a:buSzPts val="700"/>
              <a:buFont typeface="Century Gothic"/>
              <a:buNone/>
              <a:defRPr/>
            </a:lvl1pPr>
            <a:lvl2pPr indent="0" lvl="1" marL="0" algn="r">
              <a:spcBef>
                <a:spcPts val="0"/>
              </a:spcBef>
              <a:spcAft>
                <a:spcPts val="0"/>
              </a:spcAft>
              <a:buClr>
                <a:srgbClr val="3F3F3F"/>
              </a:buClr>
              <a:buSzPts val="700"/>
              <a:buFont typeface="Century Gothic"/>
              <a:buNone/>
              <a:defRPr/>
            </a:lvl2pPr>
            <a:lvl3pPr indent="0" lvl="2" marL="0" algn="r">
              <a:spcBef>
                <a:spcPts val="0"/>
              </a:spcBef>
              <a:spcAft>
                <a:spcPts val="0"/>
              </a:spcAft>
              <a:buClr>
                <a:srgbClr val="3F3F3F"/>
              </a:buClr>
              <a:buSzPts val="700"/>
              <a:buFont typeface="Century Gothic"/>
              <a:buNone/>
              <a:defRPr/>
            </a:lvl3pPr>
            <a:lvl4pPr indent="0" lvl="3" marL="0" algn="r">
              <a:spcBef>
                <a:spcPts val="0"/>
              </a:spcBef>
              <a:spcAft>
                <a:spcPts val="0"/>
              </a:spcAft>
              <a:buClr>
                <a:srgbClr val="3F3F3F"/>
              </a:buClr>
              <a:buSzPts val="700"/>
              <a:buFont typeface="Century Gothic"/>
              <a:buNone/>
              <a:defRPr/>
            </a:lvl4pPr>
            <a:lvl5pPr indent="0" lvl="4" marL="0" algn="r">
              <a:spcBef>
                <a:spcPts val="0"/>
              </a:spcBef>
              <a:spcAft>
                <a:spcPts val="0"/>
              </a:spcAft>
              <a:buClr>
                <a:srgbClr val="3F3F3F"/>
              </a:buClr>
              <a:buSzPts val="700"/>
              <a:buFont typeface="Century Gothic"/>
              <a:buNone/>
              <a:defRPr/>
            </a:lvl5pPr>
            <a:lvl6pPr indent="0" lvl="5" marL="0" algn="r">
              <a:spcBef>
                <a:spcPts val="0"/>
              </a:spcBef>
              <a:spcAft>
                <a:spcPts val="0"/>
              </a:spcAft>
              <a:buClr>
                <a:srgbClr val="3F3F3F"/>
              </a:buClr>
              <a:buSzPts val="700"/>
              <a:buFont typeface="Century Gothic"/>
              <a:buNone/>
              <a:defRPr/>
            </a:lvl6pPr>
            <a:lvl7pPr indent="0" lvl="6" marL="0" algn="r">
              <a:spcBef>
                <a:spcPts val="0"/>
              </a:spcBef>
              <a:spcAft>
                <a:spcPts val="0"/>
              </a:spcAft>
              <a:buClr>
                <a:srgbClr val="3F3F3F"/>
              </a:buClr>
              <a:buSzPts val="700"/>
              <a:buFont typeface="Century Gothic"/>
              <a:buNone/>
              <a:defRPr/>
            </a:lvl7pPr>
            <a:lvl8pPr indent="0" lvl="7" marL="0" algn="r">
              <a:spcBef>
                <a:spcPts val="0"/>
              </a:spcBef>
              <a:spcAft>
                <a:spcPts val="0"/>
              </a:spcAft>
              <a:buClr>
                <a:srgbClr val="3F3F3F"/>
              </a:buClr>
              <a:buSzPts val="700"/>
              <a:buFont typeface="Century Gothic"/>
              <a:buNone/>
              <a:defRPr/>
            </a:lvl8pPr>
            <a:lvl9pPr indent="0" lvl="8" marL="0" algn="r">
              <a:spcBef>
                <a:spcPts val="0"/>
              </a:spcBef>
              <a:spcAft>
                <a:spcPts val="0"/>
              </a:spcAft>
              <a:buClr>
                <a:srgbClr val="3F3F3F"/>
              </a:buClr>
              <a:buSzPts val="700"/>
              <a:buFont typeface="Century Gothic"/>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8" name="Shape 48"/>
        <p:cNvGrpSpPr/>
        <p:nvPr/>
      </p:nvGrpSpPr>
      <p:grpSpPr>
        <a:xfrm>
          <a:off x="0" y="0"/>
          <a:ext cx="0" cy="0"/>
          <a:chOff x="0" y="0"/>
          <a:chExt cx="0" cy="0"/>
        </a:xfrm>
      </p:grpSpPr>
      <p:sp>
        <p:nvSpPr>
          <p:cNvPr id="49" name="Google Shape;4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rgbClr val="262626"/>
              </a:buClr>
              <a:buSzPts val="2800"/>
              <a:buFont typeface="Century Gothic"/>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0" name="Google Shape;50;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0"/>
              </a:spcBef>
              <a:spcAft>
                <a:spcPts val="0"/>
              </a:spcAft>
              <a:buSzPts val="18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51" name="Google Shape;5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1pPr>
            <a:lvl2pPr indent="0" lvl="1"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2pPr>
            <a:lvl3pPr indent="0" lvl="2"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3pPr>
            <a:lvl4pPr indent="0" lvl="3"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4pPr>
            <a:lvl5pPr indent="0" lvl="4"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5pPr>
            <a:lvl6pPr indent="0" lvl="5"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6pPr>
            <a:lvl7pPr indent="0" lvl="6"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7pPr>
            <a:lvl8pPr indent="0" lvl="7"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8pPr>
            <a:lvl9pPr indent="0" lvl="8" marL="0" marR="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gradFill>
          <a:gsLst>
            <a:gs pos="0">
              <a:srgbClr val="E1DBC9"/>
            </a:gs>
            <a:gs pos="77000">
              <a:srgbClr val="C8C1B0"/>
            </a:gs>
            <a:gs pos="100000">
              <a:srgbClr val="C0BAAA"/>
            </a:gs>
          </a:gsLst>
          <a:lin ang="5400000" scaled="0"/>
        </a:gradFill>
      </p:bgPr>
    </p:bg>
    <p:spTree>
      <p:nvGrpSpPr>
        <p:cNvPr id="52" name="Shape 52"/>
        <p:cNvGrpSpPr/>
        <p:nvPr/>
      </p:nvGrpSpPr>
      <p:grpSpPr>
        <a:xfrm>
          <a:off x="0" y="0"/>
          <a:ext cx="0" cy="0"/>
          <a:chOff x="0" y="0"/>
          <a:chExt cx="0" cy="0"/>
        </a:xfrm>
      </p:grpSpPr>
      <p:sp>
        <p:nvSpPr>
          <p:cNvPr id="53" name="Google Shape;53;p18"/>
          <p:cNvSpPr/>
          <p:nvPr/>
        </p:nvSpPr>
        <p:spPr>
          <a:xfrm>
            <a:off x="0" y="0"/>
            <a:ext cx="9144000" cy="5143500"/>
          </a:xfrm>
          <a:prstGeom prst="rect">
            <a:avLst/>
          </a:prstGeom>
          <a:blipFill rotWithShape="1">
            <a:blip r:embed="rId2">
              <a:alphaModFix amt="45000"/>
            </a:blip>
            <a:tile algn="tl" flip="none" tx="-44450" sx="85000" ty="381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8"/>
          <p:cNvSpPr/>
          <p:nvPr/>
        </p:nvSpPr>
        <p:spPr>
          <a:xfrm>
            <a:off x="980902" y="950797"/>
            <a:ext cx="7182197" cy="3230963"/>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8"/>
          <p:cNvSpPr/>
          <p:nvPr/>
        </p:nvSpPr>
        <p:spPr>
          <a:xfrm>
            <a:off x="1085850" y="1058711"/>
            <a:ext cx="6972300" cy="3026078"/>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8"/>
          <p:cNvSpPr/>
          <p:nvPr/>
        </p:nvSpPr>
        <p:spPr>
          <a:xfrm>
            <a:off x="3851910" y="950798"/>
            <a:ext cx="1440180" cy="54864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18"/>
          <p:cNvGrpSpPr/>
          <p:nvPr/>
        </p:nvGrpSpPr>
        <p:grpSpPr>
          <a:xfrm>
            <a:off x="3937635" y="950798"/>
            <a:ext cx="1268730" cy="483971"/>
            <a:chOff x="5318306" y="1386268"/>
            <a:chExt cx="1567331" cy="645295"/>
          </a:xfrm>
        </p:grpSpPr>
        <p:cxnSp>
          <p:nvCxnSpPr>
            <p:cNvPr id="58" name="Google Shape;58;p18"/>
            <p:cNvCxnSpPr/>
            <p:nvPr/>
          </p:nvCxnSpPr>
          <p:spPr>
            <a:xfrm>
              <a:off x="5318306"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59" name="Google Shape;59;p18"/>
            <p:cNvCxnSpPr/>
            <p:nvPr/>
          </p:nvCxnSpPr>
          <p:spPr>
            <a:xfrm>
              <a:off x="6885637" y="1386268"/>
              <a:ext cx="0" cy="640080"/>
            </a:xfrm>
            <a:prstGeom prst="straightConnector1">
              <a:avLst/>
            </a:prstGeom>
            <a:solidFill>
              <a:srgbClr val="262626"/>
            </a:solidFill>
            <a:ln cap="flat" cmpd="sng" w="9525">
              <a:solidFill>
                <a:schemeClr val="dk1"/>
              </a:solidFill>
              <a:prstDash val="solid"/>
              <a:miter lim="800000"/>
              <a:headEnd len="sm" w="sm" type="none"/>
              <a:tailEnd len="sm" w="sm" type="none"/>
            </a:ln>
          </p:spPr>
        </p:cxnSp>
        <p:cxnSp>
          <p:nvCxnSpPr>
            <p:cNvPr id="60" name="Google Shape;60;p18"/>
            <p:cNvCxnSpPr/>
            <p:nvPr/>
          </p:nvCxnSpPr>
          <p:spPr>
            <a:xfrm>
              <a:off x="5318306" y="2031563"/>
              <a:ext cx="1567331" cy="0"/>
            </a:xfrm>
            <a:prstGeom prst="straightConnector1">
              <a:avLst/>
            </a:prstGeom>
            <a:solidFill>
              <a:srgbClr val="262626"/>
            </a:solidFill>
            <a:ln cap="flat" cmpd="sng" w="9525">
              <a:solidFill>
                <a:schemeClr val="dk1"/>
              </a:solidFill>
              <a:prstDash val="solid"/>
              <a:miter lim="800000"/>
              <a:headEnd len="sm" w="sm" type="none"/>
              <a:tailEnd len="sm" w="sm" type="none"/>
            </a:ln>
          </p:spPr>
        </p:cxnSp>
      </p:grpSp>
      <p:sp>
        <p:nvSpPr>
          <p:cNvPr id="61" name="Google Shape;61;p18"/>
          <p:cNvSpPr txBox="1"/>
          <p:nvPr>
            <p:ph type="title"/>
          </p:nvPr>
        </p:nvSpPr>
        <p:spPr>
          <a:xfrm>
            <a:off x="1172717" y="1570732"/>
            <a:ext cx="6803136" cy="1940814"/>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5400"/>
              <a:buFont typeface="Century Gothic"/>
              <a:buNone/>
              <a:defRPr sz="54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8"/>
          <p:cNvSpPr txBox="1"/>
          <p:nvPr>
            <p:ph idx="1" type="body"/>
          </p:nvPr>
        </p:nvSpPr>
        <p:spPr>
          <a:xfrm>
            <a:off x="1172718" y="3511547"/>
            <a:ext cx="6803136" cy="3429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675"/>
              </a:spcBef>
              <a:spcAft>
                <a:spcPts val="0"/>
              </a:spcAft>
              <a:buSzPts val="1200"/>
              <a:buNone/>
              <a:defRPr sz="1200">
                <a:solidFill>
                  <a:schemeClr val="dk1"/>
                </a:solidFill>
              </a:defRPr>
            </a:lvl1pPr>
            <a:lvl2pPr indent="-228600" lvl="1" marL="914400" algn="l">
              <a:lnSpc>
                <a:spcPct val="100000"/>
              </a:lnSpc>
              <a:spcBef>
                <a:spcPts val="375"/>
              </a:spcBef>
              <a:spcAft>
                <a:spcPts val="0"/>
              </a:spcAft>
              <a:buSzPts val="1200"/>
              <a:buNone/>
              <a:defRPr sz="1200">
                <a:solidFill>
                  <a:srgbClr val="888888"/>
                </a:solidFill>
              </a:defRPr>
            </a:lvl2pPr>
            <a:lvl3pPr indent="-228600" lvl="2" marL="1371600" algn="l">
              <a:lnSpc>
                <a:spcPct val="100000"/>
              </a:lnSpc>
              <a:spcBef>
                <a:spcPts val="375"/>
              </a:spcBef>
              <a:spcAft>
                <a:spcPts val="0"/>
              </a:spcAft>
              <a:buSzPts val="1200"/>
              <a:buNone/>
              <a:defRPr sz="1200">
                <a:solidFill>
                  <a:srgbClr val="888888"/>
                </a:solidFill>
              </a:defRPr>
            </a:lvl3pPr>
            <a:lvl4pPr indent="-228600" lvl="3" marL="1828800" algn="l">
              <a:lnSpc>
                <a:spcPct val="100000"/>
              </a:lnSpc>
              <a:spcBef>
                <a:spcPts val="375"/>
              </a:spcBef>
              <a:spcAft>
                <a:spcPts val="0"/>
              </a:spcAft>
              <a:buSzPts val="1050"/>
              <a:buNone/>
              <a:defRPr sz="1050">
                <a:solidFill>
                  <a:srgbClr val="888888"/>
                </a:solidFill>
              </a:defRPr>
            </a:lvl4pPr>
            <a:lvl5pPr indent="-228600" lvl="4" marL="2286000" algn="l">
              <a:lnSpc>
                <a:spcPct val="100000"/>
              </a:lnSpc>
              <a:spcBef>
                <a:spcPts val="375"/>
              </a:spcBef>
              <a:spcAft>
                <a:spcPts val="0"/>
              </a:spcAft>
              <a:buSzPts val="1050"/>
              <a:buNone/>
              <a:defRPr sz="1050">
                <a:solidFill>
                  <a:srgbClr val="888888"/>
                </a:solidFill>
              </a:defRPr>
            </a:lvl5pPr>
            <a:lvl6pPr indent="-228600" lvl="5" marL="2743200" algn="l">
              <a:lnSpc>
                <a:spcPct val="100000"/>
              </a:lnSpc>
              <a:spcBef>
                <a:spcPts val="375"/>
              </a:spcBef>
              <a:spcAft>
                <a:spcPts val="0"/>
              </a:spcAft>
              <a:buSzPts val="1050"/>
              <a:buNone/>
              <a:defRPr sz="1050">
                <a:solidFill>
                  <a:srgbClr val="888888"/>
                </a:solidFill>
              </a:defRPr>
            </a:lvl6pPr>
            <a:lvl7pPr indent="-228600" lvl="6" marL="3200400" algn="l">
              <a:lnSpc>
                <a:spcPct val="100000"/>
              </a:lnSpc>
              <a:spcBef>
                <a:spcPts val="375"/>
              </a:spcBef>
              <a:spcAft>
                <a:spcPts val="0"/>
              </a:spcAft>
              <a:buSzPts val="1050"/>
              <a:buNone/>
              <a:defRPr sz="1050">
                <a:solidFill>
                  <a:srgbClr val="888888"/>
                </a:solidFill>
              </a:defRPr>
            </a:lvl7pPr>
            <a:lvl8pPr indent="-228600" lvl="7" marL="3657600" algn="l">
              <a:lnSpc>
                <a:spcPct val="100000"/>
              </a:lnSpc>
              <a:spcBef>
                <a:spcPts val="375"/>
              </a:spcBef>
              <a:spcAft>
                <a:spcPts val="0"/>
              </a:spcAft>
              <a:buSzPts val="1050"/>
              <a:buNone/>
              <a:defRPr sz="1050">
                <a:solidFill>
                  <a:srgbClr val="888888"/>
                </a:solidFill>
              </a:defRPr>
            </a:lvl8pPr>
            <a:lvl9pPr indent="-228600" lvl="8" marL="4114800" algn="l">
              <a:lnSpc>
                <a:spcPct val="100000"/>
              </a:lnSpc>
              <a:spcBef>
                <a:spcPts val="375"/>
              </a:spcBef>
              <a:spcAft>
                <a:spcPts val="0"/>
              </a:spcAft>
              <a:buSzPts val="1050"/>
              <a:buNone/>
              <a:defRPr sz="1050">
                <a:solidFill>
                  <a:srgbClr val="888888"/>
                </a:solidFill>
              </a:defRPr>
            </a:lvl9pPr>
          </a:lstStyle>
          <a:p/>
        </p:txBody>
      </p:sp>
      <p:sp>
        <p:nvSpPr>
          <p:cNvPr id="63" name="Google Shape;63;p18"/>
          <p:cNvSpPr txBox="1"/>
          <p:nvPr>
            <p:ph idx="10" type="dt"/>
          </p:nvPr>
        </p:nvSpPr>
        <p:spPr>
          <a:xfrm>
            <a:off x="3991356" y="1008377"/>
            <a:ext cx="1165860" cy="397764"/>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975">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8"/>
          <p:cNvSpPr txBox="1"/>
          <p:nvPr>
            <p:ph idx="11" type="ftr"/>
          </p:nvPr>
        </p:nvSpPr>
        <p:spPr>
          <a:xfrm>
            <a:off x="1090165" y="3908295"/>
            <a:ext cx="4430268" cy="1714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8"/>
          <p:cNvSpPr txBox="1"/>
          <p:nvPr>
            <p:ph idx="12" type="sldNum"/>
          </p:nvPr>
        </p:nvSpPr>
        <p:spPr>
          <a:xfrm>
            <a:off x="6453378" y="3908295"/>
            <a:ext cx="1584198" cy="17145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Clr>
                <a:srgbClr val="3F3F3F"/>
              </a:buClr>
              <a:buSzPts val="700"/>
              <a:buFont typeface="Century Gothic"/>
              <a:buNone/>
              <a:defRPr/>
            </a:lvl1pPr>
            <a:lvl2pPr indent="0" lvl="1" marL="0" algn="r">
              <a:spcBef>
                <a:spcPts val="0"/>
              </a:spcBef>
              <a:spcAft>
                <a:spcPts val="0"/>
              </a:spcAft>
              <a:buClr>
                <a:srgbClr val="3F3F3F"/>
              </a:buClr>
              <a:buSzPts val="700"/>
              <a:buFont typeface="Century Gothic"/>
              <a:buNone/>
              <a:defRPr/>
            </a:lvl2pPr>
            <a:lvl3pPr indent="0" lvl="2" marL="0" algn="r">
              <a:spcBef>
                <a:spcPts val="0"/>
              </a:spcBef>
              <a:spcAft>
                <a:spcPts val="0"/>
              </a:spcAft>
              <a:buClr>
                <a:srgbClr val="3F3F3F"/>
              </a:buClr>
              <a:buSzPts val="700"/>
              <a:buFont typeface="Century Gothic"/>
              <a:buNone/>
              <a:defRPr/>
            </a:lvl3pPr>
            <a:lvl4pPr indent="0" lvl="3" marL="0" algn="r">
              <a:spcBef>
                <a:spcPts val="0"/>
              </a:spcBef>
              <a:spcAft>
                <a:spcPts val="0"/>
              </a:spcAft>
              <a:buClr>
                <a:srgbClr val="3F3F3F"/>
              </a:buClr>
              <a:buSzPts val="700"/>
              <a:buFont typeface="Century Gothic"/>
              <a:buNone/>
              <a:defRPr/>
            </a:lvl4pPr>
            <a:lvl5pPr indent="0" lvl="4" marL="0" algn="r">
              <a:spcBef>
                <a:spcPts val="0"/>
              </a:spcBef>
              <a:spcAft>
                <a:spcPts val="0"/>
              </a:spcAft>
              <a:buClr>
                <a:srgbClr val="3F3F3F"/>
              </a:buClr>
              <a:buSzPts val="700"/>
              <a:buFont typeface="Century Gothic"/>
              <a:buNone/>
              <a:defRPr/>
            </a:lvl5pPr>
            <a:lvl6pPr indent="0" lvl="5" marL="0" algn="r">
              <a:spcBef>
                <a:spcPts val="0"/>
              </a:spcBef>
              <a:spcAft>
                <a:spcPts val="0"/>
              </a:spcAft>
              <a:buClr>
                <a:srgbClr val="3F3F3F"/>
              </a:buClr>
              <a:buSzPts val="700"/>
              <a:buFont typeface="Century Gothic"/>
              <a:buNone/>
              <a:defRPr/>
            </a:lvl6pPr>
            <a:lvl7pPr indent="0" lvl="6" marL="0" algn="r">
              <a:spcBef>
                <a:spcPts val="0"/>
              </a:spcBef>
              <a:spcAft>
                <a:spcPts val="0"/>
              </a:spcAft>
              <a:buClr>
                <a:srgbClr val="3F3F3F"/>
              </a:buClr>
              <a:buSzPts val="700"/>
              <a:buFont typeface="Century Gothic"/>
              <a:buNone/>
              <a:defRPr/>
            </a:lvl7pPr>
            <a:lvl8pPr indent="0" lvl="7" marL="0" algn="r">
              <a:spcBef>
                <a:spcPts val="0"/>
              </a:spcBef>
              <a:spcAft>
                <a:spcPts val="0"/>
              </a:spcAft>
              <a:buClr>
                <a:srgbClr val="3F3F3F"/>
              </a:buClr>
              <a:buSzPts val="700"/>
              <a:buFont typeface="Century Gothic"/>
              <a:buNone/>
              <a:defRPr/>
            </a:lvl8pPr>
            <a:lvl9pPr indent="0" lvl="8" marL="0" algn="r">
              <a:spcBef>
                <a:spcPts val="0"/>
              </a:spcBef>
              <a:spcAft>
                <a:spcPts val="0"/>
              </a:spcAft>
              <a:buClr>
                <a:srgbClr val="3F3F3F"/>
              </a:buClr>
              <a:buSzPts val="700"/>
              <a:buFont typeface="Century Gothic"/>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19"/>
          <p:cNvSpPr txBox="1"/>
          <p:nvPr>
            <p:ph type="title"/>
          </p:nvPr>
        </p:nvSpPr>
        <p:spPr>
          <a:xfrm>
            <a:off x="800100" y="481946"/>
            <a:ext cx="7543800" cy="1028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9"/>
          <p:cNvSpPr txBox="1"/>
          <p:nvPr>
            <p:ph idx="10" type="dt"/>
          </p:nvPr>
        </p:nvSpPr>
        <p:spPr>
          <a:xfrm>
            <a:off x="205740" y="4730754"/>
            <a:ext cx="2057400" cy="205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9"/>
          <p:cNvSpPr txBox="1"/>
          <p:nvPr>
            <p:ph idx="11" type="ftr"/>
          </p:nvPr>
        </p:nvSpPr>
        <p:spPr>
          <a:xfrm>
            <a:off x="2617470" y="4730754"/>
            <a:ext cx="3909060" cy="20574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9"/>
          <p:cNvSpPr txBox="1"/>
          <p:nvPr>
            <p:ph idx="12" type="sldNum"/>
          </p:nvPr>
        </p:nvSpPr>
        <p:spPr>
          <a:xfrm>
            <a:off x="7852410" y="4730754"/>
            <a:ext cx="1097280" cy="20574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Clr>
                <a:srgbClr val="3F3F3F"/>
              </a:buClr>
              <a:buSzPts val="700"/>
              <a:buFont typeface="Century Gothic"/>
              <a:buNone/>
              <a:defRPr/>
            </a:lvl1pPr>
            <a:lvl2pPr indent="0" lvl="1" marL="0" algn="r">
              <a:spcBef>
                <a:spcPts val="0"/>
              </a:spcBef>
              <a:spcAft>
                <a:spcPts val="0"/>
              </a:spcAft>
              <a:buClr>
                <a:srgbClr val="3F3F3F"/>
              </a:buClr>
              <a:buSzPts val="700"/>
              <a:buFont typeface="Century Gothic"/>
              <a:buNone/>
              <a:defRPr/>
            </a:lvl2pPr>
            <a:lvl3pPr indent="0" lvl="2" marL="0" algn="r">
              <a:spcBef>
                <a:spcPts val="0"/>
              </a:spcBef>
              <a:spcAft>
                <a:spcPts val="0"/>
              </a:spcAft>
              <a:buClr>
                <a:srgbClr val="3F3F3F"/>
              </a:buClr>
              <a:buSzPts val="700"/>
              <a:buFont typeface="Century Gothic"/>
              <a:buNone/>
              <a:defRPr/>
            </a:lvl3pPr>
            <a:lvl4pPr indent="0" lvl="3" marL="0" algn="r">
              <a:spcBef>
                <a:spcPts val="0"/>
              </a:spcBef>
              <a:spcAft>
                <a:spcPts val="0"/>
              </a:spcAft>
              <a:buClr>
                <a:srgbClr val="3F3F3F"/>
              </a:buClr>
              <a:buSzPts val="700"/>
              <a:buFont typeface="Century Gothic"/>
              <a:buNone/>
              <a:defRPr/>
            </a:lvl4pPr>
            <a:lvl5pPr indent="0" lvl="4" marL="0" algn="r">
              <a:spcBef>
                <a:spcPts val="0"/>
              </a:spcBef>
              <a:spcAft>
                <a:spcPts val="0"/>
              </a:spcAft>
              <a:buClr>
                <a:srgbClr val="3F3F3F"/>
              </a:buClr>
              <a:buSzPts val="700"/>
              <a:buFont typeface="Century Gothic"/>
              <a:buNone/>
              <a:defRPr/>
            </a:lvl5pPr>
            <a:lvl6pPr indent="0" lvl="5" marL="0" algn="r">
              <a:spcBef>
                <a:spcPts val="0"/>
              </a:spcBef>
              <a:spcAft>
                <a:spcPts val="0"/>
              </a:spcAft>
              <a:buClr>
                <a:srgbClr val="3F3F3F"/>
              </a:buClr>
              <a:buSzPts val="700"/>
              <a:buFont typeface="Century Gothic"/>
              <a:buNone/>
              <a:defRPr/>
            </a:lvl6pPr>
            <a:lvl7pPr indent="0" lvl="6" marL="0" algn="r">
              <a:spcBef>
                <a:spcPts val="0"/>
              </a:spcBef>
              <a:spcAft>
                <a:spcPts val="0"/>
              </a:spcAft>
              <a:buClr>
                <a:srgbClr val="3F3F3F"/>
              </a:buClr>
              <a:buSzPts val="700"/>
              <a:buFont typeface="Century Gothic"/>
              <a:buNone/>
              <a:defRPr/>
            </a:lvl7pPr>
            <a:lvl8pPr indent="0" lvl="7" marL="0" algn="r">
              <a:spcBef>
                <a:spcPts val="0"/>
              </a:spcBef>
              <a:spcAft>
                <a:spcPts val="0"/>
              </a:spcAft>
              <a:buClr>
                <a:srgbClr val="3F3F3F"/>
              </a:buClr>
              <a:buSzPts val="700"/>
              <a:buFont typeface="Century Gothic"/>
              <a:buNone/>
              <a:defRPr/>
            </a:lvl8pPr>
            <a:lvl9pPr indent="0" lvl="8" marL="0" algn="r">
              <a:spcBef>
                <a:spcPts val="0"/>
              </a:spcBef>
              <a:spcAft>
                <a:spcPts val="0"/>
              </a:spcAft>
              <a:buClr>
                <a:srgbClr val="3F3F3F"/>
              </a:buClr>
              <a:buSzPts val="700"/>
              <a:buFont typeface="Century Gothic"/>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20"/>
          <p:cNvSpPr txBox="1"/>
          <p:nvPr>
            <p:ph idx="10" type="dt"/>
          </p:nvPr>
        </p:nvSpPr>
        <p:spPr>
          <a:xfrm>
            <a:off x="205740" y="4730754"/>
            <a:ext cx="2057400" cy="205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1" type="ftr"/>
          </p:nvPr>
        </p:nvSpPr>
        <p:spPr>
          <a:xfrm>
            <a:off x="2617470" y="4730754"/>
            <a:ext cx="3909060" cy="20574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0"/>
          <p:cNvSpPr txBox="1"/>
          <p:nvPr>
            <p:ph idx="12" type="sldNum"/>
          </p:nvPr>
        </p:nvSpPr>
        <p:spPr>
          <a:xfrm>
            <a:off x="7852410" y="4730754"/>
            <a:ext cx="1097280" cy="205740"/>
          </a:xfrm>
          <a:prstGeom prst="rect">
            <a:avLst/>
          </a:prstGeom>
          <a:noFill/>
          <a:ln>
            <a:noFill/>
          </a:ln>
        </p:spPr>
        <p:txBody>
          <a:bodyPr anchorCtr="0" anchor="b" bIns="45700" lIns="91425" spcFirstLastPara="1" rIns="91425" wrap="square" tIns="45700">
            <a:noAutofit/>
          </a:bodyPr>
          <a:lstStyle>
            <a:lvl1pPr indent="0" lvl="0" marL="0" algn="r">
              <a:spcBef>
                <a:spcPts val="0"/>
              </a:spcBef>
              <a:spcAft>
                <a:spcPts val="0"/>
              </a:spcAft>
              <a:buClr>
                <a:srgbClr val="3F3F3F"/>
              </a:buClr>
              <a:buSzPts val="700"/>
              <a:buFont typeface="Century Gothic"/>
              <a:buNone/>
              <a:defRPr/>
            </a:lvl1pPr>
            <a:lvl2pPr indent="0" lvl="1" marL="0" algn="r">
              <a:spcBef>
                <a:spcPts val="0"/>
              </a:spcBef>
              <a:spcAft>
                <a:spcPts val="0"/>
              </a:spcAft>
              <a:buClr>
                <a:srgbClr val="3F3F3F"/>
              </a:buClr>
              <a:buSzPts val="700"/>
              <a:buFont typeface="Century Gothic"/>
              <a:buNone/>
              <a:defRPr/>
            </a:lvl2pPr>
            <a:lvl3pPr indent="0" lvl="2" marL="0" algn="r">
              <a:spcBef>
                <a:spcPts val="0"/>
              </a:spcBef>
              <a:spcAft>
                <a:spcPts val="0"/>
              </a:spcAft>
              <a:buClr>
                <a:srgbClr val="3F3F3F"/>
              </a:buClr>
              <a:buSzPts val="700"/>
              <a:buFont typeface="Century Gothic"/>
              <a:buNone/>
              <a:defRPr/>
            </a:lvl3pPr>
            <a:lvl4pPr indent="0" lvl="3" marL="0" algn="r">
              <a:spcBef>
                <a:spcPts val="0"/>
              </a:spcBef>
              <a:spcAft>
                <a:spcPts val="0"/>
              </a:spcAft>
              <a:buClr>
                <a:srgbClr val="3F3F3F"/>
              </a:buClr>
              <a:buSzPts val="700"/>
              <a:buFont typeface="Century Gothic"/>
              <a:buNone/>
              <a:defRPr/>
            </a:lvl4pPr>
            <a:lvl5pPr indent="0" lvl="4" marL="0" algn="r">
              <a:spcBef>
                <a:spcPts val="0"/>
              </a:spcBef>
              <a:spcAft>
                <a:spcPts val="0"/>
              </a:spcAft>
              <a:buClr>
                <a:srgbClr val="3F3F3F"/>
              </a:buClr>
              <a:buSzPts val="700"/>
              <a:buFont typeface="Century Gothic"/>
              <a:buNone/>
              <a:defRPr/>
            </a:lvl5pPr>
            <a:lvl6pPr indent="0" lvl="5" marL="0" algn="r">
              <a:spcBef>
                <a:spcPts val="0"/>
              </a:spcBef>
              <a:spcAft>
                <a:spcPts val="0"/>
              </a:spcAft>
              <a:buClr>
                <a:srgbClr val="3F3F3F"/>
              </a:buClr>
              <a:buSzPts val="700"/>
              <a:buFont typeface="Century Gothic"/>
              <a:buNone/>
              <a:defRPr/>
            </a:lvl6pPr>
            <a:lvl7pPr indent="0" lvl="6" marL="0" algn="r">
              <a:spcBef>
                <a:spcPts val="0"/>
              </a:spcBef>
              <a:spcAft>
                <a:spcPts val="0"/>
              </a:spcAft>
              <a:buClr>
                <a:srgbClr val="3F3F3F"/>
              </a:buClr>
              <a:buSzPts val="700"/>
              <a:buFont typeface="Century Gothic"/>
              <a:buNone/>
              <a:defRPr/>
            </a:lvl7pPr>
            <a:lvl8pPr indent="0" lvl="7" marL="0" algn="r">
              <a:spcBef>
                <a:spcPts val="0"/>
              </a:spcBef>
              <a:spcAft>
                <a:spcPts val="0"/>
              </a:spcAft>
              <a:buClr>
                <a:srgbClr val="3F3F3F"/>
              </a:buClr>
              <a:buSzPts val="700"/>
              <a:buFont typeface="Century Gothic"/>
              <a:buNone/>
              <a:defRPr/>
            </a:lvl8pPr>
            <a:lvl9pPr indent="0" lvl="8" marL="0" algn="r">
              <a:spcBef>
                <a:spcPts val="0"/>
              </a:spcBef>
              <a:spcAft>
                <a:spcPts val="0"/>
              </a:spcAft>
              <a:buClr>
                <a:srgbClr val="3F3F3F"/>
              </a:buClr>
              <a:buSzPts val="700"/>
              <a:buFont typeface="Century Gothic"/>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5" name="Shape 75"/>
        <p:cNvGrpSpPr/>
        <p:nvPr/>
      </p:nvGrpSpPr>
      <p:grpSpPr>
        <a:xfrm>
          <a:off x="0" y="0"/>
          <a:ext cx="0" cy="0"/>
          <a:chOff x="0" y="0"/>
          <a:chExt cx="0" cy="0"/>
        </a:xfrm>
      </p:grpSpPr>
      <p:sp>
        <p:nvSpPr>
          <p:cNvPr id="76" name="Google Shape;76;p21"/>
          <p:cNvSpPr/>
          <p:nvPr/>
        </p:nvSpPr>
        <p:spPr>
          <a:xfrm>
            <a:off x="184147" y="178308"/>
            <a:ext cx="6398514" cy="4786884"/>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1"/>
          <p:cNvSpPr/>
          <p:nvPr/>
        </p:nvSpPr>
        <p:spPr>
          <a:xfrm>
            <a:off x="6765290" y="178308"/>
            <a:ext cx="2194560" cy="478688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1"/>
          <p:cNvSpPr txBox="1"/>
          <p:nvPr>
            <p:ph type="title"/>
          </p:nvPr>
        </p:nvSpPr>
        <p:spPr>
          <a:xfrm>
            <a:off x="6972300" y="455544"/>
            <a:ext cx="1823085" cy="1234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2100"/>
              <a:buFont typeface="Century Gothic"/>
              <a:buNone/>
              <a:defRPr b="0" sz="2100"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1"/>
          <p:cNvSpPr txBox="1"/>
          <p:nvPr>
            <p:ph idx="1" type="body"/>
          </p:nvPr>
        </p:nvSpPr>
        <p:spPr>
          <a:xfrm>
            <a:off x="514350" y="457200"/>
            <a:ext cx="5829300" cy="4000500"/>
          </a:xfrm>
          <a:prstGeom prst="rect">
            <a:avLst/>
          </a:prstGeom>
          <a:noFill/>
          <a:ln>
            <a:noFill/>
          </a:ln>
        </p:spPr>
        <p:txBody>
          <a:bodyPr anchorCtr="0" anchor="t" bIns="45700" lIns="91425" spcFirstLastPara="1" rIns="91425" wrap="square" tIns="45700">
            <a:normAutofit/>
          </a:bodyPr>
          <a:lstStyle>
            <a:lvl1pPr indent="-314325" lvl="0" marL="457200" algn="l">
              <a:lnSpc>
                <a:spcPct val="100000"/>
              </a:lnSpc>
              <a:spcBef>
                <a:spcPts val="675"/>
              </a:spcBef>
              <a:spcAft>
                <a:spcPts val="0"/>
              </a:spcAft>
              <a:buSzPts val="1350"/>
              <a:buChar char="◦"/>
              <a:defRPr sz="1350"/>
            </a:lvl1pPr>
            <a:lvl2pPr indent="-304800" lvl="1" marL="914400" algn="l">
              <a:lnSpc>
                <a:spcPct val="100000"/>
              </a:lnSpc>
              <a:spcBef>
                <a:spcPts val="375"/>
              </a:spcBef>
              <a:spcAft>
                <a:spcPts val="0"/>
              </a:spcAft>
              <a:buSzPts val="1200"/>
              <a:buChar char="◦"/>
              <a:defRPr sz="1200"/>
            </a:lvl2pPr>
            <a:lvl3pPr indent="-295275" lvl="2" marL="1371600" algn="l">
              <a:lnSpc>
                <a:spcPct val="100000"/>
              </a:lnSpc>
              <a:spcBef>
                <a:spcPts val="375"/>
              </a:spcBef>
              <a:spcAft>
                <a:spcPts val="0"/>
              </a:spcAft>
              <a:buSzPts val="1050"/>
              <a:buChar char="◦"/>
              <a:defRPr sz="1050"/>
            </a:lvl3pPr>
            <a:lvl4pPr indent="-295275" lvl="3" marL="1828800" algn="l">
              <a:lnSpc>
                <a:spcPct val="100000"/>
              </a:lnSpc>
              <a:spcBef>
                <a:spcPts val="375"/>
              </a:spcBef>
              <a:spcAft>
                <a:spcPts val="0"/>
              </a:spcAft>
              <a:buSzPts val="1050"/>
              <a:buChar char="◦"/>
              <a:defRPr sz="1050"/>
            </a:lvl4pPr>
            <a:lvl5pPr indent="-295275" lvl="4" marL="2286000" algn="l">
              <a:lnSpc>
                <a:spcPct val="100000"/>
              </a:lnSpc>
              <a:spcBef>
                <a:spcPts val="375"/>
              </a:spcBef>
              <a:spcAft>
                <a:spcPts val="0"/>
              </a:spcAft>
              <a:buSzPts val="1050"/>
              <a:buChar char="◦"/>
              <a:defRPr sz="1050"/>
            </a:lvl5pPr>
            <a:lvl6pPr indent="-295275" lvl="5" marL="2743200" algn="l">
              <a:lnSpc>
                <a:spcPct val="100000"/>
              </a:lnSpc>
              <a:spcBef>
                <a:spcPts val="375"/>
              </a:spcBef>
              <a:spcAft>
                <a:spcPts val="0"/>
              </a:spcAft>
              <a:buSzPts val="1050"/>
              <a:buChar char="◦"/>
              <a:defRPr sz="1050"/>
            </a:lvl6pPr>
            <a:lvl7pPr indent="-295275" lvl="6" marL="3200400" algn="l">
              <a:lnSpc>
                <a:spcPct val="100000"/>
              </a:lnSpc>
              <a:spcBef>
                <a:spcPts val="375"/>
              </a:spcBef>
              <a:spcAft>
                <a:spcPts val="0"/>
              </a:spcAft>
              <a:buSzPts val="1050"/>
              <a:buChar char="◦"/>
              <a:defRPr sz="1050"/>
            </a:lvl7pPr>
            <a:lvl8pPr indent="-295275" lvl="7" marL="3657600" algn="l">
              <a:lnSpc>
                <a:spcPct val="100000"/>
              </a:lnSpc>
              <a:spcBef>
                <a:spcPts val="375"/>
              </a:spcBef>
              <a:spcAft>
                <a:spcPts val="0"/>
              </a:spcAft>
              <a:buSzPts val="1050"/>
              <a:buChar char="◦"/>
              <a:defRPr sz="1050"/>
            </a:lvl8pPr>
            <a:lvl9pPr indent="-295275" lvl="8" marL="4114800" algn="l">
              <a:lnSpc>
                <a:spcPct val="100000"/>
              </a:lnSpc>
              <a:spcBef>
                <a:spcPts val="375"/>
              </a:spcBef>
              <a:spcAft>
                <a:spcPts val="0"/>
              </a:spcAft>
              <a:buSzPts val="1050"/>
              <a:buChar char="◦"/>
              <a:defRPr sz="1050"/>
            </a:lvl9pPr>
          </a:lstStyle>
          <a:p/>
        </p:txBody>
      </p:sp>
      <p:sp>
        <p:nvSpPr>
          <p:cNvPr id="80" name="Google Shape;80;p21"/>
          <p:cNvSpPr txBox="1"/>
          <p:nvPr>
            <p:ph idx="2" type="body"/>
          </p:nvPr>
        </p:nvSpPr>
        <p:spPr>
          <a:xfrm>
            <a:off x="6972300" y="1714500"/>
            <a:ext cx="1823085" cy="26289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600"/>
              </a:spcBef>
              <a:spcAft>
                <a:spcPts val="0"/>
              </a:spcAft>
              <a:buSzPts val="1050"/>
              <a:buNone/>
              <a:defRPr sz="1050">
                <a:solidFill>
                  <a:srgbClr val="FFFFFF"/>
                </a:solidFill>
              </a:defRPr>
            </a:lvl1pPr>
            <a:lvl2pPr indent="-228600" lvl="1" marL="914400" algn="l">
              <a:lnSpc>
                <a:spcPct val="100000"/>
              </a:lnSpc>
              <a:spcBef>
                <a:spcPts val="375"/>
              </a:spcBef>
              <a:spcAft>
                <a:spcPts val="0"/>
              </a:spcAft>
              <a:buSzPts val="900"/>
              <a:buNone/>
              <a:defRPr sz="900"/>
            </a:lvl2pPr>
            <a:lvl3pPr indent="-228600" lvl="2" marL="1371600" algn="l">
              <a:lnSpc>
                <a:spcPct val="100000"/>
              </a:lnSpc>
              <a:spcBef>
                <a:spcPts val="375"/>
              </a:spcBef>
              <a:spcAft>
                <a:spcPts val="0"/>
              </a:spcAft>
              <a:buSzPts val="750"/>
              <a:buNone/>
              <a:defRPr sz="750"/>
            </a:lvl3pPr>
            <a:lvl4pPr indent="-228600" lvl="3" marL="1828800" algn="l">
              <a:lnSpc>
                <a:spcPct val="100000"/>
              </a:lnSpc>
              <a:spcBef>
                <a:spcPts val="375"/>
              </a:spcBef>
              <a:spcAft>
                <a:spcPts val="0"/>
              </a:spcAft>
              <a:buSzPts val="675"/>
              <a:buNone/>
              <a:defRPr sz="675"/>
            </a:lvl4pPr>
            <a:lvl5pPr indent="-228600" lvl="4" marL="2286000" algn="l">
              <a:lnSpc>
                <a:spcPct val="100000"/>
              </a:lnSpc>
              <a:spcBef>
                <a:spcPts val="375"/>
              </a:spcBef>
              <a:spcAft>
                <a:spcPts val="0"/>
              </a:spcAft>
              <a:buSzPts val="675"/>
              <a:buNone/>
              <a:defRPr sz="675"/>
            </a:lvl5pPr>
            <a:lvl6pPr indent="-228600" lvl="5" marL="2743200" algn="l">
              <a:lnSpc>
                <a:spcPct val="100000"/>
              </a:lnSpc>
              <a:spcBef>
                <a:spcPts val="375"/>
              </a:spcBef>
              <a:spcAft>
                <a:spcPts val="0"/>
              </a:spcAft>
              <a:buSzPts val="675"/>
              <a:buNone/>
              <a:defRPr sz="675"/>
            </a:lvl6pPr>
            <a:lvl7pPr indent="-228600" lvl="6" marL="3200400" algn="l">
              <a:lnSpc>
                <a:spcPct val="100000"/>
              </a:lnSpc>
              <a:spcBef>
                <a:spcPts val="375"/>
              </a:spcBef>
              <a:spcAft>
                <a:spcPts val="0"/>
              </a:spcAft>
              <a:buSzPts val="675"/>
              <a:buNone/>
              <a:defRPr sz="675"/>
            </a:lvl7pPr>
            <a:lvl8pPr indent="-228600" lvl="7" marL="3657600" algn="l">
              <a:lnSpc>
                <a:spcPct val="100000"/>
              </a:lnSpc>
              <a:spcBef>
                <a:spcPts val="375"/>
              </a:spcBef>
              <a:spcAft>
                <a:spcPts val="0"/>
              </a:spcAft>
              <a:buSzPts val="675"/>
              <a:buNone/>
              <a:defRPr sz="675"/>
            </a:lvl8pPr>
            <a:lvl9pPr indent="-228600" lvl="8" marL="4114800" algn="l">
              <a:lnSpc>
                <a:spcPct val="100000"/>
              </a:lnSpc>
              <a:spcBef>
                <a:spcPts val="375"/>
              </a:spcBef>
              <a:spcAft>
                <a:spcPts val="0"/>
              </a:spcAft>
              <a:buSzPts val="675"/>
              <a:buNone/>
              <a:defRPr sz="675"/>
            </a:lvl9pPr>
          </a:lstStyle>
          <a:p/>
        </p:txBody>
      </p:sp>
      <p:sp>
        <p:nvSpPr>
          <p:cNvPr id="81" name="Google Shape;81;p21"/>
          <p:cNvSpPr txBox="1"/>
          <p:nvPr>
            <p:ph idx="10" type="dt"/>
          </p:nvPr>
        </p:nvSpPr>
        <p:spPr>
          <a:xfrm>
            <a:off x="205740" y="4730754"/>
            <a:ext cx="2057400" cy="20574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1"/>
          <p:cNvSpPr txBox="1"/>
          <p:nvPr>
            <p:ph idx="11" type="ftr"/>
          </p:nvPr>
        </p:nvSpPr>
        <p:spPr>
          <a:xfrm>
            <a:off x="2617470" y="4730754"/>
            <a:ext cx="3909060" cy="205740"/>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2" type="sldNum"/>
          </p:nvPr>
        </p:nvSpPr>
        <p:spPr>
          <a:xfrm>
            <a:off x="7795258" y="4667252"/>
            <a:ext cx="1097280" cy="205740"/>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1pPr>
            <a:lvl2pPr indent="0" lvl="1"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2pPr>
            <a:lvl3pPr indent="0" lvl="2"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3pPr>
            <a:lvl4pPr indent="0" lvl="3"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4pPr>
            <a:lvl5pPr indent="0" lvl="4"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5pPr>
            <a:lvl6pPr indent="0" lvl="5"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6pPr>
            <a:lvl7pPr indent="0" lvl="6"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7pPr>
            <a:lvl8pPr indent="0" lvl="7"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8pPr>
            <a:lvl9pPr indent="0" lvl="8" marL="0" marR="0" algn="r">
              <a:spcBef>
                <a:spcPts val="0"/>
              </a:spcBef>
              <a:spcAft>
                <a:spcPts val="0"/>
              </a:spcAft>
              <a:buClr>
                <a:srgbClr val="FFFFFF"/>
              </a:buClr>
              <a:buSzPts val="750"/>
              <a:buFont typeface="Century Gothic"/>
              <a:buNone/>
              <a:defRPr b="0" i="0" sz="750" u="none" cap="none" strike="noStrike">
                <a:solidFill>
                  <a:srgbClr val="FF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21"/>
          <p:cNvSpPr/>
          <p:nvPr/>
        </p:nvSpPr>
        <p:spPr>
          <a:xfrm>
            <a:off x="6868160" y="281178"/>
            <a:ext cx="1988820" cy="4581144"/>
          </a:xfrm>
          <a:prstGeom prst="rect">
            <a:avLst/>
          </a:prstGeom>
          <a:noFill/>
          <a:ln cap="sq" cmpd="sng" w="9525">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p:nvPr/>
        </p:nvSpPr>
        <p:spPr>
          <a:xfrm>
            <a:off x="176022" y="178308"/>
            <a:ext cx="8791956" cy="4786884"/>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2"/>
          <p:cNvSpPr txBox="1"/>
          <p:nvPr>
            <p:ph type="title"/>
          </p:nvPr>
        </p:nvSpPr>
        <p:spPr>
          <a:xfrm>
            <a:off x="800100" y="481946"/>
            <a:ext cx="7543800" cy="1028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2"/>
          <p:cNvSpPr txBox="1"/>
          <p:nvPr>
            <p:ph idx="1" type="body"/>
          </p:nvPr>
        </p:nvSpPr>
        <p:spPr>
          <a:xfrm>
            <a:off x="800100" y="1577340"/>
            <a:ext cx="7543800" cy="2948940"/>
          </a:xfrm>
          <a:prstGeom prst="rect">
            <a:avLst/>
          </a:prstGeom>
          <a:noFill/>
          <a:ln>
            <a:noFill/>
          </a:ln>
        </p:spPr>
        <p:txBody>
          <a:bodyPr anchorCtr="0" anchor="t" bIns="45700" lIns="91425" spcFirstLastPara="1" rIns="91425" wrap="square" tIns="45700">
            <a:normAutofit/>
          </a:bodyPr>
          <a:lstStyle>
            <a:lvl1pPr indent="-314325" lvl="0" marL="457200" marR="0" rtl="0" algn="l">
              <a:lnSpc>
                <a:spcPct val="100000"/>
              </a:lnSpc>
              <a:spcBef>
                <a:spcPts val="675"/>
              </a:spcBef>
              <a:spcAft>
                <a:spcPts val="0"/>
              </a:spcAft>
              <a:buClr>
                <a:srgbClr val="262626"/>
              </a:buClr>
              <a:buSzPts val="1350"/>
              <a:buFont typeface="Garamond"/>
              <a:buChar char="◦"/>
              <a:defRPr b="0" i="0" sz="1350" u="none" cap="none" strike="noStrike">
                <a:solidFill>
                  <a:schemeClr val="dk1"/>
                </a:solidFill>
                <a:latin typeface="Century Gothic"/>
                <a:ea typeface="Century Gothic"/>
                <a:cs typeface="Century Gothic"/>
                <a:sym typeface="Century Gothic"/>
              </a:defRPr>
            </a:lvl1pPr>
            <a:lvl2pPr indent="-304800" lvl="1" marL="914400" marR="0" rtl="0" algn="l">
              <a:lnSpc>
                <a:spcPct val="100000"/>
              </a:lnSpc>
              <a:spcBef>
                <a:spcPts val="375"/>
              </a:spcBef>
              <a:spcAft>
                <a:spcPts val="0"/>
              </a:spcAft>
              <a:buClr>
                <a:srgbClr val="262626"/>
              </a:buClr>
              <a:buSzPts val="1200"/>
              <a:buFont typeface="Garamond"/>
              <a:buChar char="◦"/>
              <a:defRPr b="0" i="0" sz="1200" u="none" cap="none" strike="noStrike">
                <a:solidFill>
                  <a:schemeClr val="dk1"/>
                </a:solidFill>
                <a:latin typeface="Century Gothic"/>
                <a:ea typeface="Century Gothic"/>
                <a:cs typeface="Century Gothic"/>
                <a:sym typeface="Century Gothic"/>
              </a:defRPr>
            </a:lvl2pPr>
            <a:lvl3pPr indent="-295275" lvl="2" marL="1371600" marR="0" rtl="0" algn="l">
              <a:lnSpc>
                <a:spcPct val="100000"/>
              </a:lnSpc>
              <a:spcBef>
                <a:spcPts val="375"/>
              </a:spcBef>
              <a:spcAft>
                <a:spcPts val="0"/>
              </a:spcAft>
              <a:buClr>
                <a:srgbClr val="262626"/>
              </a:buClr>
              <a:buSzPts val="1050"/>
              <a:buFont typeface="Garamond"/>
              <a:buChar char="◦"/>
              <a:defRPr b="0" i="0" sz="1050" u="none" cap="none" strike="noStrike">
                <a:solidFill>
                  <a:schemeClr val="dk1"/>
                </a:solidFill>
                <a:latin typeface="Century Gothic"/>
                <a:ea typeface="Century Gothic"/>
                <a:cs typeface="Century Gothic"/>
                <a:sym typeface="Century Gothic"/>
              </a:defRPr>
            </a:lvl3pPr>
            <a:lvl4pPr indent="-295275" lvl="3" marL="1828800" marR="0" rtl="0" algn="l">
              <a:lnSpc>
                <a:spcPct val="100000"/>
              </a:lnSpc>
              <a:spcBef>
                <a:spcPts val="375"/>
              </a:spcBef>
              <a:spcAft>
                <a:spcPts val="0"/>
              </a:spcAft>
              <a:buClr>
                <a:srgbClr val="262626"/>
              </a:buClr>
              <a:buSzPts val="1050"/>
              <a:buFont typeface="Garamond"/>
              <a:buChar char="◦"/>
              <a:defRPr b="0" i="0" sz="1050" u="none" cap="none" strike="noStrike">
                <a:solidFill>
                  <a:schemeClr val="dk1"/>
                </a:solidFill>
                <a:latin typeface="Century Gothic"/>
                <a:ea typeface="Century Gothic"/>
                <a:cs typeface="Century Gothic"/>
                <a:sym typeface="Century Gothic"/>
              </a:defRPr>
            </a:lvl4pPr>
            <a:lvl5pPr indent="-295275" lvl="4" marL="2286000" marR="0" rtl="0" algn="l">
              <a:lnSpc>
                <a:spcPct val="100000"/>
              </a:lnSpc>
              <a:spcBef>
                <a:spcPts val="375"/>
              </a:spcBef>
              <a:spcAft>
                <a:spcPts val="0"/>
              </a:spcAft>
              <a:buClr>
                <a:srgbClr val="262626"/>
              </a:buClr>
              <a:buSzPts val="1050"/>
              <a:buFont typeface="Garamond"/>
              <a:buChar char="◦"/>
              <a:defRPr b="0" i="0" sz="1050" u="none" cap="none" strike="noStrike">
                <a:solidFill>
                  <a:schemeClr val="dk1"/>
                </a:solidFill>
                <a:latin typeface="Century Gothic"/>
                <a:ea typeface="Century Gothic"/>
                <a:cs typeface="Century Gothic"/>
                <a:sym typeface="Century Gothic"/>
              </a:defRPr>
            </a:lvl5pPr>
            <a:lvl6pPr indent="-295275" lvl="5" marL="2743200" marR="0" rtl="0" algn="l">
              <a:lnSpc>
                <a:spcPct val="100000"/>
              </a:lnSpc>
              <a:spcBef>
                <a:spcPts val="375"/>
              </a:spcBef>
              <a:spcAft>
                <a:spcPts val="0"/>
              </a:spcAft>
              <a:buClr>
                <a:srgbClr val="262626"/>
              </a:buClr>
              <a:buSzPts val="1050"/>
              <a:buFont typeface="Garamond"/>
              <a:buChar char="◦"/>
              <a:defRPr b="0" i="0" sz="1050" u="none" cap="none" strike="noStrike">
                <a:solidFill>
                  <a:schemeClr val="dk1"/>
                </a:solidFill>
                <a:latin typeface="Century Gothic"/>
                <a:ea typeface="Century Gothic"/>
                <a:cs typeface="Century Gothic"/>
                <a:sym typeface="Century Gothic"/>
              </a:defRPr>
            </a:lvl6pPr>
            <a:lvl7pPr indent="-295275" lvl="6" marL="3200400" marR="0" rtl="0" algn="l">
              <a:lnSpc>
                <a:spcPct val="100000"/>
              </a:lnSpc>
              <a:spcBef>
                <a:spcPts val="375"/>
              </a:spcBef>
              <a:spcAft>
                <a:spcPts val="0"/>
              </a:spcAft>
              <a:buClr>
                <a:srgbClr val="262626"/>
              </a:buClr>
              <a:buSzPts val="1050"/>
              <a:buFont typeface="Garamond"/>
              <a:buChar char="◦"/>
              <a:defRPr b="0" i="0" sz="1050" u="none" cap="none" strike="noStrike">
                <a:solidFill>
                  <a:schemeClr val="dk1"/>
                </a:solidFill>
                <a:latin typeface="Century Gothic"/>
                <a:ea typeface="Century Gothic"/>
                <a:cs typeface="Century Gothic"/>
                <a:sym typeface="Century Gothic"/>
              </a:defRPr>
            </a:lvl7pPr>
            <a:lvl8pPr indent="-295275" lvl="7" marL="3657600" marR="0" rtl="0" algn="l">
              <a:lnSpc>
                <a:spcPct val="100000"/>
              </a:lnSpc>
              <a:spcBef>
                <a:spcPts val="375"/>
              </a:spcBef>
              <a:spcAft>
                <a:spcPts val="0"/>
              </a:spcAft>
              <a:buClr>
                <a:srgbClr val="262626"/>
              </a:buClr>
              <a:buSzPts val="1050"/>
              <a:buFont typeface="Garamond"/>
              <a:buChar char="◦"/>
              <a:defRPr b="0" i="0" sz="1050" u="none" cap="none" strike="noStrike">
                <a:solidFill>
                  <a:schemeClr val="dk1"/>
                </a:solidFill>
                <a:latin typeface="Century Gothic"/>
                <a:ea typeface="Century Gothic"/>
                <a:cs typeface="Century Gothic"/>
                <a:sym typeface="Century Gothic"/>
              </a:defRPr>
            </a:lvl8pPr>
            <a:lvl9pPr indent="-295275" lvl="8" marL="4114800" marR="0" rtl="0" algn="l">
              <a:lnSpc>
                <a:spcPct val="100000"/>
              </a:lnSpc>
              <a:spcBef>
                <a:spcPts val="375"/>
              </a:spcBef>
              <a:spcAft>
                <a:spcPts val="0"/>
              </a:spcAft>
              <a:buClr>
                <a:srgbClr val="262626"/>
              </a:buClr>
              <a:buSzPts val="1050"/>
              <a:buFont typeface="Garamond"/>
              <a:buChar char="◦"/>
              <a:defRPr b="0" i="0" sz="1050" u="none" cap="none" strike="noStrike">
                <a:solidFill>
                  <a:schemeClr val="dk1"/>
                </a:solidFill>
                <a:latin typeface="Century Gothic"/>
                <a:ea typeface="Century Gothic"/>
                <a:cs typeface="Century Gothic"/>
                <a:sym typeface="Century Gothic"/>
              </a:defRPr>
            </a:lvl9pPr>
          </a:lstStyle>
          <a:p/>
        </p:txBody>
      </p:sp>
      <p:sp>
        <p:nvSpPr>
          <p:cNvPr id="9" name="Google Shape;9;p12"/>
          <p:cNvSpPr txBox="1"/>
          <p:nvPr>
            <p:ph idx="10" type="dt"/>
          </p:nvPr>
        </p:nvSpPr>
        <p:spPr>
          <a:xfrm>
            <a:off x="205740" y="4730754"/>
            <a:ext cx="2057400" cy="20574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75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0" name="Google Shape;10;p12"/>
          <p:cNvSpPr txBox="1"/>
          <p:nvPr>
            <p:ph idx="11" type="ftr"/>
          </p:nvPr>
        </p:nvSpPr>
        <p:spPr>
          <a:xfrm>
            <a:off x="2617470" y="4730754"/>
            <a:ext cx="3909060" cy="20574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750" u="none" cap="none" strike="noStrike">
                <a:solidFill>
                  <a:srgbClr val="3F3F3F"/>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11" name="Google Shape;11;p12"/>
          <p:cNvSpPr txBox="1"/>
          <p:nvPr>
            <p:ph idx="12" type="sldNum"/>
          </p:nvPr>
        </p:nvSpPr>
        <p:spPr>
          <a:xfrm>
            <a:off x="7852410" y="4730754"/>
            <a:ext cx="1097280" cy="20574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1pPr>
            <a:lvl2pPr indent="0" lvl="1"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2pPr>
            <a:lvl3pPr indent="0" lvl="2"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3pPr>
            <a:lvl4pPr indent="0" lvl="3"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4pPr>
            <a:lvl5pPr indent="0" lvl="4"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5pPr>
            <a:lvl6pPr indent="0" lvl="5"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6pPr>
            <a:lvl7pPr indent="0" lvl="6"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7pPr>
            <a:lvl8pPr indent="0" lvl="7"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8pPr>
            <a:lvl9pPr indent="0" lvl="8" marL="0" marR="0" rtl="0" algn="r">
              <a:spcBef>
                <a:spcPts val="0"/>
              </a:spcBef>
              <a:spcAft>
                <a:spcPts val="0"/>
              </a:spcAft>
              <a:buClr>
                <a:srgbClr val="3F3F3F"/>
              </a:buClr>
              <a:buSzPts val="750"/>
              <a:buFont typeface="Century Gothic"/>
              <a:buNone/>
              <a:defRPr b="0" i="0" sz="750" u="none" cap="none" strike="noStrike">
                <a:solidFill>
                  <a:srgbClr val="3F3F3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nefoclandtrust.org/" TargetMode="External"/><Relationship Id="rId4" Type="http://schemas.openxmlformats.org/officeDocument/2006/relationships/hyperlink" Target="https://nefoclandtrust.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hyperlink" Target="mailto:mgriswold@calmwatersgroup.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4" name="Shape 114"/>
        <p:cNvGrpSpPr/>
        <p:nvPr/>
      </p:nvGrpSpPr>
      <p:grpSpPr>
        <a:xfrm>
          <a:off x="0" y="0"/>
          <a:ext cx="0" cy="0"/>
          <a:chOff x="0" y="0"/>
          <a:chExt cx="0" cy="0"/>
        </a:xfrm>
      </p:grpSpPr>
      <p:sp>
        <p:nvSpPr>
          <p:cNvPr id="115" name="Google Shape;115;p1"/>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16" name="Google Shape;116;p1"/>
          <p:cNvSpPr/>
          <p:nvPr/>
        </p:nvSpPr>
        <p:spPr>
          <a:xfrm>
            <a:off x="339892" y="342900"/>
            <a:ext cx="8461207" cy="445770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txBox="1"/>
          <p:nvPr>
            <p:ph type="ctrTitle"/>
          </p:nvPr>
        </p:nvSpPr>
        <p:spPr>
          <a:xfrm>
            <a:off x="418100" y="829825"/>
            <a:ext cx="5629800" cy="3823500"/>
          </a:xfrm>
          <a:prstGeom prst="rect">
            <a:avLst/>
          </a:prstGeom>
          <a:noFill/>
          <a:ln>
            <a:noFill/>
          </a:ln>
        </p:spPr>
        <p:txBody>
          <a:bodyPr anchorCtr="0" anchor="ctr" bIns="91425" lIns="91425" spcFirstLastPara="1" rIns="91425" wrap="square" tIns="91425">
            <a:normAutofit/>
          </a:bodyPr>
          <a:lstStyle/>
          <a:p>
            <a:pPr indent="228600" lvl="0" marL="0" rtl="0" algn="ctr">
              <a:lnSpc>
                <a:spcPct val="83000"/>
              </a:lnSpc>
              <a:spcBef>
                <a:spcPts val="0"/>
              </a:spcBef>
              <a:spcAft>
                <a:spcPts val="0"/>
              </a:spcAft>
              <a:buClr>
                <a:srgbClr val="000000"/>
              </a:buClr>
              <a:buSzPts val="2800"/>
              <a:buFont typeface="Century Gothic"/>
              <a:buNone/>
            </a:pPr>
            <a:r>
              <a:rPr lang="en-US" sz="2800">
                <a:solidFill>
                  <a:srgbClr val="000000"/>
                </a:solidFill>
              </a:rPr>
              <a:t>Chesapeake Bay Program GIT: Diversity Workgroup</a:t>
            </a:r>
            <a:br>
              <a:rPr lang="en-US" sz="2800"/>
            </a:br>
            <a:br>
              <a:rPr lang="en-US" sz="2800"/>
            </a:br>
            <a:r>
              <a:rPr lang="en-US" sz="2800">
                <a:solidFill>
                  <a:srgbClr val="000000"/>
                </a:solidFill>
              </a:rPr>
              <a:t>Scope Of Work 3: </a:t>
            </a:r>
            <a:endParaRPr sz="2800">
              <a:solidFill>
                <a:srgbClr val="000000"/>
              </a:solidFill>
            </a:endParaRPr>
          </a:p>
          <a:p>
            <a:pPr indent="228600" lvl="0" marL="0" rtl="0" algn="ctr">
              <a:lnSpc>
                <a:spcPct val="83000"/>
              </a:lnSpc>
              <a:spcBef>
                <a:spcPts val="0"/>
              </a:spcBef>
              <a:spcAft>
                <a:spcPts val="0"/>
              </a:spcAft>
              <a:buClr>
                <a:srgbClr val="000000"/>
              </a:buClr>
              <a:buSzPts val="2800"/>
              <a:buFont typeface="Century Gothic"/>
              <a:buNone/>
            </a:pPr>
            <a:r>
              <a:rPr lang="en-US" sz="2800">
                <a:solidFill>
                  <a:srgbClr val="000000"/>
                </a:solidFill>
              </a:rPr>
              <a:t>Equitable Grant Funding In The Chesapeake Bay Watershed</a:t>
            </a:r>
            <a:br>
              <a:rPr b="0" i="0" lang="en-US" sz="2800" u="none" strike="noStrike">
                <a:solidFill>
                  <a:srgbClr val="000000"/>
                </a:solidFill>
              </a:rPr>
            </a:br>
            <a:br>
              <a:rPr b="0" i="0" lang="en-US" sz="2800" u="none" strike="noStrike">
                <a:solidFill>
                  <a:srgbClr val="000000"/>
                </a:solidFill>
              </a:rPr>
            </a:br>
            <a:r>
              <a:rPr lang="en-US" sz="2000">
                <a:solidFill>
                  <a:srgbClr val="000000"/>
                </a:solidFill>
              </a:rPr>
              <a:t>November 18</a:t>
            </a:r>
            <a:r>
              <a:rPr b="0" i="0" lang="en-US" sz="2000" u="none" strike="noStrike">
                <a:solidFill>
                  <a:srgbClr val="000000"/>
                </a:solidFill>
              </a:rPr>
              <a:t>, 2022</a:t>
            </a:r>
            <a:endParaRPr sz="2000"/>
          </a:p>
        </p:txBody>
      </p:sp>
      <p:sp>
        <p:nvSpPr>
          <p:cNvPr id="118" name="Google Shape;118;p1"/>
          <p:cNvSpPr txBox="1"/>
          <p:nvPr>
            <p:ph idx="1" type="subTitle"/>
          </p:nvPr>
        </p:nvSpPr>
        <p:spPr>
          <a:xfrm>
            <a:off x="6340715" y="868680"/>
            <a:ext cx="1961474" cy="343610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sz="1800"/>
          </a:p>
          <a:p>
            <a:pPr indent="0" lvl="0" marL="0" rtl="0" algn="l">
              <a:lnSpc>
                <a:spcPct val="100000"/>
              </a:lnSpc>
              <a:spcBef>
                <a:spcPts val="0"/>
              </a:spcBef>
              <a:spcAft>
                <a:spcPts val="0"/>
              </a:spcAft>
              <a:buSzPts val="1800"/>
              <a:buNone/>
            </a:pPr>
            <a:r>
              <a:t/>
            </a:r>
            <a:endParaRPr sz="1800"/>
          </a:p>
          <a:p>
            <a:pPr indent="0" lvl="0" marL="0" rtl="0" algn="l">
              <a:lnSpc>
                <a:spcPct val="100000"/>
              </a:lnSpc>
              <a:spcBef>
                <a:spcPts val="0"/>
              </a:spcBef>
              <a:spcAft>
                <a:spcPts val="0"/>
              </a:spcAft>
              <a:buSzPts val="1800"/>
              <a:buNone/>
            </a:pPr>
            <a:r>
              <a:t/>
            </a:r>
            <a:endParaRPr sz="1800"/>
          </a:p>
          <a:p>
            <a:pPr indent="0" lvl="0" marL="0" rtl="0" algn="l">
              <a:lnSpc>
                <a:spcPct val="100000"/>
              </a:lnSpc>
              <a:spcBef>
                <a:spcPts val="0"/>
              </a:spcBef>
              <a:spcAft>
                <a:spcPts val="0"/>
              </a:spcAft>
              <a:buSzPts val="1800"/>
              <a:buNone/>
            </a:pPr>
            <a:r>
              <a:rPr lang="en-US" sz="1800"/>
              <a:t>Landscape Analysis Findings</a:t>
            </a:r>
            <a:endParaRPr sz="1800"/>
          </a:p>
        </p:txBody>
      </p:sp>
      <p:cxnSp>
        <p:nvCxnSpPr>
          <p:cNvPr id="119" name="Google Shape;119;p1"/>
          <p:cNvCxnSpPr/>
          <p:nvPr/>
        </p:nvCxnSpPr>
        <p:spPr>
          <a:xfrm>
            <a:off x="6097404" y="1543050"/>
            <a:ext cx="0" cy="2057400"/>
          </a:xfrm>
          <a:prstGeom prst="straightConnector1">
            <a:avLst/>
          </a:prstGeom>
          <a:noFill/>
          <a:ln cap="flat" cmpd="sng" w="15875">
            <a:solidFill>
              <a:srgbClr val="3F3F3F"/>
            </a:solidFill>
            <a:prstDash val="solid"/>
            <a:round/>
            <a:headEnd len="sm" w="sm" type="none"/>
            <a:tailEnd len="sm" w="sm" type="none"/>
          </a:ln>
        </p:spPr>
      </p:cxnSp>
      <p:pic>
        <p:nvPicPr>
          <p:cNvPr id="120" name="Google Shape;120;p1"/>
          <p:cNvPicPr preferRelativeResize="0"/>
          <p:nvPr/>
        </p:nvPicPr>
        <p:blipFill rotWithShape="1">
          <a:blip r:embed="rId3">
            <a:alphaModFix/>
          </a:blip>
          <a:srcRect b="0" l="0" r="0" t="0"/>
          <a:stretch/>
        </p:blipFill>
        <p:spPr>
          <a:xfrm>
            <a:off x="5981628" y="3828600"/>
            <a:ext cx="1625600" cy="977900"/>
          </a:xfrm>
          <a:prstGeom prst="rect">
            <a:avLst/>
          </a:prstGeom>
          <a:noFill/>
          <a:ln>
            <a:noFill/>
          </a:ln>
        </p:spPr>
      </p:pic>
      <p:pic>
        <p:nvPicPr>
          <p:cNvPr id="121" name="Google Shape;121;p1"/>
          <p:cNvPicPr preferRelativeResize="0"/>
          <p:nvPr/>
        </p:nvPicPr>
        <p:blipFill rotWithShape="1">
          <a:blip r:embed="rId4">
            <a:alphaModFix/>
          </a:blip>
          <a:srcRect b="0" l="0" r="0" t="0"/>
          <a:stretch/>
        </p:blipFill>
        <p:spPr>
          <a:xfrm>
            <a:off x="7806225" y="3805158"/>
            <a:ext cx="990600" cy="990600"/>
          </a:xfrm>
          <a:prstGeom prst="rect">
            <a:avLst/>
          </a:prstGeom>
          <a:noFill/>
          <a:ln>
            <a:noFill/>
          </a:ln>
        </p:spPr>
      </p:pic>
      <p:pic>
        <p:nvPicPr>
          <p:cNvPr id="122" name="Google Shape;122;p1"/>
          <p:cNvPicPr preferRelativeResize="0"/>
          <p:nvPr/>
        </p:nvPicPr>
        <p:blipFill rotWithShape="1">
          <a:blip r:embed="rId5">
            <a:alphaModFix/>
          </a:blip>
          <a:srcRect b="0" l="0" r="0" t="0"/>
          <a:stretch/>
        </p:blipFill>
        <p:spPr>
          <a:xfrm>
            <a:off x="6097404" y="342897"/>
            <a:ext cx="2703696" cy="20728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type="title"/>
          </p:nvPr>
        </p:nvSpPr>
        <p:spPr>
          <a:xfrm>
            <a:off x="800100" y="177146"/>
            <a:ext cx="7543800" cy="1028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3600"/>
              <a:buFont typeface="Century Gothic"/>
              <a:buNone/>
            </a:pPr>
            <a:r>
              <a:rPr lang="en-US" sz="4300"/>
              <a:t>Interviewees</a:t>
            </a:r>
            <a:endParaRPr sz="4300"/>
          </a:p>
        </p:txBody>
      </p:sp>
      <p:sp>
        <p:nvSpPr>
          <p:cNvPr id="128" name="Google Shape;128;p3"/>
          <p:cNvSpPr txBox="1"/>
          <p:nvPr>
            <p:ph idx="1" type="body"/>
          </p:nvPr>
        </p:nvSpPr>
        <p:spPr>
          <a:xfrm>
            <a:off x="802386" y="1174751"/>
            <a:ext cx="3566100" cy="480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1625"/>
              <a:t>Under-Represented Organizations</a:t>
            </a:r>
            <a:endParaRPr b="1" sz="1625"/>
          </a:p>
        </p:txBody>
      </p:sp>
      <p:sp>
        <p:nvSpPr>
          <p:cNvPr id="129" name="Google Shape;129;p3"/>
          <p:cNvSpPr txBox="1"/>
          <p:nvPr>
            <p:ph idx="2" type="body"/>
          </p:nvPr>
        </p:nvSpPr>
        <p:spPr>
          <a:xfrm>
            <a:off x="338425" y="1654750"/>
            <a:ext cx="4233600" cy="28125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Century Gothic"/>
              <a:buChar char="◦"/>
            </a:pPr>
            <a:r>
              <a:rPr lang="en-US" sz="1200"/>
              <a:t>Black Oak Collective</a:t>
            </a:r>
            <a:endParaRPr sz="1200"/>
          </a:p>
          <a:p>
            <a:pPr indent="-304800" lvl="0" marL="457200" rtl="0" algn="l">
              <a:lnSpc>
                <a:spcPct val="115000"/>
              </a:lnSpc>
              <a:spcBef>
                <a:spcPts val="400"/>
              </a:spcBef>
              <a:spcAft>
                <a:spcPts val="0"/>
              </a:spcAft>
              <a:buClr>
                <a:schemeClr val="dk1"/>
              </a:buClr>
              <a:buSzPts val="1200"/>
              <a:buFont typeface="Century Gothic"/>
              <a:buChar char="◦"/>
            </a:pPr>
            <a:r>
              <a:rPr lang="en-US" sz="1200"/>
              <a:t>Charles Village Community Benefits District</a:t>
            </a:r>
            <a:endParaRPr sz="1200"/>
          </a:p>
          <a:p>
            <a:pPr indent="-304800" lvl="0" marL="457200" rtl="0" algn="l">
              <a:lnSpc>
                <a:spcPct val="115000"/>
              </a:lnSpc>
              <a:spcBef>
                <a:spcPts val="400"/>
              </a:spcBef>
              <a:spcAft>
                <a:spcPts val="0"/>
              </a:spcAft>
              <a:buClr>
                <a:schemeClr val="dk1"/>
              </a:buClr>
              <a:buSzPts val="1200"/>
              <a:buFont typeface="Century Gothic"/>
              <a:buChar char="◦"/>
            </a:pPr>
            <a:r>
              <a:rPr lang="en-US" sz="1200"/>
              <a:t>EcoLatinos</a:t>
            </a:r>
            <a:endParaRPr sz="1200"/>
          </a:p>
          <a:p>
            <a:pPr indent="-304800" lvl="0" marL="457200" rtl="0" algn="l">
              <a:lnSpc>
                <a:spcPct val="115000"/>
              </a:lnSpc>
              <a:spcBef>
                <a:spcPts val="400"/>
              </a:spcBef>
              <a:spcAft>
                <a:spcPts val="0"/>
              </a:spcAft>
              <a:buClr>
                <a:schemeClr val="dk1"/>
              </a:buClr>
              <a:buSzPts val="1200"/>
              <a:buFont typeface="Century Gothic"/>
              <a:buChar char="◦"/>
            </a:pPr>
            <a:r>
              <a:rPr lang="en-US" sz="1200"/>
              <a:t>Eastern PA Coalition for Abandoned Mine Reclamation</a:t>
            </a:r>
            <a:endParaRPr sz="1200"/>
          </a:p>
          <a:p>
            <a:pPr indent="-304800" lvl="0" marL="457200" rtl="0" algn="l">
              <a:lnSpc>
                <a:spcPct val="115000"/>
              </a:lnSpc>
              <a:spcBef>
                <a:spcPts val="400"/>
              </a:spcBef>
              <a:spcAft>
                <a:spcPts val="0"/>
              </a:spcAft>
              <a:buClr>
                <a:schemeClr val="dk1"/>
              </a:buClr>
              <a:buSzPts val="1200"/>
              <a:buFont typeface="Century Gothic"/>
              <a:buChar char="◦"/>
            </a:pPr>
            <a:r>
              <a:rPr lang="en-US" sz="1200"/>
              <a:t>Green Muslims</a:t>
            </a:r>
            <a:endParaRPr sz="1200"/>
          </a:p>
          <a:p>
            <a:pPr indent="-304800" lvl="0" marL="457200" rtl="0" algn="l">
              <a:lnSpc>
                <a:spcPct val="115000"/>
              </a:lnSpc>
              <a:spcBef>
                <a:spcPts val="400"/>
              </a:spcBef>
              <a:spcAft>
                <a:spcPts val="0"/>
              </a:spcAft>
              <a:buClr>
                <a:schemeClr val="dk1"/>
              </a:buClr>
              <a:buSzPts val="1200"/>
              <a:buFont typeface="Century Gothic"/>
              <a:buChar char="◦"/>
            </a:pPr>
            <a:r>
              <a:rPr lang="en-US" sz="1200"/>
              <a:t>Harder Street Urban Ag Center</a:t>
            </a:r>
            <a:endParaRPr sz="1200"/>
          </a:p>
          <a:p>
            <a:pPr indent="-304800" lvl="0" marL="457200" rtl="0" algn="l">
              <a:lnSpc>
                <a:spcPct val="115000"/>
              </a:lnSpc>
              <a:spcBef>
                <a:spcPts val="400"/>
              </a:spcBef>
              <a:spcAft>
                <a:spcPts val="0"/>
              </a:spcAft>
              <a:buClr>
                <a:schemeClr val="dk1"/>
              </a:buClr>
              <a:buSzPts val="1200"/>
              <a:buFont typeface="Century Gothic"/>
              <a:buChar char="◦"/>
            </a:pPr>
            <a:r>
              <a:rPr lang="en-US" sz="1200"/>
              <a:t>Interfaith Partners for the Chesapeake</a:t>
            </a:r>
            <a:endParaRPr sz="1200"/>
          </a:p>
          <a:p>
            <a:pPr indent="-304800" lvl="0" marL="457200" rtl="0" algn="l">
              <a:lnSpc>
                <a:spcPct val="115000"/>
              </a:lnSpc>
              <a:spcBef>
                <a:spcPts val="400"/>
              </a:spcBef>
              <a:spcAft>
                <a:spcPts val="0"/>
              </a:spcAft>
              <a:buClr>
                <a:schemeClr val="dk1"/>
              </a:buClr>
              <a:buSzPts val="1200"/>
              <a:buFont typeface="Century Gothic"/>
              <a:buChar char="◦"/>
            </a:pPr>
            <a:r>
              <a:rPr lang="en-US" sz="1200">
                <a:uFill>
                  <a:noFill/>
                </a:uFill>
                <a:hlinkClick r:id="rId3"/>
              </a:rPr>
              <a:t>Northeast Farmers of Color Land Trust</a:t>
            </a:r>
            <a:endParaRPr sz="1200">
              <a:uFill>
                <a:noFill/>
              </a:uFill>
              <a:hlinkClick r:id="rId4"/>
            </a:endParaRPr>
          </a:p>
          <a:p>
            <a:pPr indent="-304800" lvl="0" marL="457200" rtl="0" algn="l">
              <a:lnSpc>
                <a:spcPct val="115000"/>
              </a:lnSpc>
              <a:spcBef>
                <a:spcPts val="400"/>
              </a:spcBef>
              <a:spcAft>
                <a:spcPts val="0"/>
              </a:spcAft>
              <a:buClr>
                <a:schemeClr val="dk1"/>
              </a:buClr>
              <a:buSzPts val="1200"/>
              <a:buFont typeface="Century Gothic"/>
              <a:buChar char="◦"/>
            </a:pPr>
            <a:r>
              <a:rPr lang="en-US" sz="1200"/>
              <a:t>Pamunkey Indian Tribal</a:t>
            </a:r>
            <a:endParaRPr sz="1200"/>
          </a:p>
          <a:p>
            <a:pPr indent="-304800" lvl="0" marL="457200" rtl="0" algn="l">
              <a:lnSpc>
                <a:spcPct val="115000"/>
              </a:lnSpc>
              <a:spcBef>
                <a:spcPts val="400"/>
              </a:spcBef>
              <a:spcAft>
                <a:spcPts val="0"/>
              </a:spcAft>
              <a:buClr>
                <a:schemeClr val="dk1"/>
              </a:buClr>
              <a:buSzPts val="1200"/>
              <a:buFont typeface="Century Gothic"/>
              <a:buChar char="◦"/>
            </a:pPr>
            <a:r>
              <a:rPr lang="en-US" sz="1200"/>
              <a:t>Southeast Rural Community </a:t>
            </a:r>
            <a:r>
              <a:rPr lang="en-US" sz="1200"/>
              <a:t>Assistance</a:t>
            </a:r>
            <a:r>
              <a:rPr lang="en-US" sz="1200"/>
              <a:t> Project</a:t>
            </a:r>
            <a:endParaRPr sz="1200"/>
          </a:p>
          <a:p>
            <a:pPr indent="-304800" lvl="0" marL="457200" rtl="0" algn="l">
              <a:lnSpc>
                <a:spcPct val="115000"/>
              </a:lnSpc>
              <a:spcBef>
                <a:spcPts val="400"/>
              </a:spcBef>
              <a:spcAft>
                <a:spcPts val="400"/>
              </a:spcAft>
              <a:buClr>
                <a:schemeClr val="dk1"/>
              </a:buClr>
              <a:buSzPts val="1200"/>
              <a:buFont typeface="Century Gothic"/>
              <a:buChar char="◦"/>
            </a:pPr>
            <a:r>
              <a:rPr lang="en-US" sz="1200"/>
              <a:t>Virginia Community Voice</a:t>
            </a:r>
            <a:endParaRPr sz="1200"/>
          </a:p>
        </p:txBody>
      </p:sp>
      <p:sp>
        <p:nvSpPr>
          <p:cNvPr id="130" name="Google Shape;130;p3"/>
          <p:cNvSpPr txBox="1"/>
          <p:nvPr>
            <p:ph idx="3" type="body"/>
          </p:nvPr>
        </p:nvSpPr>
        <p:spPr>
          <a:xfrm>
            <a:off x="4780026" y="1174751"/>
            <a:ext cx="3566100" cy="48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b="1" lang="en-US" sz="1625"/>
              <a:t>Funders</a:t>
            </a:r>
            <a:endParaRPr b="1" sz="1625"/>
          </a:p>
        </p:txBody>
      </p:sp>
      <p:sp>
        <p:nvSpPr>
          <p:cNvPr id="131" name="Google Shape;131;p3"/>
          <p:cNvSpPr txBox="1"/>
          <p:nvPr>
            <p:ph idx="4" type="body"/>
          </p:nvPr>
        </p:nvSpPr>
        <p:spPr>
          <a:xfrm>
            <a:off x="4780000" y="1566446"/>
            <a:ext cx="3566100" cy="33210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Chesapeake Bay Funders Network</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Chesapeake Bay Trust</a:t>
            </a:r>
            <a:endParaRPr sz="1200">
              <a:solidFill>
                <a:srgbClr val="000000"/>
              </a:solidFill>
            </a:endParaRPr>
          </a:p>
          <a:p>
            <a:pPr indent="-304800" lvl="0" marL="457200" marR="0" rtl="0" algn="l">
              <a:lnSpc>
                <a:spcPct val="115000"/>
              </a:lnSpc>
              <a:spcBef>
                <a:spcPts val="0"/>
              </a:spcBef>
              <a:spcAft>
                <a:spcPts val="0"/>
              </a:spcAft>
              <a:buSzPts val="1200"/>
              <a:buChar char="◦"/>
            </a:pPr>
            <a:r>
              <a:rPr lang="en-US" sz="1200">
                <a:solidFill>
                  <a:srgbClr val="000000"/>
                </a:solidFill>
              </a:rPr>
              <a:t>DOEE - DC Chesapeake </a:t>
            </a:r>
            <a:r>
              <a:rPr lang="en-US" sz="1200"/>
              <a:t>Bay</a:t>
            </a:r>
            <a:r>
              <a:rPr lang="en-US" sz="1200">
                <a:solidFill>
                  <a:srgbClr val="000000"/>
                </a:solidFill>
              </a:rPr>
              <a:t> Program</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FFAR</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LGAC</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Maryland DNR</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Maryland Philanthropy Network Green Funders Affinity Group</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National Fish and Wildlife Foundation</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National Park Service</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NOAA</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US Fish and Wildlife Service</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Virginia Chesapeake Bay Program</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Virginia DEQ</a:t>
            </a:r>
            <a:endParaRPr sz="1200">
              <a:solidFill>
                <a:srgbClr val="000000"/>
              </a:solidFill>
            </a:endParaRPr>
          </a:p>
          <a:p>
            <a:pPr indent="-304800" lvl="0" marL="457200" rtl="0" algn="l">
              <a:lnSpc>
                <a:spcPct val="115000"/>
              </a:lnSpc>
              <a:spcBef>
                <a:spcPts val="0"/>
              </a:spcBef>
              <a:spcAft>
                <a:spcPts val="0"/>
              </a:spcAft>
              <a:buClr>
                <a:srgbClr val="000000"/>
              </a:buClr>
              <a:buSzPts val="1200"/>
              <a:buFont typeface="Century Gothic"/>
              <a:buChar char="◦"/>
            </a:pPr>
            <a:r>
              <a:rPr lang="en-US" sz="1200">
                <a:solidFill>
                  <a:srgbClr val="000000"/>
                </a:solidFill>
              </a:rPr>
              <a:t>Virginia Environmental Endowment</a:t>
            </a:r>
            <a:endParaRPr sz="1200">
              <a:solidFill>
                <a:srgbClr val="000000"/>
              </a:solidFill>
            </a:endParaRPr>
          </a:p>
          <a:p>
            <a:pPr indent="-51435" lvl="0" marL="137160" rtl="0" algn="l">
              <a:lnSpc>
                <a:spcPct val="100000"/>
              </a:lnSpc>
              <a:spcBef>
                <a:spcPts val="0"/>
              </a:spcBef>
              <a:spcAft>
                <a:spcPts val="0"/>
              </a:spcAft>
              <a:buSzPts val="135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5a592cb638_0_26"/>
          <p:cNvSpPr txBox="1"/>
          <p:nvPr>
            <p:ph type="title"/>
          </p:nvPr>
        </p:nvSpPr>
        <p:spPr>
          <a:xfrm>
            <a:off x="453500" y="177150"/>
            <a:ext cx="7890300" cy="1028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262626"/>
              </a:buClr>
              <a:buSzPts val="3600"/>
              <a:buFont typeface="Century Gothic"/>
              <a:buNone/>
            </a:pPr>
            <a:r>
              <a:rPr lang="en-US" sz="4300"/>
              <a:t>What We Were Listening For</a:t>
            </a:r>
            <a:endParaRPr sz="4300"/>
          </a:p>
        </p:txBody>
      </p:sp>
      <p:sp>
        <p:nvSpPr>
          <p:cNvPr id="137" name="Google Shape;137;g15a592cb638_0_26"/>
          <p:cNvSpPr txBox="1"/>
          <p:nvPr>
            <p:ph idx="1" type="body"/>
          </p:nvPr>
        </p:nvSpPr>
        <p:spPr>
          <a:xfrm>
            <a:off x="802386" y="1174751"/>
            <a:ext cx="3566100" cy="48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b="1" lang="en-US" sz="1625"/>
              <a:t>Under-Represented Organizations</a:t>
            </a:r>
            <a:endParaRPr b="1" sz="1625"/>
          </a:p>
        </p:txBody>
      </p:sp>
      <p:sp>
        <p:nvSpPr>
          <p:cNvPr id="138" name="Google Shape;138;g15a592cb638_0_26"/>
          <p:cNvSpPr txBox="1"/>
          <p:nvPr>
            <p:ph idx="2" type="body"/>
          </p:nvPr>
        </p:nvSpPr>
        <p:spPr>
          <a:xfrm>
            <a:off x="338425" y="1654750"/>
            <a:ext cx="4233600" cy="28125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Clr>
                <a:schemeClr val="dk1"/>
              </a:buClr>
              <a:buSzPts val="1600"/>
              <a:buFont typeface="Century Gothic"/>
              <a:buChar char="◦"/>
            </a:pPr>
            <a:r>
              <a:rPr lang="en-US" sz="1600"/>
              <a:t>Access to funding (e.g. priorities, process, supports)</a:t>
            </a:r>
            <a:endParaRPr sz="1600"/>
          </a:p>
          <a:p>
            <a:pPr indent="-330200" lvl="0" marL="457200" rtl="0" algn="l">
              <a:lnSpc>
                <a:spcPct val="115000"/>
              </a:lnSpc>
              <a:spcBef>
                <a:spcPts val="400"/>
              </a:spcBef>
              <a:spcAft>
                <a:spcPts val="0"/>
              </a:spcAft>
              <a:buSzPts val="1600"/>
              <a:buChar char="◦"/>
            </a:pPr>
            <a:r>
              <a:rPr lang="en-US" sz="1600"/>
              <a:t>Sources of funding</a:t>
            </a:r>
            <a:endParaRPr sz="1600"/>
          </a:p>
          <a:p>
            <a:pPr indent="-330200" lvl="0" marL="457200" rtl="0" algn="l">
              <a:lnSpc>
                <a:spcPct val="115000"/>
              </a:lnSpc>
              <a:spcBef>
                <a:spcPts val="400"/>
              </a:spcBef>
              <a:spcAft>
                <a:spcPts val="0"/>
              </a:spcAft>
              <a:buSzPts val="1600"/>
              <a:buChar char="◦"/>
            </a:pPr>
            <a:r>
              <a:rPr lang="en-US" sz="1600"/>
              <a:t>Key funding needs</a:t>
            </a:r>
            <a:endParaRPr sz="1600"/>
          </a:p>
          <a:p>
            <a:pPr indent="-330200" lvl="0" marL="457200" rtl="0" algn="l">
              <a:lnSpc>
                <a:spcPct val="115000"/>
              </a:lnSpc>
              <a:spcBef>
                <a:spcPts val="400"/>
              </a:spcBef>
              <a:spcAft>
                <a:spcPts val="0"/>
              </a:spcAft>
              <a:buSzPts val="1600"/>
              <a:buChar char="◦"/>
            </a:pPr>
            <a:r>
              <a:rPr lang="en-US" sz="1600"/>
              <a:t>Role of community and collaboration</a:t>
            </a:r>
            <a:endParaRPr sz="1600"/>
          </a:p>
          <a:p>
            <a:pPr indent="-330200" lvl="0" marL="457200" rtl="0" algn="l">
              <a:lnSpc>
                <a:spcPct val="115000"/>
              </a:lnSpc>
              <a:spcBef>
                <a:spcPts val="400"/>
              </a:spcBef>
              <a:spcAft>
                <a:spcPts val="400"/>
              </a:spcAft>
              <a:buSzPts val="1600"/>
              <a:buChar char="◦"/>
            </a:pPr>
            <a:r>
              <a:rPr lang="en-US" sz="1600"/>
              <a:t>Examples of effective grantmaking practices</a:t>
            </a:r>
            <a:endParaRPr sz="1600"/>
          </a:p>
        </p:txBody>
      </p:sp>
      <p:sp>
        <p:nvSpPr>
          <p:cNvPr id="139" name="Google Shape;139;g15a592cb638_0_26"/>
          <p:cNvSpPr txBox="1"/>
          <p:nvPr>
            <p:ph idx="3" type="body"/>
          </p:nvPr>
        </p:nvSpPr>
        <p:spPr>
          <a:xfrm>
            <a:off x="4780026" y="1174751"/>
            <a:ext cx="3566100" cy="480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b="1" lang="en-US" sz="1625"/>
              <a:t>Funders</a:t>
            </a:r>
            <a:endParaRPr b="1" sz="1625"/>
          </a:p>
        </p:txBody>
      </p:sp>
      <p:sp>
        <p:nvSpPr>
          <p:cNvPr id="140" name="Google Shape;140;g15a592cb638_0_26"/>
          <p:cNvSpPr txBox="1"/>
          <p:nvPr>
            <p:ph idx="4" type="body"/>
          </p:nvPr>
        </p:nvSpPr>
        <p:spPr>
          <a:xfrm>
            <a:off x="4780026" y="1654761"/>
            <a:ext cx="3566100" cy="2400300"/>
          </a:xfrm>
          <a:prstGeom prst="rect">
            <a:avLst/>
          </a:prstGeom>
          <a:noFill/>
          <a:ln>
            <a:noFill/>
          </a:ln>
        </p:spPr>
        <p:txBody>
          <a:bodyPr anchorCtr="0" anchor="t" bIns="45700" lIns="91425" spcFirstLastPara="1" rIns="91425" wrap="square" tIns="45700">
            <a:normAutofit fontScale="92500" lnSpcReduction="20000"/>
          </a:bodyPr>
          <a:lstStyle/>
          <a:p>
            <a:pPr indent="-322580" lvl="0" marL="457200" rtl="0" algn="l">
              <a:lnSpc>
                <a:spcPct val="115000"/>
              </a:lnSpc>
              <a:spcBef>
                <a:spcPts val="0"/>
              </a:spcBef>
              <a:spcAft>
                <a:spcPts val="0"/>
              </a:spcAft>
              <a:buSzPct val="100000"/>
              <a:buChar char="◦"/>
            </a:pPr>
            <a:r>
              <a:rPr lang="en-US" sz="1600"/>
              <a:t>Perceived c</a:t>
            </a:r>
            <a:r>
              <a:rPr lang="en-US" sz="1600"/>
              <a:t>hallenges in accessing funding</a:t>
            </a:r>
            <a:endParaRPr sz="1600"/>
          </a:p>
          <a:p>
            <a:pPr indent="-322580" lvl="0" marL="457200" rtl="0" algn="l">
              <a:lnSpc>
                <a:spcPct val="115000"/>
              </a:lnSpc>
              <a:spcBef>
                <a:spcPts val="400"/>
              </a:spcBef>
              <a:spcAft>
                <a:spcPts val="0"/>
              </a:spcAft>
              <a:buSzPct val="100000"/>
              <a:buChar char="◦"/>
            </a:pPr>
            <a:r>
              <a:rPr lang="en-US" sz="1600"/>
              <a:t>URO Role in setting funder priorities</a:t>
            </a:r>
            <a:endParaRPr sz="1600"/>
          </a:p>
          <a:p>
            <a:pPr indent="-322580" lvl="0" marL="457200" rtl="0" algn="l">
              <a:lnSpc>
                <a:spcPct val="115000"/>
              </a:lnSpc>
              <a:spcBef>
                <a:spcPts val="400"/>
              </a:spcBef>
              <a:spcAft>
                <a:spcPts val="0"/>
              </a:spcAft>
              <a:buSzPct val="100000"/>
              <a:buChar char="◦"/>
            </a:pPr>
            <a:r>
              <a:rPr lang="en-US" sz="1600"/>
              <a:t>Relationship building with community</a:t>
            </a:r>
            <a:endParaRPr sz="1600"/>
          </a:p>
          <a:p>
            <a:pPr indent="-322580" lvl="0" marL="457200" rtl="0" algn="l">
              <a:lnSpc>
                <a:spcPct val="115000"/>
              </a:lnSpc>
              <a:spcBef>
                <a:spcPts val="400"/>
              </a:spcBef>
              <a:spcAft>
                <a:spcPts val="0"/>
              </a:spcAft>
              <a:buSzPct val="100000"/>
              <a:buChar char="◦"/>
            </a:pPr>
            <a:r>
              <a:rPr lang="en-US" sz="1600"/>
              <a:t>Equitable outcomes</a:t>
            </a:r>
            <a:endParaRPr sz="1600"/>
          </a:p>
          <a:p>
            <a:pPr indent="-322580" lvl="0" marL="457200" rtl="0" algn="l">
              <a:lnSpc>
                <a:spcPct val="115000"/>
              </a:lnSpc>
              <a:spcBef>
                <a:spcPts val="400"/>
              </a:spcBef>
              <a:spcAft>
                <a:spcPts val="0"/>
              </a:spcAft>
              <a:buSzPct val="100000"/>
              <a:buChar char="◦"/>
            </a:pPr>
            <a:r>
              <a:rPr lang="en-US" sz="1600"/>
              <a:t>Data collection and utilization</a:t>
            </a:r>
            <a:endParaRPr sz="1600"/>
          </a:p>
          <a:p>
            <a:pPr indent="-322580" lvl="0" marL="457200" rtl="0" algn="l">
              <a:lnSpc>
                <a:spcPct val="115000"/>
              </a:lnSpc>
              <a:spcBef>
                <a:spcPts val="400"/>
              </a:spcBef>
              <a:spcAft>
                <a:spcPts val="400"/>
              </a:spcAft>
              <a:buSzPct val="100000"/>
              <a:buChar char="◦"/>
            </a:pPr>
            <a:r>
              <a:rPr lang="en-US" sz="1600"/>
              <a:t>internal challenges and barriers</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1984a8b6f37_0_0"/>
          <p:cNvSpPr txBox="1"/>
          <p:nvPr>
            <p:ph type="title"/>
          </p:nvPr>
        </p:nvSpPr>
        <p:spPr>
          <a:xfrm>
            <a:off x="289525" y="331475"/>
            <a:ext cx="8600100" cy="1028700"/>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2000"/>
              </a:spcBef>
              <a:spcAft>
                <a:spcPts val="600"/>
              </a:spcAft>
              <a:buClr>
                <a:schemeClr val="dk1"/>
              </a:buClr>
              <a:buSzPts val="1100"/>
              <a:buFont typeface="Arial"/>
              <a:buNone/>
            </a:pPr>
            <a:r>
              <a:rPr lang="en-US"/>
              <a:t>Asks to Funders from Organizations</a:t>
            </a:r>
            <a:endParaRPr sz="5800"/>
          </a:p>
        </p:txBody>
      </p:sp>
      <p:sp>
        <p:nvSpPr>
          <p:cNvPr id="146" name="Google Shape;146;g1984a8b6f37_0_0"/>
          <p:cNvSpPr txBox="1"/>
          <p:nvPr>
            <p:ph idx="1" type="body"/>
          </p:nvPr>
        </p:nvSpPr>
        <p:spPr>
          <a:xfrm>
            <a:off x="800100" y="1577350"/>
            <a:ext cx="7588800" cy="2811900"/>
          </a:xfrm>
          <a:prstGeom prst="rect">
            <a:avLst/>
          </a:prstGeom>
          <a:noFill/>
          <a:ln>
            <a:noFill/>
          </a:ln>
        </p:spPr>
        <p:txBody>
          <a:bodyPr anchorCtr="0" anchor="t" bIns="45700" lIns="91425" spcFirstLastPara="1" rIns="91425" wrap="square" tIns="45700">
            <a:noAutofit/>
          </a:bodyPr>
          <a:lstStyle/>
          <a:p>
            <a:pPr indent="-229234" lvl="0" marL="137160" rtl="0" algn="l">
              <a:lnSpc>
                <a:spcPct val="90000"/>
              </a:lnSpc>
              <a:spcBef>
                <a:spcPts val="0"/>
              </a:spcBef>
              <a:spcAft>
                <a:spcPts val="0"/>
              </a:spcAft>
              <a:buSzPts val="2800"/>
              <a:buFont typeface="Century Gothic"/>
              <a:buChar char="◦"/>
            </a:pPr>
            <a:r>
              <a:rPr lang="en-US" sz="2800">
                <a:solidFill>
                  <a:srgbClr val="262626"/>
                </a:solidFill>
              </a:rPr>
              <a:t>Improved Communications</a:t>
            </a:r>
            <a:endParaRPr sz="2800">
              <a:solidFill>
                <a:srgbClr val="262626"/>
              </a:solidFill>
            </a:endParaRPr>
          </a:p>
          <a:p>
            <a:pPr indent="-229234" lvl="0" marL="137160" rtl="0" algn="l">
              <a:lnSpc>
                <a:spcPct val="90000"/>
              </a:lnSpc>
              <a:spcBef>
                <a:spcPts val="1000"/>
              </a:spcBef>
              <a:spcAft>
                <a:spcPts val="0"/>
              </a:spcAft>
              <a:buSzPts val="2800"/>
              <a:buFont typeface="Century Gothic"/>
              <a:buChar char="◦"/>
            </a:pPr>
            <a:r>
              <a:rPr lang="en-US" sz="2800">
                <a:solidFill>
                  <a:srgbClr val="262626"/>
                </a:solidFill>
              </a:rPr>
              <a:t>A Desire for Deep Engagement</a:t>
            </a:r>
            <a:endParaRPr sz="2800">
              <a:solidFill>
                <a:srgbClr val="262626"/>
              </a:solidFill>
            </a:endParaRPr>
          </a:p>
          <a:p>
            <a:pPr indent="-229234" lvl="0" marL="137160" rtl="0" algn="l">
              <a:lnSpc>
                <a:spcPct val="90000"/>
              </a:lnSpc>
              <a:spcBef>
                <a:spcPts val="1000"/>
              </a:spcBef>
              <a:spcAft>
                <a:spcPts val="0"/>
              </a:spcAft>
              <a:buSzPts val="2800"/>
              <a:buFont typeface="Century Gothic"/>
              <a:buChar char="◦"/>
            </a:pPr>
            <a:r>
              <a:rPr lang="en-US" sz="2800">
                <a:solidFill>
                  <a:srgbClr val="262626"/>
                </a:solidFill>
              </a:rPr>
              <a:t>An Improved Application Process</a:t>
            </a:r>
            <a:endParaRPr sz="2800">
              <a:solidFill>
                <a:srgbClr val="262626"/>
              </a:solidFill>
            </a:endParaRPr>
          </a:p>
          <a:p>
            <a:pPr indent="-229234" lvl="0" marL="137160" rtl="0" algn="l">
              <a:lnSpc>
                <a:spcPct val="90000"/>
              </a:lnSpc>
              <a:spcBef>
                <a:spcPts val="1000"/>
              </a:spcBef>
              <a:spcAft>
                <a:spcPts val="0"/>
              </a:spcAft>
              <a:buClr>
                <a:srgbClr val="000000"/>
              </a:buClr>
              <a:buSzPts val="2800"/>
              <a:buChar char="◦"/>
            </a:pPr>
            <a:r>
              <a:rPr lang="en-US" sz="2800">
                <a:solidFill>
                  <a:srgbClr val="262626"/>
                </a:solidFill>
              </a:rPr>
              <a:t>Better Access to Funders</a:t>
            </a:r>
            <a:endParaRPr sz="2800">
              <a:solidFill>
                <a:srgbClr val="262626"/>
              </a:solidFill>
            </a:endParaRPr>
          </a:p>
          <a:p>
            <a:pPr indent="-229234" lvl="0" marL="137160" rtl="0" algn="l">
              <a:lnSpc>
                <a:spcPct val="90000"/>
              </a:lnSpc>
              <a:spcBef>
                <a:spcPts val="1000"/>
              </a:spcBef>
              <a:spcAft>
                <a:spcPts val="0"/>
              </a:spcAft>
              <a:buClr>
                <a:srgbClr val="000000"/>
              </a:buClr>
              <a:buSzPts val="2800"/>
              <a:buChar char="◦"/>
            </a:pPr>
            <a:r>
              <a:rPr lang="en-US" sz="2800">
                <a:solidFill>
                  <a:srgbClr val="262626"/>
                </a:solidFill>
              </a:rPr>
              <a:t>Specific Funding Needs (engagement, startup support, collaboration)</a:t>
            </a:r>
            <a:endParaRPr sz="2800">
              <a:solidFill>
                <a:srgbClr val="262626"/>
              </a:solidFill>
            </a:endParaRPr>
          </a:p>
          <a:p>
            <a:pPr indent="0" lvl="0" marL="0" rtl="0" algn="l">
              <a:lnSpc>
                <a:spcPct val="115000"/>
              </a:lnSpc>
              <a:spcBef>
                <a:spcPts val="1000"/>
              </a:spcBef>
              <a:spcAft>
                <a:spcPts val="400"/>
              </a:spcAft>
              <a:buNone/>
            </a:pPr>
            <a:r>
              <a:t/>
            </a:r>
            <a:endParaRPr sz="2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1967a40737c_0_7"/>
          <p:cNvSpPr txBox="1"/>
          <p:nvPr>
            <p:ph type="title"/>
          </p:nvPr>
        </p:nvSpPr>
        <p:spPr>
          <a:xfrm>
            <a:off x="289525" y="331475"/>
            <a:ext cx="8600100" cy="1028700"/>
          </a:xfrm>
          <a:prstGeom prst="rect">
            <a:avLst/>
          </a:prstGeom>
          <a:noFill/>
          <a:ln>
            <a:noFill/>
          </a:ln>
        </p:spPr>
        <p:txBody>
          <a:bodyPr anchorCtr="0" anchor="ctr" bIns="45700" lIns="91425" spcFirstLastPara="1" rIns="91425" wrap="square" tIns="45700">
            <a:noAutofit/>
          </a:bodyPr>
          <a:lstStyle/>
          <a:p>
            <a:pPr indent="0" lvl="0" marL="0" rtl="0" algn="ctr">
              <a:lnSpc>
                <a:spcPct val="83000"/>
              </a:lnSpc>
              <a:spcBef>
                <a:spcPts val="2000"/>
              </a:spcBef>
              <a:spcAft>
                <a:spcPts val="600"/>
              </a:spcAft>
              <a:buClr>
                <a:schemeClr val="dk1"/>
              </a:buClr>
              <a:buSzPts val="1100"/>
              <a:buFont typeface="Arial"/>
              <a:buNone/>
            </a:pPr>
            <a:r>
              <a:rPr lang="en-US"/>
              <a:t>Key Findings</a:t>
            </a:r>
            <a:endParaRPr sz="5800"/>
          </a:p>
        </p:txBody>
      </p:sp>
      <p:sp>
        <p:nvSpPr>
          <p:cNvPr id="152" name="Google Shape;152;g1967a40737c_0_7"/>
          <p:cNvSpPr txBox="1"/>
          <p:nvPr>
            <p:ph idx="1" type="body"/>
          </p:nvPr>
        </p:nvSpPr>
        <p:spPr>
          <a:xfrm>
            <a:off x="800100" y="1577350"/>
            <a:ext cx="7588800" cy="2811900"/>
          </a:xfrm>
          <a:prstGeom prst="rect">
            <a:avLst/>
          </a:prstGeom>
          <a:noFill/>
          <a:ln>
            <a:noFill/>
          </a:ln>
        </p:spPr>
        <p:txBody>
          <a:bodyPr anchorCtr="0" anchor="t" bIns="45700" lIns="91425" spcFirstLastPara="1" rIns="91425" wrap="square" tIns="45700">
            <a:noAutofit/>
          </a:bodyPr>
          <a:lstStyle/>
          <a:p>
            <a:pPr indent="-229234" lvl="0" marL="137160" rtl="0" algn="l">
              <a:lnSpc>
                <a:spcPct val="90000"/>
              </a:lnSpc>
              <a:spcBef>
                <a:spcPts val="0"/>
              </a:spcBef>
              <a:spcAft>
                <a:spcPts val="0"/>
              </a:spcAft>
              <a:buSzPts val="2800"/>
              <a:buFont typeface="Century Gothic"/>
              <a:buChar char="◦"/>
            </a:pPr>
            <a:r>
              <a:rPr lang="en-US" sz="2800">
                <a:solidFill>
                  <a:srgbClr val="262626"/>
                </a:solidFill>
              </a:rPr>
              <a:t>Build Trust With Community</a:t>
            </a:r>
            <a:endParaRPr sz="2800">
              <a:solidFill>
                <a:srgbClr val="262626"/>
              </a:solidFill>
            </a:endParaRPr>
          </a:p>
          <a:p>
            <a:pPr indent="-229234" lvl="0" marL="137160" rtl="0" algn="l">
              <a:lnSpc>
                <a:spcPct val="90000"/>
              </a:lnSpc>
              <a:spcBef>
                <a:spcPts val="1000"/>
              </a:spcBef>
              <a:spcAft>
                <a:spcPts val="0"/>
              </a:spcAft>
              <a:buSzPts val="2800"/>
              <a:buFont typeface="Century Gothic"/>
              <a:buChar char="◦"/>
            </a:pPr>
            <a:r>
              <a:rPr lang="en-US" sz="2800">
                <a:solidFill>
                  <a:srgbClr val="262626"/>
                </a:solidFill>
              </a:rPr>
              <a:t>Make Equity a Priority</a:t>
            </a:r>
            <a:endParaRPr sz="2800">
              <a:solidFill>
                <a:srgbClr val="262626"/>
              </a:solidFill>
            </a:endParaRPr>
          </a:p>
          <a:p>
            <a:pPr indent="-229234" lvl="0" marL="137160" rtl="0" algn="l">
              <a:lnSpc>
                <a:spcPct val="90000"/>
              </a:lnSpc>
              <a:spcBef>
                <a:spcPts val="1000"/>
              </a:spcBef>
              <a:spcAft>
                <a:spcPts val="0"/>
              </a:spcAft>
              <a:buSzPts val="2800"/>
              <a:buFont typeface="Century Gothic"/>
              <a:buChar char="◦"/>
            </a:pPr>
            <a:r>
              <a:rPr lang="en-US" sz="2800">
                <a:solidFill>
                  <a:srgbClr val="262626"/>
                </a:solidFill>
              </a:rPr>
              <a:t>Agree on Clear and Shared Language</a:t>
            </a:r>
            <a:endParaRPr sz="2800">
              <a:solidFill>
                <a:srgbClr val="262626"/>
              </a:solidFill>
            </a:endParaRPr>
          </a:p>
          <a:p>
            <a:pPr indent="-229234" lvl="0" marL="137160" rtl="0" algn="l">
              <a:lnSpc>
                <a:spcPct val="90000"/>
              </a:lnSpc>
              <a:spcBef>
                <a:spcPts val="1000"/>
              </a:spcBef>
              <a:spcAft>
                <a:spcPts val="0"/>
              </a:spcAft>
              <a:buSzPts val="2800"/>
              <a:buChar char="◦"/>
            </a:pPr>
            <a:r>
              <a:rPr lang="en-US" sz="2800">
                <a:solidFill>
                  <a:srgbClr val="262626"/>
                </a:solidFill>
              </a:rPr>
              <a:t>Come Out of the Black Box</a:t>
            </a:r>
            <a:endParaRPr sz="2800">
              <a:solidFill>
                <a:srgbClr val="262626"/>
              </a:solidFill>
            </a:endParaRPr>
          </a:p>
          <a:p>
            <a:pPr indent="-229234" lvl="0" marL="137160" rtl="0" algn="l">
              <a:lnSpc>
                <a:spcPct val="90000"/>
              </a:lnSpc>
              <a:spcBef>
                <a:spcPts val="1000"/>
              </a:spcBef>
              <a:spcAft>
                <a:spcPts val="1000"/>
              </a:spcAft>
              <a:buSzPts val="2800"/>
              <a:buChar char="◦"/>
            </a:pPr>
            <a:r>
              <a:rPr lang="en-US" sz="2800">
                <a:solidFill>
                  <a:srgbClr val="262626"/>
                </a:solidFill>
              </a:rPr>
              <a:t>Expand Ecosystem Awareness</a:t>
            </a:r>
            <a:endParaRPr sz="28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g1967a40737c_0_0"/>
          <p:cNvSpPr/>
          <p:nvPr/>
        </p:nvSpPr>
        <p:spPr>
          <a:xfrm>
            <a:off x="0" y="0"/>
            <a:ext cx="9144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58" name="Google Shape;158;g1967a40737c_0_0"/>
          <p:cNvSpPr/>
          <p:nvPr/>
        </p:nvSpPr>
        <p:spPr>
          <a:xfrm>
            <a:off x="176025" y="178300"/>
            <a:ext cx="2918100" cy="4786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1967a40737c_0_0"/>
          <p:cNvSpPr txBox="1"/>
          <p:nvPr>
            <p:ph type="title"/>
          </p:nvPr>
        </p:nvSpPr>
        <p:spPr>
          <a:xfrm>
            <a:off x="346775" y="419600"/>
            <a:ext cx="2618700" cy="4282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entury Gothic"/>
              <a:buNone/>
            </a:pPr>
            <a:r>
              <a:rPr lang="en-US"/>
              <a:t>Workshop Ideas</a:t>
            </a:r>
            <a:endParaRPr/>
          </a:p>
        </p:txBody>
      </p:sp>
      <p:sp>
        <p:nvSpPr>
          <p:cNvPr id="160" name="Google Shape;160;g1967a40737c_0_0"/>
          <p:cNvSpPr txBox="1"/>
          <p:nvPr/>
        </p:nvSpPr>
        <p:spPr>
          <a:xfrm>
            <a:off x="3308925" y="178300"/>
            <a:ext cx="5732700" cy="4523700"/>
          </a:xfrm>
          <a:prstGeom prst="rect">
            <a:avLst/>
          </a:prstGeom>
          <a:noFill/>
          <a:ln>
            <a:noFill/>
          </a:ln>
        </p:spPr>
        <p:txBody>
          <a:bodyPr anchorCtr="0" anchor="t" bIns="76200" lIns="76200" spcFirstLastPara="1" rIns="76200" wrap="square" tIns="76200">
            <a:noAutofit/>
          </a:bodyPr>
          <a:lstStyle/>
          <a:p>
            <a:pPr indent="-381000" lvl="0" marL="457200" rtl="0" algn="l">
              <a:spcBef>
                <a:spcPts val="140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Building Trust</a:t>
            </a:r>
            <a:endParaRPr sz="2400">
              <a:solidFill>
                <a:schemeClr val="dk1"/>
              </a:solidFill>
              <a:latin typeface="Century Gothic"/>
              <a:ea typeface="Century Gothic"/>
              <a:cs typeface="Century Gothic"/>
              <a:sym typeface="Century Gothic"/>
            </a:endParaRPr>
          </a:p>
          <a:p>
            <a:pPr indent="-381000" lvl="0" marL="457200" rtl="0" algn="l">
              <a:spcBef>
                <a:spcPts val="140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Make Equity a Leadership Priority and Commitment</a:t>
            </a:r>
            <a:endParaRPr sz="2400">
              <a:solidFill>
                <a:schemeClr val="dk1"/>
              </a:solidFill>
              <a:latin typeface="Century Gothic"/>
              <a:ea typeface="Century Gothic"/>
              <a:cs typeface="Century Gothic"/>
              <a:sym typeface="Century Gothic"/>
            </a:endParaRPr>
          </a:p>
          <a:p>
            <a:pPr indent="-381000" lvl="0" marL="457200" rtl="0" algn="l">
              <a:spcBef>
                <a:spcPts val="140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Develop a Shared Language, Definitions, and Set of Data</a:t>
            </a:r>
            <a:endParaRPr sz="2400">
              <a:solidFill>
                <a:schemeClr val="dk1"/>
              </a:solidFill>
              <a:latin typeface="Century Gothic"/>
              <a:ea typeface="Century Gothic"/>
              <a:cs typeface="Century Gothic"/>
              <a:sym typeface="Century Gothic"/>
            </a:endParaRPr>
          </a:p>
          <a:p>
            <a:pPr indent="-381000" lvl="0" marL="457200" rtl="0" algn="l">
              <a:spcBef>
                <a:spcPts val="140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Simplify and Streamline Processes </a:t>
            </a:r>
            <a:endParaRPr sz="2400">
              <a:solidFill>
                <a:schemeClr val="dk1"/>
              </a:solidFill>
              <a:latin typeface="Century Gothic"/>
              <a:ea typeface="Century Gothic"/>
              <a:cs typeface="Century Gothic"/>
              <a:sym typeface="Century Gothic"/>
            </a:endParaRPr>
          </a:p>
          <a:p>
            <a:pPr indent="-381000" lvl="0" marL="457200" rtl="0" algn="l">
              <a:spcBef>
                <a:spcPts val="1400"/>
              </a:spcBef>
              <a:spcAft>
                <a:spcPts val="0"/>
              </a:spcAft>
              <a:buClr>
                <a:schemeClr val="dk1"/>
              </a:buClr>
              <a:buSzPts val="2400"/>
              <a:buFont typeface="Century Gothic"/>
              <a:buChar char="●"/>
            </a:pPr>
            <a:r>
              <a:rPr lang="en-US" sz="2400">
                <a:solidFill>
                  <a:schemeClr val="dk1"/>
                </a:solidFill>
                <a:latin typeface="Century Gothic"/>
                <a:ea typeface="Century Gothic"/>
                <a:cs typeface="Century Gothic"/>
                <a:sym typeface="Century Gothic"/>
              </a:rPr>
              <a:t>Build Awareness Across the Ecosystem</a:t>
            </a:r>
            <a:endParaRPr sz="2400">
              <a:solidFill>
                <a:schemeClr val="dk1"/>
              </a:solidFill>
              <a:latin typeface="Century Gothic"/>
              <a:ea typeface="Century Gothic"/>
              <a:cs typeface="Century Gothic"/>
              <a:sym typeface="Century Gothic"/>
            </a:endParaRPr>
          </a:p>
          <a:p>
            <a:pPr indent="0" lvl="0" marL="0" rtl="0" algn="l">
              <a:lnSpc>
                <a:spcPct val="115000"/>
              </a:lnSpc>
              <a:spcBef>
                <a:spcPts val="400"/>
              </a:spcBef>
              <a:spcAft>
                <a:spcPts val="0"/>
              </a:spcAft>
              <a:buNone/>
            </a:pPr>
            <a:r>
              <a:t/>
            </a:r>
            <a:endParaRPr sz="2200">
              <a:solidFill>
                <a:schemeClr val="dk1"/>
              </a:solidFill>
              <a:latin typeface="Century Gothic"/>
              <a:ea typeface="Century Gothic"/>
              <a:cs typeface="Century Gothic"/>
              <a:sym typeface="Century Gothic"/>
            </a:endParaRPr>
          </a:p>
          <a:p>
            <a:pPr indent="0" lvl="0" marL="0" marR="0" rtl="0" algn="l">
              <a:lnSpc>
                <a:spcPct val="115000"/>
              </a:lnSpc>
              <a:spcBef>
                <a:spcPts val="900"/>
              </a:spcBef>
              <a:spcAft>
                <a:spcPts val="900"/>
              </a:spcAft>
              <a:buClr>
                <a:schemeClr val="dk1"/>
              </a:buClr>
              <a:buSzPts val="2000"/>
              <a:buFont typeface="Century Gothic"/>
              <a:buNone/>
            </a:pPr>
            <a:r>
              <a:t/>
            </a:r>
            <a:endParaRPr sz="220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6065f2efa2_0_0"/>
          <p:cNvSpPr txBox="1"/>
          <p:nvPr>
            <p:ph type="title"/>
          </p:nvPr>
        </p:nvSpPr>
        <p:spPr>
          <a:xfrm>
            <a:off x="6972300" y="455544"/>
            <a:ext cx="1823100" cy="12345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166" name="Google Shape;166;g16065f2efa2_0_0"/>
          <p:cNvSpPr txBox="1"/>
          <p:nvPr>
            <p:ph idx="1" type="body"/>
          </p:nvPr>
        </p:nvSpPr>
        <p:spPr>
          <a:xfrm>
            <a:off x="514350" y="457200"/>
            <a:ext cx="5829300" cy="4000500"/>
          </a:xfrm>
          <a:prstGeom prst="rect">
            <a:avLst/>
          </a:prstGeom>
        </p:spPr>
        <p:txBody>
          <a:bodyPr anchorCtr="0" anchor="t" bIns="45700" lIns="91425" spcFirstLastPara="1" rIns="91425" wrap="square" tIns="45700">
            <a:normAutofit/>
          </a:bodyPr>
          <a:lstStyle/>
          <a:p>
            <a:pPr indent="0" lvl="0" marL="0" rtl="0" algn="ctr">
              <a:spcBef>
                <a:spcPts val="675"/>
              </a:spcBef>
              <a:spcAft>
                <a:spcPts val="0"/>
              </a:spcAft>
              <a:buNone/>
            </a:pPr>
            <a:r>
              <a:t/>
            </a:r>
            <a:endParaRPr sz="3000"/>
          </a:p>
          <a:p>
            <a:pPr indent="0" lvl="0" marL="0" rtl="0" algn="ctr">
              <a:spcBef>
                <a:spcPts val="675"/>
              </a:spcBef>
              <a:spcAft>
                <a:spcPts val="0"/>
              </a:spcAft>
              <a:buNone/>
            </a:pPr>
            <a:r>
              <a:rPr lang="en-US" sz="3000"/>
              <a:t>For questions or additional information reach out to </a:t>
            </a:r>
            <a:endParaRPr sz="3000"/>
          </a:p>
          <a:p>
            <a:pPr indent="0" lvl="0" marL="0" rtl="0" algn="ctr">
              <a:spcBef>
                <a:spcPts val="675"/>
              </a:spcBef>
              <a:spcAft>
                <a:spcPts val="0"/>
              </a:spcAft>
              <a:buNone/>
            </a:pPr>
            <a:r>
              <a:rPr lang="en-US" sz="3000"/>
              <a:t>Marcus Griswold at </a:t>
            </a:r>
            <a:r>
              <a:rPr lang="en-US" sz="3000" u="sng">
                <a:solidFill>
                  <a:schemeClr val="hlink"/>
                </a:solidFill>
                <a:hlinkClick r:id="rId3"/>
              </a:rPr>
              <a:t>mgriswold@calmwatersgroup.com</a:t>
            </a:r>
            <a:r>
              <a:rPr lang="en-US" sz="3000"/>
              <a:t> </a:t>
            </a:r>
            <a:endParaRPr sz="3000"/>
          </a:p>
        </p:txBody>
      </p:sp>
      <p:sp>
        <p:nvSpPr>
          <p:cNvPr id="167" name="Google Shape;167;g16065f2efa2_0_0"/>
          <p:cNvSpPr txBox="1"/>
          <p:nvPr>
            <p:ph idx="2" type="body"/>
          </p:nvPr>
        </p:nvSpPr>
        <p:spPr>
          <a:xfrm>
            <a:off x="6972300" y="1714500"/>
            <a:ext cx="1823100" cy="2628900"/>
          </a:xfrm>
          <a:prstGeom prst="rect">
            <a:avLst/>
          </a:prstGeom>
        </p:spPr>
        <p:txBody>
          <a:bodyPr anchorCtr="0" anchor="t" bIns="45700" lIns="91425" spcFirstLastPara="1" rIns="91425" wrap="square" tIns="45700">
            <a:normAutofit/>
          </a:bodyPr>
          <a:lstStyle/>
          <a:p>
            <a:pPr indent="0" lvl="0" marL="0" rtl="0" algn="l">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von">
  <a:themeElements>
    <a:clrScheme name="Savon">
      <a:dk1>
        <a:srgbClr val="000000"/>
      </a:dk1>
      <a:lt1>
        <a:srgbClr val="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9C445F6E5C1A40898C104F375C72CA" ma:contentTypeVersion="10" ma:contentTypeDescription="Create a new document." ma:contentTypeScope="" ma:versionID="4d014dedd2f148ccc6d7a8bc59ce9ca6">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080741a9-4db9-4c34-b77b-8547535d10e8" xmlns:ns6="845333bf-8c69-42e0-94c7-80dbf8b936d3" targetNamespace="http://schemas.microsoft.com/office/2006/metadata/properties" ma:root="true" ma:fieldsID="6c4b1c110cc02575ed1a4e875a49bff8" ns1:_="" ns2:_="" ns3:_="" ns4:_="" ns5:_="" ns6:_="">
    <xsd:import namespace="http://schemas.microsoft.com/sharepoint/v3"/>
    <xsd:import namespace="4ffa91fb-a0ff-4ac5-b2db-65c790d184a4"/>
    <xsd:import namespace="http://schemas.microsoft.com/sharepoint.v3"/>
    <xsd:import namespace="http://schemas.microsoft.com/sharepoint/v3/fields"/>
    <xsd:import namespace="080741a9-4db9-4c34-b77b-8547535d10e8"/>
    <xsd:import namespace="845333bf-8c69-42e0-94c7-80dbf8b936d3"/>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5:MediaServiceAutoTags" minOccurs="0"/>
                <xsd:element ref="ns5:MediaServiceOCR" minOccurs="0"/>
                <xsd:element ref="ns5:MediaServiceGenerationTime" minOccurs="0"/>
                <xsd:element ref="ns5: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a1f28bf9-5423-4914-a9e0-06a4f5972efd}" ma:internalName="TaxCatchAllLabel" ma:readOnly="true" ma:showField="CatchAllDataLabel" ma:web="845333bf-8c69-42e0-94c7-80dbf8b936d3">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a1f28bf9-5423-4914-a9e0-06a4f5972efd}" ma:internalName="TaxCatchAll" ma:showField="CatchAllData" ma:web="845333bf-8c69-42e0-94c7-80dbf8b936d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0741a9-4db9-4c34-b77b-8547535d10e8"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5333bf-8c69-42e0-94c7-80dbf8b936d3"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2022-12-01T18:56:14+00:00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documentManagement>
</p:properties>
</file>

<file path=customXml/itemProps1.xml><?xml version="1.0" encoding="utf-8"?>
<ds:datastoreItem xmlns:ds="http://schemas.openxmlformats.org/officeDocument/2006/customXml" ds:itemID="{65EED29D-A21A-4FB9-914B-E5F08ED1A6B4}"/>
</file>

<file path=customXml/itemProps2.xml><?xml version="1.0" encoding="utf-8"?>
<ds:datastoreItem xmlns:ds="http://schemas.openxmlformats.org/officeDocument/2006/customXml" ds:itemID="{AC1A29D3-0161-4C24-BF39-7E3D1E9D74D9}"/>
</file>

<file path=customXml/itemProps3.xml><?xml version="1.0" encoding="utf-8"?>
<ds:datastoreItem xmlns:ds="http://schemas.openxmlformats.org/officeDocument/2006/customXml" ds:itemID="{81F9301D-6438-4FAA-BC43-AE9C393D93A1}"/>
</file>

<file path=customXml/itemProps4.xml><?xml version="1.0" encoding="utf-8"?>
<ds:datastoreItem xmlns:ds="http://schemas.openxmlformats.org/officeDocument/2006/customXml" ds:itemID="{EBA36C68-099E-4417-A3E8-081DE0B7C168}"/>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0x010100BC9C445F6E5C1A40898C104F375C72CA</vt:lpwstr>
  </property>
</Properties>
</file>