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6" r:id="rId5"/>
    <p:sldMasterId id="214748370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5143500" cx="9144000"/>
  <p:notesSz cx="6858000" cy="9144000"/>
  <p:embeddedFontLst>
    <p:embeddedFont>
      <p:font typeface="Roboto Slab"/>
      <p:regular r:id="rId24"/>
      <p:bold r:id="rId25"/>
    </p:embeddedFont>
    <p:embeddedFont>
      <p:font typeface="Roboto"/>
      <p:regular r:id="rId26"/>
      <p:bold r:id="rId27"/>
      <p:italic r:id="rId28"/>
      <p:boldItalic r:id="rId29"/>
    </p:embeddedFont>
    <p:embeddedFont>
      <p:font typeface="Crimson Pro Medium"/>
      <p:regular r:id="rId30"/>
      <p:bold r:id="rId31"/>
      <p:italic r:id="rId32"/>
      <p:boldItalic r:id="rId33"/>
    </p:embeddedFont>
    <p:embeddedFont>
      <p:font typeface="Nixie One"/>
      <p:regular r:id="rId34"/>
    </p:embeddedFont>
    <p:embeddedFont>
      <p:font typeface="Crimson Pro"/>
      <p:regular r:id="rId35"/>
      <p:bold r:id="rId36"/>
      <p:italic r:id="rId37"/>
      <p:boldItalic r:id="rId38"/>
    </p:embeddedFont>
    <p:embeddedFont>
      <p:font typeface="Space Grotesk Medium"/>
      <p:regular r:id="rId39"/>
      <p:bold r:id="rId40"/>
    </p:embeddedFont>
    <p:embeddedFont>
      <p:font typeface="Space Grotesk SemiBold"/>
      <p:regular r:id="rId41"/>
      <p:bold r:id="rId42"/>
    </p:embeddedFont>
    <p:embeddedFont>
      <p:font typeface="Space Grotesk"/>
      <p:regular r:id="rId43"/>
      <p:bold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2AB3801-B09D-4960-A65C-37FF46D4CC3D}">
  <a:tblStyle styleId="{02AB3801-B09D-4960-A65C-37FF46D4CC3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001DB0B-C8A4-4636-9E38-15CB8B07EBF4}" styleName="Table_1">
    <a:wholeTbl>
      <a:tcTxStyle b="off" i="off">
        <a:font>
          <a:latin typeface="Arial"/>
          <a:ea typeface="Arial"/>
          <a:cs typeface="Arial"/>
        </a:font>
        <a:schemeClr val="dk1"/>
      </a:tcTxStyle>
      <a:tcStyle>
        <a:tcBdr>
          <a:left>
            <a:ln cap="flat" cmpd="sng" w="12700">
              <a:solidFill>
                <a:schemeClr val="accent3"/>
              </a:solidFill>
              <a:prstDash val="solid"/>
              <a:round/>
              <a:headEnd len="sm" w="sm" type="none"/>
              <a:tailEnd len="sm" w="sm" type="none"/>
            </a:ln>
          </a:left>
          <a:right>
            <a:ln cap="flat" cmpd="sng" w="12700">
              <a:solidFill>
                <a:schemeClr val="accent3"/>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12700">
              <a:solidFill>
                <a:schemeClr val="accent3"/>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b="off" i="off"/>
      <a:tcStyle>
        <a:fill>
          <a:solidFill>
            <a:srgbClr val="EDF1E8"/>
          </a:solidFill>
        </a:fill>
      </a:tcStyle>
    </a:band1H>
    <a:band2H>
      <a:tcTxStyle b="off" i="off"/>
    </a:band2H>
    <a:band1V>
      <a:tcTxStyle b="off" i="off"/>
      <a:tcStyle>
        <a:fill>
          <a:solidFill>
            <a:srgbClr val="EDF1E8"/>
          </a:solidFill>
        </a:fill>
      </a:tcStyle>
    </a:band1V>
    <a:band2V>
      <a:tcTxStyle b="off" i="off"/>
    </a:band2V>
    <a:lastCol>
      <a:tcTxStyle b="on" i="off"/>
    </a:lastCol>
    <a:firstCol>
      <a:tcTxStyle b="on" i="off"/>
    </a:firstCol>
    <a:lastRow>
      <a:tcTxStyle b="on" i="off"/>
      <a:tcStyle>
        <a:tcBdr>
          <a:top>
            <a:ln cap="flat" cmpd="sng" w="50800">
              <a:solidFill>
                <a:schemeClr val="accent3"/>
              </a:solidFill>
              <a:prstDash val="solid"/>
              <a:round/>
              <a:headEnd len="sm" w="sm" type="none"/>
              <a:tailEnd len="sm" w="sm" type="none"/>
            </a:ln>
          </a:top>
        </a:tcBdr>
        <a:fill>
          <a:solidFill>
            <a:schemeClr val="lt1"/>
          </a:solidFill>
        </a:fill>
      </a:tcStyle>
    </a:lastRow>
    <a:seCell>
      <a:tcTxStyle b="off" i="off"/>
    </a:seCell>
    <a:swCell>
      <a:tcTxStyle b="off" i="off"/>
    </a:swCell>
    <a:firstRow>
      <a:tcTxStyle b="on" i="off">
        <a:font>
          <a:latin typeface="Arial"/>
          <a:ea typeface="Arial"/>
          <a:cs typeface="Arial"/>
        </a:font>
        <a:schemeClr val="lt1"/>
      </a:tcTxStyle>
      <a:tcStyle>
        <a:fill>
          <a:solidFill>
            <a:schemeClr val="accent3"/>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paceGroteskMedium-bold.fntdata"/><Relationship Id="rId42" Type="http://schemas.openxmlformats.org/officeDocument/2006/relationships/font" Target="fonts/SpaceGroteskSemiBold-bold.fntdata"/><Relationship Id="rId41" Type="http://schemas.openxmlformats.org/officeDocument/2006/relationships/font" Target="fonts/SpaceGroteskSemiBold-regular.fntdata"/><Relationship Id="rId44" Type="http://schemas.openxmlformats.org/officeDocument/2006/relationships/font" Target="fonts/SpaceGrotesk-bold.fntdata"/><Relationship Id="rId43" Type="http://schemas.openxmlformats.org/officeDocument/2006/relationships/font" Target="fonts/SpaceGrotesk-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CrimsonProMedium-bold.fntdata"/><Relationship Id="rId30" Type="http://schemas.openxmlformats.org/officeDocument/2006/relationships/font" Target="fonts/CrimsonProMedium-regular.fntdata"/><Relationship Id="rId33" Type="http://schemas.openxmlformats.org/officeDocument/2006/relationships/font" Target="fonts/CrimsonProMedium-boldItalic.fntdata"/><Relationship Id="rId32" Type="http://schemas.openxmlformats.org/officeDocument/2006/relationships/font" Target="fonts/CrimsonProMedium-italic.fntdata"/><Relationship Id="rId35" Type="http://schemas.openxmlformats.org/officeDocument/2006/relationships/font" Target="fonts/CrimsonPro-regular.fntdata"/><Relationship Id="rId34" Type="http://schemas.openxmlformats.org/officeDocument/2006/relationships/font" Target="fonts/NixieOne-regular.fntdata"/><Relationship Id="rId37" Type="http://schemas.openxmlformats.org/officeDocument/2006/relationships/font" Target="fonts/CrimsonPro-italic.fntdata"/><Relationship Id="rId36" Type="http://schemas.openxmlformats.org/officeDocument/2006/relationships/font" Target="fonts/CrimsonPro-bold.fntdata"/><Relationship Id="rId39" Type="http://schemas.openxmlformats.org/officeDocument/2006/relationships/font" Target="fonts/SpaceGroteskMedium-regular.fntdata"/><Relationship Id="rId38" Type="http://schemas.openxmlformats.org/officeDocument/2006/relationships/font" Target="fonts/CrimsonPro-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RobotoSlab-regular.fntdata"/><Relationship Id="rId23" Type="http://schemas.openxmlformats.org/officeDocument/2006/relationships/slide" Target="slides/slide16.xml"/><Relationship Id="rId26" Type="http://schemas.openxmlformats.org/officeDocument/2006/relationships/font" Target="fonts/Roboto-regular.fntdata"/><Relationship Id="rId25" Type="http://schemas.openxmlformats.org/officeDocument/2006/relationships/font" Target="fonts/RobotoSlab-bold.fntdata"/><Relationship Id="rId28" Type="http://schemas.openxmlformats.org/officeDocument/2006/relationships/font" Target="fonts/Roboto-italic.fntdata"/><Relationship Id="rId27" Type="http://schemas.openxmlformats.org/officeDocument/2006/relationships/font" Target="fonts/Roboto-bold.fntdata"/><Relationship Id="rId29" Type="http://schemas.openxmlformats.org/officeDocument/2006/relationships/font" Target="fonts/Roboto-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mbed.kumu.io/8bee687ffdbfb36e078453bbe61838bd#home/involvement"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32b885f28da_0_1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32b885f28da_0_1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3579df02587_0_3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5" name="Google Shape;665;g3579df02587_0_3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3579df02587_0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2" name="Google Shape;672;g3579df02587_0_1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32b885f28da_0_19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32b885f28da_0_19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32b885f28da_0_1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32b885f28da_0_1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32b885f28da_0_19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32b885f28da_0_19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https://embed.kumu.io/8bee687ffdbfb36e078453bbe61838bd#home/involvement</a:t>
            </a:r>
            <a:r>
              <a:rPr lang="en"/>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32b885f28da_0_19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5" name="Google Shape;705;g32b885f28da_0_19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32b885f28da_0_18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32b885f28da_0_18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32b885f28da_0_16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32b885f28da_0_1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32b885f28da_0_1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32b885f28da_0_1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32b885f28da_0_14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32b885f28da_0_14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32b885f28da_0_1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32b885f28da_0_1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3579df02587_0_2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 name="Google Shape;619;g3579df02587_0_2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3579df02587_0_2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3" name="Google Shape;633;g3579df02587_0_2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3579df02587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3" name="Google Shape;643;g3579df02587_0_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3579df02587_0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6" name="Google Shape;656;g3579df02587_0_1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chemeClr val="lt2"/>
        </a:solidFill>
      </p:bgPr>
    </p:bg>
    <p:spTree>
      <p:nvGrpSpPr>
        <p:cNvPr id="8" name="Shape 8"/>
        <p:cNvGrpSpPr/>
        <p:nvPr/>
      </p:nvGrpSpPr>
      <p:grpSpPr>
        <a:xfrm>
          <a:off x="0" y="0"/>
          <a:ext cx="0" cy="0"/>
          <a:chOff x="0" y="0"/>
          <a:chExt cx="0" cy="0"/>
        </a:xfrm>
      </p:grpSpPr>
      <p:sp>
        <p:nvSpPr>
          <p:cNvPr id="9" name="Google Shape;9;p2"/>
          <p:cNvSpPr/>
          <p:nvPr>
            <p:ph idx="2" type="pic"/>
          </p:nvPr>
        </p:nvSpPr>
        <p:spPr>
          <a:xfrm>
            <a:off x="0" y="0"/>
            <a:ext cx="9144000" cy="5143500"/>
          </a:xfrm>
          <a:prstGeom prst="rect">
            <a:avLst/>
          </a:prstGeom>
          <a:noFill/>
          <a:ln>
            <a:noFill/>
          </a:ln>
        </p:spPr>
      </p:sp>
      <p:sp>
        <p:nvSpPr>
          <p:cNvPr id="10" name="Google Shape;10;p2"/>
          <p:cNvSpPr txBox="1"/>
          <p:nvPr>
            <p:ph type="title"/>
          </p:nvPr>
        </p:nvSpPr>
        <p:spPr>
          <a:xfrm>
            <a:off x="285750" y="1639500"/>
            <a:ext cx="8572500" cy="18645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1"/>
              </a:buClr>
              <a:buSzPts val="7200"/>
              <a:buNone/>
              <a:defRPr sz="7200"/>
            </a:lvl1pPr>
            <a:lvl2pPr lvl="1">
              <a:lnSpc>
                <a:spcPct val="80000"/>
              </a:lnSpc>
              <a:spcBef>
                <a:spcPts val="0"/>
              </a:spcBef>
              <a:spcAft>
                <a:spcPts val="0"/>
              </a:spcAft>
              <a:buClr>
                <a:schemeClr val="dk1"/>
              </a:buClr>
              <a:buSzPts val="7200"/>
              <a:buNone/>
              <a:defRPr sz="7200"/>
            </a:lvl2pPr>
            <a:lvl3pPr lvl="2">
              <a:lnSpc>
                <a:spcPct val="80000"/>
              </a:lnSpc>
              <a:spcBef>
                <a:spcPts val="0"/>
              </a:spcBef>
              <a:spcAft>
                <a:spcPts val="0"/>
              </a:spcAft>
              <a:buClr>
                <a:schemeClr val="dk1"/>
              </a:buClr>
              <a:buSzPts val="7200"/>
              <a:buNone/>
              <a:defRPr sz="7200"/>
            </a:lvl3pPr>
            <a:lvl4pPr lvl="3">
              <a:lnSpc>
                <a:spcPct val="80000"/>
              </a:lnSpc>
              <a:spcBef>
                <a:spcPts val="0"/>
              </a:spcBef>
              <a:spcAft>
                <a:spcPts val="0"/>
              </a:spcAft>
              <a:buClr>
                <a:schemeClr val="dk1"/>
              </a:buClr>
              <a:buSzPts val="7200"/>
              <a:buNone/>
              <a:defRPr sz="7200"/>
            </a:lvl4pPr>
            <a:lvl5pPr lvl="4">
              <a:lnSpc>
                <a:spcPct val="80000"/>
              </a:lnSpc>
              <a:spcBef>
                <a:spcPts val="0"/>
              </a:spcBef>
              <a:spcAft>
                <a:spcPts val="0"/>
              </a:spcAft>
              <a:buClr>
                <a:schemeClr val="dk1"/>
              </a:buClr>
              <a:buSzPts val="7200"/>
              <a:buNone/>
              <a:defRPr sz="7200"/>
            </a:lvl5pPr>
            <a:lvl6pPr lvl="5">
              <a:lnSpc>
                <a:spcPct val="80000"/>
              </a:lnSpc>
              <a:spcBef>
                <a:spcPts val="0"/>
              </a:spcBef>
              <a:spcAft>
                <a:spcPts val="0"/>
              </a:spcAft>
              <a:buClr>
                <a:schemeClr val="dk1"/>
              </a:buClr>
              <a:buSzPts val="7200"/>
              <a:buNone/>
              <a:defRPr sz="7200"/>
            </a:lvl6pPr>
            <a:lvl7pPr lvl="6">
              <a:lnSpc>
                <a:spcPct val="80000"/>
              </a:lnSpc>
              <a:spcBef>
                <a:spcPts val="0"/>
              </a:spcBef>
              <a:spcAft>
                <a:spcPts val="0"/>
              </a:spcAft>
              <a:buClr>
                <a:schemeClr val="dk1"/>
              </a:buClr>
              <a:buSzPts val="7200"/>
              <a:buNone/>
              <a:defRPr sz="7200"/>
            </a:lvl7pPr>
            <a:lvl8pPr lvl="7">
              <a:lnSpc>
                <a:spcPct val="80000"/>
              </a:lnSpc>
              <a:spcBef>
                <a:spcPts val="0"/>
              </a:spcBef>
              <a:spcAft>
                <a:spcPts val="0"/>
              </a:spcAft>
              <a:buClr>
                <a:schemeClr val="dk1"/>
              </a:buClr>
              <a:buSzPts val="7200"/>
              <a:buNone/>
              <a:defRPr sz="7200"/>
            </a:lvl8pPr>
            <a:lvl9pPr lvl="8">
              <a:lnSpc>
                <a:spcPct val="80000"/>
              </a:lnSpc>
              <a:spcBef>
                <a:spcPts val="0"/>
              </a:spcBef>
              <a:spcAft>
                <a:spcPts val="0"/>
              </a:spcAft>
              <a:buClr>
                <a:schemeClr val="dk1"/>
              </a:buClr>
              <a:buSzPts val="7200"/>
              <a:buNone/>
              <a:defRPr sz="7200"/>
            </a:lvl9pPr>
          </a:lstStyle>
          <a:p/>
        </p:txBody>
      </p:sp>
      <p:sp>
        <p:nvSpPr>
          <p:cNvPr id="11" name="Google Shape;11;p2"/>
          <p:cNvSpPr txBox="1"/>
          <p:nvPr>
            <p:ph idx="1" type="subTitle"/>
          </p:nvPr>
        </p:nvSpPr>
        <p:spPr>
          <a:xfrm>
            <a:off x="342750" y="3820125"/>
            <a:ext cx="2148300" cy="553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p:txBody>
      </p:sp>
      <p:sp>
        <p:nvSpPr>
          <p:cNvPr id="12" name="Google Shape;12;p2"/>
          <p:cNvSpPr txBox="1"/>
          <p:nvPr>
            <p:ph idx="3" type="subTitle"/>
          </p:nvPr>
        </p:nvSpPr>
        <p:spPr>
          <a:xfrm>
            <a:off x="6652800" y="3820125"/>
            <a:ext cx="2148300" cy="5532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ives &amp; Key Results">
  <p:cSld name="CUSTOM_8">
    <p:spTree>
      <p:nvGrpSpPr>
        <p:cNvPr id="98" name="Shape 98"/>
        <p:cNvGrpSpPr/>
        <p:nvPr/>
      </p:nvGrpSpPr>
      <p:grpSpPr>
        <a:xfrm>
          <a:off x="0" y="0"/>
          <a:ext cx="0" cy="0"/>
          <a:chOff x="0" y="0"/>
          <a:chExt cx="0" cy="0"/>
        </a:xfrm>
      </p:grpSpPr>
      <p:sp>
        <p:nvSpPr>
          <p:cNvPr id="99" name="Google Shape;99;p11"/>
          <p:cNvSpPr txBox="1"/>
          <p:nvPr>
            <p:ph type="title"/>
          </p:nvPr>
        </p:nvSpPr>
        <p:spPr>
          <a:xfrm>
            <a:off x="230900" y="457200"/>
            <a:ext cx="7261800" cy="562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p:txBody>
      </p:sp>
      <p:sp>
        <p:nvSpPr>
          <p:cNvPr id="100" name="Google Shape;100;p11"/>
          <p:cNvSpPr/>
          <p:nvPr/>
        </p:nvSpPr>
        <p:spPr>
          <a:xfrm>
            <a:off x="230900" y="1552700"/>
            <a:ext cx="8684400" cy="7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pace Grotesk"/>
              <a:ea typeface="Space Grotesk"/>
              <a:cs typeface="Space Grotesk"/>
              <a:sym typeface="Space Grotesk"/>
            </a:endParaRPr>
          </a:p>
        </p:txBody>
      </p:sp>
      <p:sp>
        <p:nvSpPr>
          <p:cNvPr id="101" name="Google Shape;101;p11"/>
          <p:cNvSpPr/>
          <p:nvPr/>
        </p:nvSpPr>
        <p:spPr>
          <a:xfrm>
            <a:off x="229800" y="2414133"/>
            <a:ext cx="8684400" cy="7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pace Grotesk"/>
              <a:ea typeface="Space Grotesk"/>
              <a:cs typeface="Space Grotesk"/>
              <a:sym typeface="Space Grotesk"/>
            </a:endParaRPr>
          </a:p>
        </p:txBody>
      </p:sp>
      <p:sp>
        <p:nvSpPr>
          <p:cNvPr id="102" name="Google Shape;102;p11"/>
          <p:cNvSpPr/>
          <p:nvPr/>
        </p:nvSpPr>
        <p:spPr>
          <a:xfrm>
            <a:off x="229800" y="3275567"/>
            <a:ext cx="8684400" cy="7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pace Grotesk"/>
              <a:ea typeface="Space Grotesk"/>
              <a:cs typeface="Space Grotesk"/>
              <a:sym typeface="Space Grotesk"/>
            </a:endParaRPr>
          </a:p>
        </p:txBody>
      </p:sp>
      <p:sp>
        <p:nvSpPr>
          <p:cNvPr id="103" name="Google Shape;103;p11"/>
          <p:cNvSpPr/>
          <p:nvPr/>
        </p:nvSpPr>
        <p:spPr>
          <a:xfrm>
            <a:off x="229800" y="4137000"/>
            <a:ext cx="8684400" cy="7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pace Grotesk"/>
              <a:ea typeface="Space Grotesk"/>
              <a:cs typeface="Space Grotesk"/>
              <a:sym typeface="Space Grotesk"/>
            </a:endParaRPr>
          </a:p>
        </p:txBody>
      </p:sp>
      <p:sp>
        <p:nvSpPr>
          <p:cNvPr id="104" name="Google Shape;104;p11"/>
          <p:cNvSpPr txBox="1"/>
          <p:nvPr>
            <p:ph idx="1" type="subTitle"/>
          </p:nvPr>
        </p:nvSpPr>
        <p:spPr>
          <a:xfrm>
            <a:off x="228600" y="1552700"/>
            <a:ext cx="1782300" cy="783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1pPr>
            <a:lvl2pPr lvl="1">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2pPr>
            <a:lvl3pPr lvl="2">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3pPr>
            <a:lvl4pPr lvl="3">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4pPr>
            <a:lvl5pPr lvl="4">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5pPr>
            <a:lvl6pPr lvl="5">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6pPr>
            <a:lvl7pPr lvl="6">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7pPr>
            <a:lvl8pPr lvl="7">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8pPr>
            <a:lvl9pPr lvl="8">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9pPr>
          </a:lstStyle>
          <a:p/>
        </p:txBody>
      </p:sp>
      <p:sp>
        <p:nvSpPr>
          <p:cNvPr id="105" name="Google Shape;105;p11"/>
          <p:cNvSpPr txBox="1"/>
          <p:nvPr>
            <p:ph idx="2" type="subTitle"/>
          </p:nvPr>
        </p:nvSpPr>
        <p:spPr>
          <a:xfrm>
            <a:off x="228600" y="2414138"/>
            <a:ext cx="1782300" cy="783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1pPr>
            <a:lvl2pPr lvl="1">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2pPr>
            <a:lvl3pPr lvl="2">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3pPr>
            <a:lvl4pPr lvl="3">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4pPr>
            <a:lvl5pPr lvl="4">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5pPr>
            <a:lvl6pPr lvl="5">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6pPr>
            <a:lvl7pPr lvl="6">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7pPr>
            <a:lvl8pPr lvl="7">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8pPr>
            <a:lvl9pPr lvl="8">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9pPr>
          </a:lstStyle>
          <a:p/>
        </p:txBody>
      </p:sp>
      <p:sp>
        <p:nvSpPr>
          <p:cNvPr id="106" name="Google Shape;106;p11"/>
          <p:cNvSpPr txBox="1"/>
          <p:nvPr>
            <p:ph idx="3" type="subTitle"/>
          </p:nvPr>
        </p:nvSpPr>
        <p:spPr>
          <a:xfrm>
            <a:off x="228600" y="3275563"/>
            <a:ext cx="1782300" cy="783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1pPr>
            <a:lvl2pPr lvl="1">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2pPr>
            <a:lvl3pPr lvl="2">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3pPr>
            <a:lvl4pPr lvl="3">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4pPr>
            <a:lvl5pPr lvl="4">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5pPr>
            <a:lvl6pPr lvl="5">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6pPr>
            <a:lvl7pPr lvl="6">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7pPr>
            <a:lvl8pPr lvl="7">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8pPr>
            <a:lvl9pPr lvl="8">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9pPr>
          </a:lstStyle>
          <a:p/>
        </p:txBody>
      </p:sp>
      <p:sp>
        <p:nvSpPr>
          <p:cNvPr id="107" name="Google Shape;107;p11"/>
          <p:cNvSpPr txBox="1"/>
          <p:nvPr>
            <p:ph idx="4" type="subTitle"/>
          </p:nvPr>
        </p:nvSpPr>
        <p:spPr>
          <a:xfrm>
            <a:off x="228600" y="4136988"/>
            <a:ext cx="1782300" cy="783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1pPr>
            <a:lvl2pPr lvl="1">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2pPr>
            <a:lvl3pPr lvl="2">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3pPr>
            <a:lvl4pPr lvl="3">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4pPr>
            <a:lvl5pPr lvl="4">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5pPr>
            <a:lvl6pPr lvl="5">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6pPr>
            <a:lvl7pPr lvl="6">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7pPr>
            <a:lvl8pPr lvl="7">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8pPr>
            <a:lvl9pPr lvl="8">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9pPr>
          </a:lstStyle>
          <a:p/>
        </p:txBody>
      </p:sp>
      <p:sp>
        <p:nvSpPr>
          <p:cNvPr id="108" name="Google Shape;108;p11"/>
          <p:cNvSpPr txBox="1"/>
          <p:nvPr>
            <p:ph idx="5" type="body"/>
          </p:nvPr>
        </p:nvSpPr>
        <p:spPr>
          <a:xfrm>
            <a:off x="3940475" y="1552850"/>
            <a:ext cx="4973700" cy="7830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Clr>
                <a:schemeClr val="dk2"/>
              </a:buClr>
              <a:buSzPts val="1200"/>
              <a:buChar char="●"/>
              <a:defRPr>
                <a:solidFill>
                  <a:schemeClr val="dk2"/>
                </a:solidFill>
              </a:defRPr>
            </a:lvl1pPr>
            <a:lvl2pPr indent="-304800" lvl="1" marL="914400">
              <a:spcBef>
                <a:spcPts val="0"/>
              </a:spcBef>
              <a:spcAft>
                <a:spcPts val="0"/>
              </a:spcAft>
              <a:buClr>
                <a:schemeClr val="dk2"/>
              </a:buClr>
              <a:buSzPts val="1200"/>
              <a:buChar char="○"/>
              <a:defRPr>
                <a:solidFill>
                  <a:schemeClr val="dk2"/>
                </a:solidFill>
              </a:defRPr>
            </a:lvl2pPr>
            <a:lvl3pPr indent="-304800" lvl="2" marL="1371600">
              <a:spcBef>
                <a:spcPts val="0"/>
              </a:spcBef>
              <a:spcAft>
                <a:spcPts val="0"/>
              </a:spcAft>
              <a:buClr>
                <a:schemeClr val="dk2"/>
              </a:buClr>
              <a:buSzPts val="1200"/>
              <a:buChar char="■"/>
              <a:defRPr>
                <a:solidFill>
                  <a:schemeClr val="dk2"/>
                </a:solidFill>
              </a:defRPr>
            </a:lvl3pPr>
            <a:lvl4pPr indent="-304800" lvl="3" marL="1828800">
              <a:spcBef>
                <a:spcPts val="0"/>
              </a:spcBef>
              <a:spcAft>
                <a:spcPts val="0"/>
              </a:spcAft>
              <a:buClr>
                <a:schemeClr val="dk2"/>
              </a:buClr>
              <a:buSzPts val="1200"/>
              <a:buChar char="●"/>
              <a:defRPr>
                <a:solidFill>
                  <a:schemeClr val="dk2"/>
                </a:solidFill>
              </a:defRPr>
            </a:lvl4pPr>
            <a:lvl5pPr indent="-304800" lvl="4" marL="2286000">
              <a:spcBef>
                <a:spcPts val="0"/>
              </a:spcBef>
              <a:spcAft>
                <a:spcPts val="0"/>
              </a:spcAft>
              <a:buClr>
                <a:schemeClr val="dk2"/>
              </a:buClr>
              <a:buSzPts val="1200"/>
              <a:buChar char="○"/>
              <a:defRPr>
                <a:solidFill>
                  <a:schemeClr val="dk2"/>
                </a:solidFill>
              </a:defRPr>
            </a:lvl5pPr>
            <a:lvl6pPr indent="-304800" lvl="5" marL="2743200">
              <a:spcBef>
                <a:spcPts val="0"/>
              </a:spcBef>
              <a:spcAft>
                <a:spcPts val="0"/>
              </a:spcAft>
              <a:buClr>
                <a:schemeClr val="dk2"/>
              </a:buClr>
              <a:buSzPts val="1200"/>
              <a:buChar char="■"/>
              <a:defRPr>
                <a:solidFill>
                  <a:schemeClr val="dk2"/>
                </a:solidFill>
              </a:defRPr>
            </a:lvl6pPr>
            <a:lvl7pPr indent="-304800" lvl="6" marL="3200400">
              <a:spcBef>
                <a:spcPts val="0"/>
              </a:spcBef>
              <a:spcAft>
                <a:spcPts val="0"/>
              </a:spcAft>
              <a:buClr>
                <a:schemeClr val="dk2"/>
              </a:buClr>
              <a:buSzPts val="1200"/>
              <a:buChar char="●"/>
              <a:defRPr>
                <a:solidFill>
                  <a:schemeClr val="dk2"/>
                </a:solidFill>
              </a:defRPr>
            </a:lvl7pPr>
            <a:lvl8pPr indent="-304800" lvl="7" marL="3657600">
              <a:spcBef>
                <a:spcPts val="0"/>
              </a:spcBef>
              <a:spcAft>
                <a:spcPts val="0"/>
              </a:spcAft>
              <a:buClr>
                <a:schemeClr val="dk2"/>
              </a:buClr>
              <a:buSzPts val="1200"/>
              <a:buChar char="○"/>
              <a:defRPr>
                <a:solidFill>
                  <a:schemeClr val="dk2"/>
                </a:solidFill>
              </a:defRPr>
            </a:lvl8pPr>
            <a:lvl9pPr indent="-304800" lvl="8" marL="4114800">
              <a:spcBef>
                <a:spcPts val="0"/>
              </a:spcBef>
              <a:spcAft>
                <a:spcPts val="0"/>
              </a:spcAft>
              <a:buClr>
                <a:schemeClr val="dk2"/>
              </a:buClr>
              <a:buSzPts val="1200"/>
              <a:buChar char="■"/>
              <a:defRPr>
                <a:solidFill>
                  <a:schemeClr val="dk2"/>
                </a:solidFill>
              </a:defRPr>
            </a:lvl9pPr>
          </a:lstStyle>
          <a:p/>
        </p:txBody>
      </p:sp>
      <p:sp>
        <p:nvSpPr>
          <p:cNvPr id="109" name="Google Shape;109;p11"/>
          <p:cNvSpPr txBox="1"/>
          <p:nvPr>
            <p:ph idx="6" type="body"/>
          </p:nvPr>
        </p:nvSpPr>
        <p:spPr>
          <a:xfrm>
            <a:off x="3940475" y="2414213"/>
            <a:ext cx="4973700" cy="7830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Clr>
                <a:schemeClr val="dk2"/>
              </a:buClr>
              <a:buSzPts val="1200"/>
              <a:buChar char="●"/>
              <a:defRPr>
                <a:solidFill>
                  <a:schemeClr val="dk2"/>
                </a:solidFill>
              </a:defRPr>
            </a:lvl1pPr>
            <a:lvl2pPr indent="-304800" lvl="1" marL="914400">
              <a:spcBef>
                <a:spcPts val="0"/>
              </a:spcBef>
              <a:spcAft>
                <a:spcPts val="0"/>
              </a:spcAft>
              <a:buClr>
                <a:schemeClr val="dk2"/>
              </a:buClr>
              <a:buSzPts val="1200"/>
              <a:buChar char="○"/>
              <a:defRPr>
                <a:solidFill>
                  <a:schemeClr val="dk2"/>
                </a:solidFill>
              </a:defRPr>
            </a:lvl2pPr>
            <a:lvl3pPr indent="-304800" lvl="2" marL="1371600">
              <a:spcBef>
                <a:spcPts val="0"/>
              </a:spcBef>
              <a:spcAft>
                <a:spcPts val="0"/>
              </a:spcAft>
              <a:buClr>
                <a:schemeClr val="dk2"/>
              </a:buClr>
              <a:buSzPts val="1200"/>
              <a:buChar char="■"/>
              <a:defRPr>
                <a:solidFill>
                  <a:schemeClr val="dk2"/>
                </a:solidFill>
              </a:defRPr>
            </a:lvl3pPr>
            <a:lvl4pPr indent="-304800" lvl="3" marL="1828800">
              <a:spcBef>
                <a:spcPts val="0"/>
              </a:spcBef>
              <a:spcAft>
                <a:spcPts val="0"/>
              </a:spcAft>
              <a:buClr>
                <a:schemeClr val="dk2"/>
              </a:buClr>
              <a:buSzPts val="1200"/>
              <a:buChar char="●"/>
              <a:defRPr>
                <a:solidFill>
                  <a:schemeClr val="dk2"/>
                </a:solidFill>
              </a:defRPr>
            </a:lvl4pPr>
            <a:lvl5pPr indent="-304800" lvl="4" marL="2286000">
              <a:spcBef>
                <a:spcPts val="0"/>
              </a:spcBef>
              <a:spcAft>
                <a:spcPts val="0"/>
              </a:spcAft>
              <a:buClr>
                <a:schemeClr val="dk2"/>
              </a:buClr>
              <a:buSzPts val="1200"/>
              <a:buChar char="○"/>
              <a:defRPr>
                <a:solidFill>
                  <a:schemeClr val="dk2"/>
                </a:solidFill>
              </a:defRPr>
            </a:lvl5pPr>
            <a:lvl6pPr indent="-304800" lvl="5" marL="2743200">
              <a:spcBef>
                <a:spcPts val="0"/>
              </a:spcBef>
              <a:spcAft>
                <a:spcPts val="0"/>
              </a:spcAft>
              <a:buClr>
                <a:schemeClr val="dk2"/>
              </a:buClr>
              <a:buSzPts val="1200"/>
              <a:buChar char="■"/>
              <a:defRPr>
                <a:solidFill>
                  <a:schemeClr val="dk2"/>
                </a:solidFill>
              </a:defRPr>
            </a:lvl6pPr>
            <a:lvl7pPr indent="-304800" lvl="6" marL="3200400">
              <a:spcBef>
                <a:spcPts val="0"/>
              </a:spcBef>
              <a:spcAft>
                <a:spcPts val="0"/>
              </a:spcAft>
              <a:buClr>
                <a:schemeClr val="dk2"/>
              </a:buClr>
              <a:buSzPts val="1200"/>
              <a:buChar char="●"/>
              <a:defRPr>
                <a:solidFill>
                  <a:schemeClr val="dk2"/>
                </a:solidFill>
              </a:defRPr>
            </a:lvl7pPr>
            <a:lvl8pPr indent="-304800" lvl="7" marL="3657600">
              <a:spcBef>
                <a:spcPts val="0"/>
              </a:spcBef>
              <a:spcAft>
                <a:spcPts val="0"/>
              </a:spcAft>
              <a:buClr>
                <a:schemeClr val="dk2"/>
              </a:buClr>
              <a:buSzPts val="1200"/>
              <a:buChar char="○"/>
              <a:defRPr>
                <a:solidFill>
                  <a:schemeClr val="dk2"/>
                </a:solidFill>
              </a:defRPr>
            </a:lvl8pPr>
            <a:lvl9pPr indent="-304800" lvl="8" marL="4114800">
              <a:spcBef>
                <a:spcPts val="0"/>
              </a:spcBef>
              <a:spcAft>
                <a:spcPts val="0"/>
              </a:spcAft>
              <a:buClr>
                <a:schemeClr val="dk2"/>
              </a:buClr>
              <a:buSzPts val="1200"/>
              <a:buChar char="■"/>
              <a:defRPr>
                <a:solidFill>
                  <a:schemeClr val="dk2"/>
                </a:solidFill>
              </a:defRPr>
            </a:lvl9pPr>
          </a:lstStyle>
          <a:p/>
        </p:txBody>
      </p:sp>
      <p:sp>
        <p:nvSpPr>
          <p:cNvPr id="110" name="Google Shape;110;p11"/>
          <p:cNvSpPr txBox="1"/>
          <p:nvPr>
            <p:ph idx="7" type="body"/>
          </p:nvPr>
        </p:nvSpPr>
        <p:spPr>
          <a:xfrm>
            <a:off x="3940475" y="3275613"/>
            <a:ext cx="4973700" cy="7830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Clr>
                <a:schemeClr val="dk2"/>
              </a:buClr>
              <a:buSzPts val="1200"/>
              <a:buChar char="●"/>
              <a:defRPr>
                <a:solidFill>
                  <a:schemeClr val="dk2"/>
                </a:solidFill>
              </a:defRPr>
            </a:lvl1pPr>
            <a:lvl2pPr indent="-304800" lvl="1" marL="914400">
              <a:spcBef>
                <a:spcPts val="0"/>
              </a:spcBef>
              <a:spcAft>
                <a:spcPts val="0"/>
              </a:spcAft>
              <a:buClr>
                <a:schemeClr val="dk2"/>
              </a:buClr>
              <a:buSzPts val="1200"/>
              <a:buChar char="○"/>
              <a:defRPr>
                <a:solidFill>
                  <a:schemeClr val="dk2"/>
                </a:solidFill>
              </a:defRPr>
            </a:lvl2pPr>
            <a:lvl3pPr indent="-304800" lvl="2" marL="1371600">
              <a:spcBef>
                <a:spcPts val="0"/>
              </a:spcBef>
              <a:spcAft>
                <a:spcPts val="0"/>
              </a:spcAft>
              <a:buClr>
                <a:schemeClr val="dk2"/>
              </a:buClr>
              <a:buSzPts val="1200"/>
              <a:buChar char="■"/>
              <a:defRPr>
                <a:solidFill>
                  <a:schemeClr val="dk2"/>
                </a:solidFill>
              </a:defRPr>
            </a:lvl3pPr>
            <a:lvl4pPr indent="-304800" lvl="3" marL="1828800">
              <a:spcBef>
                <a:spcPts val="0"/>
              </a:spcBef>
              <a:spcAft>
                <a:spcPts val="0"/>
              </a:spcAft>
              <a:buClr>
                <a:schemeClr val="dk2"/>
              </a:buClr>
              <a:buSzPts val="1200"/>
              <a:buChar char="●"/>
              <a:defRPr>
                <a:solidFill>
                  <a:schemeClr val="dk2"/>
                </a:solidFill>
              </a:defRPr>
            </a:lvl4pPr>
            <a:lvl5pPr indent="-304800" lvl="4" marL="2286000">
              <a:spcBef>
                <a:spcPts val="0"/>
              </a:spcBef>
              <a:spcAft>
                <a:spcPts val="0"/>
              </a:spcAft>
              <a:buClr>
                <a:schemeClr val="dk2"/>
              </a:buClr>
              <a:buSzPts val="1200"/>
              <a:buChar char="○"/>
              <a:defRPr>
                <a:solidFill>
                  <a:schemeClr val="dk2"/>
                </a:solidFill>
              </a:defRPr>
            </a:lvl5pPr>
            <a:lvl6pPr indent="-304800" lvl="5" marL="2743200">
              <a:spcBef>
                <a:spcPts val="0"/>
              </a:spcBef>
              <a:spcAft>
                <a:spcPts val="0"/>
              </a:spcAft>
              <a:buClr>
                <a:schemeClr val="dk2"/>
              </a:buClr>
              <a:buSzPts val="1200"/>
              <a:buChar char="■"/>
              <a:defRPr>
                <a:solidFill>
                  <a:schemeClr val="dk2"/>
                </a:solidFill>
              </a:defRPr>
            </a:lvl6pPr>
            <a:lvl7pPr indent="-304800" lvl="6" marL="3200400">
              <a:spcBef>
                <a:spcPts val="0"/>
              </a:spcBef>
              <a:spcAft>
                <a:spcPts val="0"/>
              </a:spcAft>
              <a:buClr>
                <a:schemeClr val="dk2"/>
              </a:buClr>
              <a:buSzPts val="1200"/>
              <a:buChar char="●"/>
              <a:defRPr>
                <a:solidFill>
                  <a:schemeClr val="dk2"/>
                </a:solidFill>
              </a:defRPr>
            </a:lvl7pPr>
            <a:lvl8pPr indent="-304800" lvl="7" marL="3657600">
              <a:spcBef>
                <a:spcPts val="0"/>
              </a:spcBef>
              <a:spcAft>
                <a:spcPts val="0"/>
              </a:spcAft>
              <a:buClr>
                <a:schemeClr val="dk2"/>
              </a:buClr>
              <a:buSzPts val="1200"/>
              <a:buChar char="○"/>
              <a:defRPr>
                <a:solidFill>
                  <a:schemeClr val="dk2"/>
                </a:solidFill>
              </a:defRPr>
            </a:lvl8pPr>
            <a:lvl9pPr indent="-304800" lvl="8" marL="4114800">
              <a:spcBef>
                <a:spcPts val="0"/>
              </a:spcBef>
              <a:spcAft>
                <a:spcPts val="0"/>
              </a:spcAft>
              <a:buClr>
                <a:schemeClr val="dk2"/>
              </a:buClr>
              <a:buSzPts val="1200"/>
              <a:buChar char="■"/>
              <a:defRPr>
                <a:solidFill>
                  <a:schemeClr val="dk2"/>
                </a:solidFill>
              </a:defRPr>
            </a:lvl9pPr>
          </a:lstStyle>
          <a:p/>
        </p:txBody>
      </p:sp>
      <p:sp>
        <p:nvSpPr>
          <p:cNvPr id="111" name="Google Shape;111;p11"/>
          <p:cNvSpPr txBox="1"/>
          <p:nvPr>
            <p:ph idx="8" type="body"/>
          </p:nvPr>
        </p:nvSpPr>
        <p:spPr>
          <a:xfrm>
            <a:off x="3940475" y="4137013"/>
            <a:ext cx="4973700" cy="7830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Clr>
                <a:schemeClr val="dk2"/>
              </a:buClr>
              <a:buSzPts val="1200"/>
              <a:buChar char="●"/>
              <a:defRPr>
                <a:solidFill>
                  <a:schemeClr val="dk2"/>
                </a:solidFill>
              </a:defRPr>
            </a:lvl1pPr>
            <a:lvl2pPr indent="-304800" lvl="1" marL="914400">
              <a:spcBef>
                <a:spcPts val="0"/>
              </a:spcBef>
              <a:spcAft>
                <a:spcPts val="0"/>
              </a:spcAft>
              <a:buClr>
                <a:schemeClr val="dk2"/>
              </a:buClr>
              <a:buSzPts val="1200"/>
              <a:buChar char="○"/>
              <a:defRPr>
                <a:solidFill>
                  <a:schemeClr val="dk2"/>
                </a:solidFill>
              </a:defRPr>
            </a:lvl2pPr>
            <a:lvl3pPr indent="-304800" lvl="2" marL="1371600">
              <a:spcBef>
                <a:spcPts val="0"/>
              </a:spcBef>
              <a:spcAft>
                <a:spcPts val="0"/>
              </a:spcAft>
              <a:buClr>
                <a:schemeClr val="dk2"/>
              </a:buClr>
              <a:buSzPts val="1200"/>
              <a:buChar char="■"/>
              <a:defRPr>
                <a:solidFill>
                  <a:schemeClr val="dk2"/>
                </a:solidFill>
              </a:defRPr>
            </a:lvl3pPr>
            <a:lvl4pPr indent="-304800" lvl="3" marL="1828800">
              <a:spcBef>
                <a:spcPts val="0"/>
              </a:spcBef>
              <a:spcAft>
                <a:spcPts val="0"/>
              </a:spcAft>
              <a:buClr>
                <a:schemeClr val="dk2"/>
              </a:buClr>
              <a:buSzPts val="1200"/>
              <a:buChar char="●"/>
              <a:defRPr>
                <a:solidFill>
                  <a:schemeClr val="dk2"/>
                </a:solidFill>
              </a:defRPr>
            </a:lvl4pPr>
            <a:lvl5pPr indent="-304800" lvl="4" marL="2286000">
              <a:spcBef>
                <a:spcPts val="0"/>
              </a:spcBef>
              <a:spcAft>
                <a:spcPts val="0"/>
              </a:spcAft>
              <a:buClr>
                <a:schemeClr val="dk2"/>
              </a:buClr>
              <a:buSzPts val="1200"/>
              <a:buChar char="○"/>
              <a:defRPr>
                <a:solidFill>
                  <a:schemeClr val="dk2"/>
                </a:solidFill>
              </a:defRPr>
            </a:lvl5pPr>
            <a:lvl6pPr indent="-304800" lvl="5" marL="2743200">
              <a:spcBef>
                <a:spcPts val="0"/>
              </a:spcBef>
              <a:spcAft>
                <a:spcPts val="0"/>
              </a:spcAft>
              <a:buClr>
                <a:schemeClr val="dk2"/>
              </a:buClr>
              <a:buSzPts val="1200"/>
              <a:buChar char="■"/>
              <a:defRPr>
                <a:solidFill>
                  <a:schemeClr val="dk2"/>
                </a:solidFill>
              </a:defRPr>
            </a:lvl6pPr>
            <a:lvl7pPr indent="-304800" lvl="6" marL="3200400">
              <a:spcBef>
                <a:spcPts val="0"/>
              </a:spcBef>
              <a:spcAft>
                <a:spcPts val="0"/>
              </a:spcAft>
              <a:buClr>
                <a:schemeClr val="dk2"/>
              </a:buClr>
              <a:buSzPts val="1200"/>
              <a:buChar char="●"/>
              <a:defRPr>
                <a:solidFill>
                  <a:schemeClr val="dk2"/>
                </a:solidFill>
              </a:defRPr>
            </a:lvl7pPr>
            <a:lvl8pPr indent="-304800" lvl="7" marL="3657600">
              <a:spcBef>
                <a:spcPts val="0"/>
              </a:spcBef>
              <a:spcAft>
                <a:spcPts val="0"/>
              </a:spcAft>
              <a:buClr>
                <a:schemeClr val="dk2"/>
              </a:buClr>
              <a:buSzPts val="1200"/>
              <a:buChar char="○"/>
              <a:defRPr>
                <a:solidFill>
                  <a:schemeClr val="dk2"/>
                </a:solidFill>
              </a:defRPr>
            </a:lvl8pPr>
            <a:lvl9pPr indent="-304800" lvl="8" marL="4114800">
              <a:spcBef>
                <a:spcPts val="0"/>
              </a:spcBef>
              <a:spcAft>
                <a:spcPts val="0"/>
              </a:spcAft>
              <a:buClr>
                <a:schemeClr val="dk2"/>
              </a:buClr>
              <a:buSzPts val="1200"/>
              <a:buChar char="■"/>
              <a:defRPr>
                <a:solidFill>
                  <a:schemeClr val="dk2"/>
                </a:solidFill>
              </a:defRPr>
            </a:lvl9pPr>
          </a:lstStyle>
          <a:p/>
        </p:txBody>
      </p:sp>
      <p:sp>
        <p:nvSpPr>
          <p:cNvPr id="112" name="Google Shape;112;p11"/>
          <p:cNvSpPr txBox="1"/>
          <p:nvPr>
            <p:ph idx="9" type="subTitle"/>
          </p:nvPr>
        </p:nvSpPr>
        <p:spPr>
          <a:xfrm>
            <a:off x="3205625" y="1552850"/>
            <a:ext cx="714600" cy="783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1pPr>
            <a:lvl2pPr lvl="1">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2pPr>
            <a:lvl3pPr lvl="2">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3pPr>
            <a:lvl4pPr lvl="3">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4pPr>
            <a:lvl5pPr lvl="4">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5pPr>
            <a:lvl6pPr lvl="5">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6pPr>
            <a:lvl7pPr lvl="6">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7pPr>
            <a:lvl8pPr lvl="7">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8pPr>
            <a:lvl9pPr lvl="8">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9pPr>
          </a:lstStyle>
          <a:p/>
        </p:txBody>
      </p:sp>
      <p:sp>
        <p:nvSpPr>
          <p:cNvPr id="113" name="Google Shape;113;p11"/>
          <p:cNvSpPr txBox="1"/>
          <p:nvPr>
            <p:ph idx="13" type="subTitle"/>
          </p:nvPr>
        </p:nvSpPr>
        <p:spPr>
          <a:xfrm>
            <a:off x="3205625" y="2414292"/>
            <a:ext cx="714600" cy="783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1pPr>
            <a:lvl2pPr lvl="1">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2pPr>
            <a:lvl3pPr lvl="2">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3pPr>
            <a:lvl4pPr lvl="3">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4pPr>
            <a:lvl5pPr lvl="4">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5pPr>
            <a:lvl6pPr lvl="5">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6pPr>
            <a:lvl7pPr lvl="6">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7pPr>
            <a:lvl8pPr lvl="7">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8pPr>
            <a:lvl9pPr lvl="8">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9pPr>
          </a:lstStyle>
          <a:p/>
        </p:txBody>
      </p:sp>
      <p:sp>
        <p:nvSpPr>
          <p:cNvPr id="114" name="Google Shape;114;p11"/>
          <p:cNvSpPr txBox="1"/>
          <p:nvPr>
            <p:ph idx="14" type="subTitle"/>
          </p:nvPr>
        </p:nvSpPr>
        <p:spPr>
          <a:xfrm>
            <a:off x="3205625" y="3275721"/>
            <a:ext cx="714600" cy="783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1pPr>
            <a:lvl2pPr lvl="1">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2pPr>
            <a:lvl3pPr lvl="2">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3pPr>
            <a:lvl4pPr lvl="3">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4pPr>
            <a:lvl5pPr lvl="4">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5pPr>
            <a:lvl6pPr lvl="5">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6pPr>
            <a:lvl7pPr lvl="6">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7pPr>
            <a:lvl8pPr lvl="7">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8pPr>
            <a:lvl9pPr lvl="8">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9pPr>
          </a:lstStyle>
          <a:p/>
        </p:txBody>
      </p:sp>
      <p:sp>
        <p:nvSpPr>
          <p:cNvPr id="115" name="Google Shape;115;p11"/>
          <p:cNvSpPr txBox="1"/>
          <p:nvPr>
            <p:ph idx="15" type="subTitle"/>
          </p:nvPr>
        </p:nvSpPr>
        <p:spPr>
          <a:xfrm>
            <a:off x="3205625" y="4137150"/>
            <a:ext cx="714600" cy="783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1pPr>
            <a:lvl2pPr lvl="1">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2pPr>
            <a:lvl3pPr lvl="2">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3pPr>
            <a:lvl4pPr lvl="3">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4pPr>
            <a:lvl5pPr lvl="4">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5pPr>
            <a:lvl6pPr lvl="5">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6pPr>
            <a:lvl7pPr lvl="6">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7pPr>
            <a:lvl8pPr lvl="7">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8pPr>
            <a:lvl9pPr lvl="8">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9pPr>
          </a:lstStyle>
          <a:p/>
        </p:txBody>
      </p:sp>
      <p:sp>
        <p:nvSpPr>
          <p:cNvPr id="116" name="Google Shape;116;p1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Takeaway">
  <p:cSld name="CUSTOM_9">
    <p:bg>
      <p:bgPr>
        <a:solidFill>
          <a:schemeClr val="lt1"/>
        </a:solidFill>
      </p:bgPr>
    </p:bg>
    <p:spTree>
      <p:nvGrpSpPr>
        <p:cNvPr id="117" name="Shape 117"/>
        <p:cNvGrpSpPr/>
        <p:nvPr/>
      </p:nvGrpSpPr>
      <p:grpSpPr>
        <a:xfrm>
          <a:off x="0" y="0"/>
          <a:ext cx="0" cy="0"/>
          <a:chOff x="0" y="0"/>
          <a:chExt cx="0" cy="0"/>
        </a:xfrm>
      </p:grpSpPr>
      <p:sp>
        <p:nvSpPr>
          <p:cNvPr id="118" name="Google Shape;118;p12"/>
          <p:cNvSpPr txBox="1"/>
          <p:nvPr>
            <p:ph type="title"/>
          </p:nvPr>
        </p:nvSpPr>
        <p:spPr>
          <a:xfrm>
            <a:off x="230900" y="457200"/>
            <a:ext cx="4406400" cy="562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p:txBody>
      </p:sp>
      <p:sp>
        <p:nvSpPr>
          <p:cNvPr id="119" name="Google Shape;119;p1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keting Channel Activation">
  <p:cSld name="CUSTOM_9_1">
    <p:bg>
      <p:bgPr>
        <a:solidFill>
          <a:schemeClr val="lt1"/>
        </a:solidFill>
      </p:bgPr>
    </p:bg>
    <p:spTree>
      <p:nvGrpSpPr>
        <p:cNvPr id="120" name="Shape 120"/>
        <p:cNvGrpSpPr/>
        <p:nvPr/>
      </p:nvGrpSpPr>
      <p:grpSpPr>
        <a:xfrm>
          <a:off x="0" y="0"/>
          <a:ext cx="0" cy="0"/>
          <a:chOff x="0" y="0"/>
          <a:chExt cx="0" cy="0"/>
        </a:xfrm>
      </p:grpSpPr>
      <p:grpSp>
        <p:nvGrpSpPr>
          <p:cNvPr id="121" name="Google Shape;121;p13"/>
          <p:cNvGrpSpPr/>
          <p:nvPr/>
        </p:nvGrpSpPr>
        <p:grpSpPr>
          <a:xfrm>
            <a:off x="4637287" y="1494264"/>
            <a:ext cx="4163582" cy="3311923"/>
            <a:chOff x="376350" y="1494264"/>
            <a:chExt cx="6291300" cy="3311923"/>
          </a:xfrm>
        </p:grpSpPr>
        <p:cxnSp>
          <p:nvCxnSpPr>
            <p:cNvPr id="122" name="Google Shape;122;p13"/>
            <p:cNvCxnSpPr/>
            <p:nvPr/>
          </p:nvCxnSpPr>
          <p:spPr>
            <a:xfrm>
              <a:off x="376350" y="1494264"/>
              <a:ext cx="6291300" cy="0"/>
            </a:xfrm>
            <a:prstGeom prst="straightConnector1">
              <a:avLst/>
            </a:prstGeom>
            <a:noFill/>
            <a:ln cap="flat" cmpd="sng" w="19050">
              <a:solidFill>
                <a:schemeClr val="dk1"/>
              </a:solidFill>
              <a:prstDash val="solid"/>
              <a:round/>
              <a:headEnd len="med" w="med" type="none"/>
              <a:tailEnd len="med" w="med" type="none"/>
            </a:ln>
          </p:spPr>
        </p:cxnSp>
        <p:cxnSp>
          <p:nvCxnSpPr>
            <p:cNvPr id="123" name="Google Shape;123;p13"/>
            <p:cNvCxnSpPr/>
            <p:nvPr/>
          </p:nvCxnSpPr>
          <p:spPr>
            <a:xfrm>
              <a:off x="376350" y="2317875"/>
              <a:ext cx="6291300" cy="0"/>
            </a:xfrm>
            <a:prstGeom prst="straightConnector1">
              <a:avLst/>
            </a:prstGeom>
            <a:noFill/>
            <a:ln cap="flat" cmpd="sng" w="19050">
              <a:solidFill>
                <a:schemeClr val="dk1"/>
              </a:solidFill>
              <a:prstDash val="solid"/>
              <a:round/>
              <a:headEnd len="med" w="med" type="none"/>
              <a:tailEnd len="med" w="med" type="none"/>
            </a:ln>
          </p:spPr>
        </p:cxnSp>
        <p:cxnSp>
          <p:nvCxnSpPr>
            <p:cNvPr id="124" name="Google Shape;124;p13"/>
            <p:cNvCxnSpPr/>
            <p:nvPr/>
          </p:nvCxnSpPr>
          <p:spPr>
            <a:xfrm>
              <a:off x="376350" y="3150225"/>
              <a:ext cx="6291300" cy="0"/>
            </a:xfrm>
            <a:prstGeom prst="straightConnector1">
              <a:avLst/>
            </a:prstGeom>
            <a:noFill/>
            <a:ln cap="flat" cmpd="sng" w="19050">
              <a:solidFill>
                <a:schemeClr val="dk1"/>
              </a:solidFill>
              <a:prstDash val="solid"/>
              <a:round/>
              <a:headEnd len="med" w="med" type="none"/>
              <a:tailEnd len="med" w="med" type="none"/>
            </a:ln>
          </p:spPr>
        </p:cxnSp>
        <p:cxnSp>
          <p:nvCxnSpPr>
            <p:cNvPr id="125" name="Google Shape;125;p13"/>
            <p:cNvCxnSpPr/>
            <p:nvPr/>
          </p:nvCxnSpPr>
          <p:spPr>
            <a:xfrm>
              <a:off x="376350" y="3982575"/>
              <a:ext cx="6291300" cy="0"/>
            </a:xfrm>
            <a:prstGeom prst="straightConnector1">
              <a:avLst/>
            </a:prstGeom>
            <a:noFill/>
            <a:ln cap="flat" cmpd="sng" w="19050">
              <a:solidFill>
                <a:schemeClr val="dk1"/>
              </a:solidFill>
              <a:prstDash val="solid"/>
              <a:round/>
              <a:headEnd len="med" w="med" type="none"/>
              <a:tailEnd len="med" w="med" type="none"/>
            </a:ln>
          </p:spPr>
        </p:cxnSp>
        <p:cxnSp>
          <p:nvCxnSpPr>
            <p:cNvPr id="126" name="Google Shape;126;p13"/>
            <p:cNvCxnSpPr/>
            <p:nvPr/>
          </p:nvCxnSpPr>
          <p:spPr>
            <a:xfrm>
              <a:off x="376350" y="4806186"/>
              <a:ext cx="6291300" cy="0"/>
            </a:xfrm>
            <a:prstGeom prst="straightConnector1">
              <a:avLst/>
            </a:prstGeom>
            <a:noFill/>
            <a:ln cap="flat" cmpd="sng" w="19050">
              <a:solidFill>
                <a:schemeClr val="dk1"/>
              </a:solidFill>
              <a:prstDash val="solid"/>
              <a:round/>
              <a:headEnd len="med" w="med" type="none"/>
              <a:tailEnd len="med" w="med" type="none"/>
            </a:ln>
          </p:spPr>
        </p:cxnSp>
      </p:grpSp>
      <p:sp>
        <p:nvSpPr>
          <p:cNvPr id="127" name="Google Shape;127;p13"/>
          <p:cNvSpPr/>
          <p:nvPr/>
        </p:nvSpPr>
        <p:spPr>
          <a:xfrm rot="10800000">
            <a:off x="342900" y="1485525"/>
            <a:ext cx="6358200" cy="3329400"/>
          </a:xfrm>
          <a:prstGeom prst="trapezoid">
            <a:avLst>
              <a:gd fmla="val 57745"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pace Grotesk"/>
              <a:ea typeface="Space Grotesk"/>
              <a:cs typeface="Space Grotesk"/>
              <a:sym typeface="Space Grotesk"/>
            </a:endParaRPr>
          </a:p>
        </p:txBody>
      </p:sp>
      <p:sp>
        <p:nvSpPr>
          <p:cNvPr id="128" name="Google Shape;128;p13"/>
          <p:cNvSpPr txBox="1"/>
          <p:nvPr>
            <p:ph type="title"/>
          </p:nvPr>
        </p:nvSpPr>
        <p:spPr>
          <a:xfrm>
            <a:off x="230900" y="457200"/>
            <a:ext cx="4406400" cy="562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p:txBody>
      </p:sp>
      <p:grpSp>
        <p:nvGrpSpPr>
          <p:cNvPr id="129" name="Google Shape;129;p13"/>
          <p:cNvGrpSpPr/>
          <p:nvPr/>
        </p:nvGrpSpPr>
        <p:grpSpPr>
          <a:xfrm>
            <a:off x="342887" y="2317875"/>
            <a:ext cx="5878660" cy="1664700"/>
            <a:chOff x="376350" y="2317875"/>
            <a:chExt cx="5817000" cy="1664700"/>
          </a:xfrm>
        </p:grpSpPr>
        <p:cxnSp>
          <p:nvCxnSpPr>
            <p:cNvPr id="130" name="Google Shape;130;p13"/>
            <p:cNvCxnSpPr/>
            <p:nvPr/>
          </p:nvCxnSpPr>
          <p:spPr>
            <a:xfrm>
              <a:off x="376350" y="2317875"/>
              <a:ext cx="5817000" cy="0"/>
            </a:xfrm>
            <a:prstGeom prst="straightConnector1">
              <a:avLst/>
            </a:prstGeom>
            <a:noFill/>
            <a:ln cap="flat" cmpd="sng" w="19050">
              <a:solidFill>
                <a:schemeClr val="lt1"/>
              </a:solidFill>
              <a:prstDash val="solid"/>
              <a:round/>
              <a:headEnd len="med" w="med" type="none"/>
              <a:tailEnd len="med" w="med" type="none"/>
            </a:ln>
          </p:spPr>
        </p:cxnSp>
        <p:cxnSp>
          <p:nvCxnSpPr>
            <p:cNvPr id="131" name="Google Shape;131;p13"/>
            <p:cNvCxnSpPr>
              <a:endCxn id="127" idx="1"/>
            </p:cNvCxnSpPr>
            <p:nvPr/>
          </p:nvCxnSpPr>
          <p:spPr>
            <a:xfrm>
              <a:off x="376374" y="3150225"/>
              <a:ext cx="5340300" cy="0"/>
            </a:xfrm>
            <a:prstGeom prst="straightConnector1">
              <a:avLst/>
            </a:prstGeom>
            <a:noFill/>
            <a:ln cap="flat" cmpd="sng" w="19050">
              <a:solidFill>
                <a:schemeClr val="lt1"/>
              </a:solidFill>
              <a:prstDash val="solid"/>
              <a:round/>
              <a:headEnd len="med" w="med" type="none"/>
              <a:tailEnd len="med" w="med" type="none"/>
            </a:ln>
          </p:spPr>
        </p:cxnSp>
        <p:cxnSp>
          <p:nvCxnSpPr>
            <p:cNvPr id="132" name="Google Shape;132;p13"/>
            <p:cNvCxnSpPr/>
            <p:nvPr/>
          </p:nvCxnSpPr>
          <p:spPr>
            <a:xfrm>
              <a:off x="376350" y="3982575"/>
              <a:ext cx="4865700" cy="0"/>
            </a:xfrm>
            <a:prstGeom prst="straightConnector1">
              <a:avLst/>
            </a:prstGeom>
            <a:noFill/>
            <a:ln cap="flat" cmpd="sng" w="19050">
              <a:solidFill>
                <a:schemeClr val="lt1"/>
              </a:solidFill>
              <a:prstDash val="solid"/>
              <a:round/>
              <a:headEnd len="med" w="med" type="none"/>
              <a:tailEnd len="med" w="med" type="none"/>
            </a:ln>
          </p:spPr>
        </p:cxnSp>
      </p:grpSp>
      <p:sp>
        <p:nvSpPr>
          <p:cNvPr id="133" name="Google Shape;133;p13"/>
          <p:cNvSpPr txBox="1"/>
          <p:nvPr>
            <p:ph idx="1" type="subTitle"/>
          </p:nvPr>
        </p:nvSpPr>
        <p:spPr>
          <a:xfrm>
            <a:off x="2630850" y="1503002"/>
            <a:ext cx="1782300" cy="78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1pPr>
            <a:lvl2pPr lvl="1"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2pPr>
            <a:lvl3pPr lvl="2"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3pPr>
            <a:lvl4pPr lvl="3"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4pPr>
            <a:lvl5pPr lvl="4"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5pPr>
            <a:lvl6pPr lvl="5"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6pPr>
            <a:lvl7pPr lvl="6"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7pPr>
            <a:lvl8pPr lvl="7"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8pPr>
            <a:lvl9pPr lvl="8"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9pPr>
          </a:lstStyle>
          <a:p/>
        </p:txBody>
      </p:sp>
      <p:sp>
        <p:nvSpPr>
          <p:cNvPr id="134" name="Google Shape;134;p13"/>
          <p:cNvSpPr txBox="1"/>
          <p:nvPr>
            <p:ph idx="2" type="subTitle"/>
          </p:nvPr>
        </p:nvSpPr>
        <p:spPr>
          <a:xfrm>
            <a:off x="2630850" y="2359377"/>
            <a:ext cx="1782300" cy="78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1pPr>
            <a:lvl2pPr lvl="1"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2pPr>
            <a:lvl3pPr lvl="2"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3pPr>
            <a:lvl4pPr lvl="3"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4pPr>
            <a:lvl5pPr lvl="4"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5pPr>
            <a:lvl6pPr lvl="5"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6pPr>
            <a:lvl7pPr lvl="6"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7pPr>
            <a:lvl8pPr lvl="7"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8pPr>
            <a:lvl9pPr lvl="8"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9pPr>
          </a:lstStyle>
          <a:p/>
        </p:txBody>
      </p:sp>
      <p:sp>
        <p:nvSpPr>
          <p:cNvPr id="135" name="Google Shape;135;p13"/>
          <p:cNvSpPr txBox="1"/>
          <p:nvPr>
            <p:ph idx="3" type="subTitle"/>
          </p:nvPr>
        </p:nvSpPr>
        <p:spPr>
          <a:xfrm>
            <a:off x="2630850" y="3142377"/>
            <a:ext cx="1782300" cy="78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1pPr>
            <a:lvl2pPr lvl="1"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2pPr>
            <a:lvl3pPr lvl="2"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3pPr>
            <a:lvl4pPr lvl="3"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4pPr>
            <a:lvl5pPr lvl="4"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5pPr>
            <a:lvl6pPr lvl="5"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6pPr>
            <a:lvl7pPr lvl="6"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7pPr>
            <a:lvl8pPr lvl="7"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8pPr>
            <a:lvl9pPr lvl="8"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9pPr>
          </a:lstStyle>
          <a:p/>
        </p:txBody>
      </p:sp>
      <p:sp>
        <p:nvSpPr>
          <p:cNvPr id="136" name="Google Shape;136;p13"/>
          <p:cNvSpPr txBox="1"/>
          <p:nvPr>
            <p:ph idx="4" type="subTitle"/>
          </p:nvPr>
        </p:nvSpPr>
        <p:spPr>
          <a:xfrm>
            <a:off x="2630850" y="3998752"/>
            <a:ext cx="1782300" cy="78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1pPr>
            <a:lvl2pPr lvl="1"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2pPr>
            <a:lvl3pPr lvl="2"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3pPr>
            <a:lvl4pPr lvl="3"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4pPr>
            <a:lvl5pPr lvl="4"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5pPr>
            <a:lvl6pPr lvl="5"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6pPr>
            <a:lvl7pPr lvl="6"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7pPr>
            <a:lvl8pPr lvl="7"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8pPr>
            <a:lvl9pPr lvl="8"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9pPr>
          </a:lstStyle>
          <a:p/>
        </p:txBody>
      </p:sp>
      <p:sp>
        <p:nvSpPr>
          <p:cNvPr id="137" name="Google Shape;137;p13"/>
          <p:cNvSpPr txBox="1"/>
          <p:nvPr>
            <p:ph idx="5" type="title"/>
          </p:nvPr>
        </p:nvSpPr>
        <p:spPr>
          <a:xfrm>
            <a:off x="6658275" y="1539825"/>
            <a:ext cx="2142600" cy="6780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38" name="Google Shape;138;p13"/>
          <p:cNvSpPr txBox="1"/>
          <p:nvPr>
            <p:ph idx="6" type="title"/>
          </p:nvPr>
        </p:nvSpPr>
        <p:spPr>
          <a:xfrm>
            <a:off x="6156125" y="2372675"/>
            <a:ext cx="2644500" cy="6780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39" name="Google Shape;139;p13"/>
          <p:cNvSpPr txBox="1"/>
          <p:nvPr>
            <p:ph idx="7" type="title"/>
          </p:nvPr>
        </p:nvSpPr>
        <p:spPr>
          <a:xfrm>
            <a:off x="5724800" y="3197675"/>
            <a:ext cx="3075900" cy="6780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40" name="Google Shape;140;p13"/>
          <p:cNvSpPr txBox="1"/>
          <p:nvPr>
            <p:ph idx="8" type="title"/>
          </p:nvPr>
        </p:nvSpPr>
        <p:spPr>
          <a:xfrm>
            <a:off x="5229250" y="4051250"/>
            <a:ext cx="3571500" cy="6780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41" name="Google Shape;141;p1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SECTION_TITLE_AND_DESCRIPTION">
    <p:spTree>
      <p:nvGrpSpPr>
        <p:cNvPr id="142" name="Shape 142"/>
        <p:cNvGrpSpPr/>
        <p:nvPr/>
      </p:nvGrpSpPr>
      <p:grpSpPr>
        <a:xfrm>
          <a:off x="0" y="0"/>
          <a:ext cx="0" cy="0"/>
          <a:chOff x="0" y="0"/>
          <a:chExt cx="0" cy="0"/>
        </a:xfrm>
      </p:grpSpPr>
      <p:sp>
        <p:nvSpPr>
          <p:cNvPr id="143" name="Google Shape;143;p14"/>
          <p:cNvSpPr/>
          <p:nvPr>
            <p:ph idx="2" type="pic"/>
          </p:nvPr>
        </p:nvSpPr>
        <p:spPr>
          <a:xfrm>
            <a:off x="0" y="0"/>
            <a:ext cx="9144000" cy="5143500"/>
          </a:xfrm>
          <a:prstGeom prst="rect">
            <a:avLst/>
          </a:prstGeom>
          <a:noFill/>
          <a:ln>
            <a:noFill/>
          </a:ln>
        </p:spPr>
      </p:sp>
      <p:sp>
        <p:nvSpPr>
          <p:cNvPr id="144" name="Google Shape;144;p14"/>
          <p:cNvSpPr txBox="1"/>
          <p:nvPr>
            <p:ph type="title"/>
          </p:nvPr>
        </p:nvSpPr>
        <p:spPr>
          <a:xfrm>
            <a:off x="4634650" y="0"/>
            <a:ext cx="4280700" cy="19548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dk1"/>
              </a:buClr>
              <a:buSzPts val="7200"/>
              <a:buNone/>
              <a:defRPr sz="7200"/>
            </a:lvl1pPr>
            <a:lvl2pPr lvl="1">
              <a:spcBef>
                <a:spcPts val="0"/>
              </a:spcBef>
              <a:spcAft>
                <a:spcPts val="0"/>
              </a:spcAft>
              <a:buClr>
                <a:schemeClr val="dk1"/>
              </a:buClr>
              <a:buSzPts val="7200"/>
              <a:buNone/>
              <a:defRPr sz="7200"/>
            </a:lvl2pPr>
            <a:lvl3pPr lvl="2">
              <a:spcBef>
                <a:spcPts val="0"/>
              </a:spcBef>
              <a:spcAft>
                <a:spcPts val="0"/>
              </a:spcAft>
              <a:buClr>
                <a:schemeClr val="dk1"/>
              </a:buClr>
              <a:buSzPts val="7200"/>
              <a:buNone/>
              <a:defRPr sz="7200"/>
            </a:lvl3pPr>
            <a:lvl4pPr lvl="3">
              <a:spcBef>
                <a:spcPts val="0"/>
              </a:spcBef>
              <a:spcAft>
                <a:spcPts val="0"/>
              </a:spcAft>
              <a:buClr>
                <a:schemeClr val="dk1"/>
              </a:buClr>
              <a:buSzPts val="7200"/>
              <a:buNone/>
              <a:defRPr sz="7200"/>
            </a:lvl4pPr>
            <a:lvl5pPr lvl="4">
              <a:spcBef>
                <a:spcPts val="0"/>
              </a:spcBef>
              <a:spcAft>
                <a:spcPts val="0"/>
              </a:spcAft>
              <a:buClr>
                <a:schemeClr val="dk1"/>
              </a:buClr>
              <a:buSzPts val="7200"/>
              <a:buNone/>
              <a:defRPr sz="7200"/>
            </a:lvl5pPr>
            <a:lvl6pPr lvl="5">
              <a:spcBef>
                <a:spcPts val="0"/>
              </a:spcBef>
              <a:spcAft>
                <a:spcPts val="0"/>
              </a:spcAft>
              <a:buClr>
                <a:schemeClr val="dk1"/>
              </a:buClr>
              <a:buSzPts val="7200"/>
              <a:buNone/>
              <a:defRPr sz="7200"/>
            </a:lvl6pPr>
            <a:lvl7pPr lvl="6">
              <a:spcBef>
                <a:spcPts val="0"/>
              </a:spcBef>
              <a:spcAft>
                <a:spcPts val="0"/>
              </a:spcAft>
              <a:buClr>
                <a:schemeClr val="dk1"/>
              </a:buClr>
              <a:buSzPts val="7200"/>
              <a:buNone/>
              <a:defRPr sz="7200"/>
            </a:lvl7pPr>
            <a:lvl8pPr lvl="7">
              <a:spcBef>
                <a:spcPts val="0"/>
              </a:spcBef>
              <a:spcAft>
                <a:spcPts val="0"/>
              </a:spcAft>
              <a:buClr>
                <a:schemeClr val="dk1"/>
              </a:buClr>
              <a:buSzPts val="7200"/>
              <a:buNone/>
              <a:defRPr sz="7200"/>
            </a:lvl8pPr>
            <a:lvl9pPr lvl="8">
              <a:spcBef>
                <a:spcPts val="0"/>
              </a:spcBef>
              <a:spcAft>
                <a:spcPts val="0"/>
              </a:spcAft>
              <a:buClr>
                <a:schemeClr val="dk1"/>
              </a:buClr>
              <a:buSzPts val="7200"/>
              <a:buNone/>
              <a:defRPr sz="7200"/>
            </a:lvl9pPr>
          </a:lstStyle>
          <a:p/>
        </p:txBody>
      </p:sp>
      <p:sp>
        <p:nvSpPr>
          <p:cNvPr id="145" name="Google Shape;145;p14"/>
          <p:cNvSpPr txBox="1"/>
          <p:nvPr>
            <p:ph idx="3" type="title"/>
          </p:nvPr>
        </p:nvSpPr>
        <p:spPr>
          <a:xfrm>
            <a:off x="0" y="3677475"/>
            <a:ext cx="2491200" cy="13857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7200"/>
              <a:buNone/>
              <a:defRPr sz="7200"/>
            </a:lvl1pPr>
            <a:lvl2pPr lvl="1" algn="ctr">
              <a:spcBef>
                <a:spcPts val="0"/>
              </a:spcBef>
              <a:spcAft>
                <a:spcPts val="0"/>
              </a:spcAft>
              <a:buClr>
                <a:schemeClr val="dk1"/>
              </a:buClr>
              <a:buSzPts val="7200"/>
              <a:buNone/>
              <a:defRPr sz="7200"/>
            </a:lvl2pPr>
            <a:lvl3pPr lvl="2" algn="ctr">
              <a:spcBef>
                <a:spcPts val="0"/>
              </a:spcBef>
              <a:spcAft>
                <a:spcPts val="0"/>
              </a:spcAft>
              <a:buClr>
                <a:schemeClr val="dk1"/>
              </a:buClr>
              <a:buSzPts val="7200"/>
              <a:buNone/>
              <a:defRPr sz="7200"/>
            </a:lvl3pPr>
            <a:lvl4pPr lvl="3" algn="ctr">
              <a:spcBef>
                <a:spcPts val="0"/>
              </a:spcBef>
              <a:spcAft>
                <a:spcPts val="0"/>
              </a:spcAft>
              <a:buClr>
                <a:schemeClr val="dk1"/>
              </a:buClr>
              <a:buSzPts val="7200"/>
              <a:buNone/>
              <a:defRPr sz="7200"/>
            </a:lvl4pPr>
            <a:lvl5pPr lvl="4" algn="ctr">
              <a:spcBef>
                <a:spcPts val="0"/>
              </a:spcBef>
              <a:spcAft>
                <a:spcPts val="0"/>
              </a:spcAft>
              <a:buClr>
                <a:schemeClr val="dk1"/>
              </a:buClr>
              <a:buSzPts val="7200"/>
              <a:buNone/>
              <a:defRPr sz="7200"/>
            </a:lvl5pPr>
            <a:lvl6pPr lvl="5" algn="ctr">
              <a:spcBef>
                <a:spcPts val="0"/>
              </a:spcBef>
              <a:spcAft>
                <a:spcPts val="0"/>
              </a:spcAft>
              <a:buClr>
                <a:schemeClr val="dk1"/>
              </a:buClr>
              <a:buSzPts val="7200"/>
              <a:buNone/>
              <a:defRPr sz="7200"/>
            </a:lvl6pPr>
            <a:lvl7pPr lvl="6" algn="ctr">
              <a:spcBef>
                <a:spcPts val="0"/>
              </a:spcBef>
              <a:spcAft>
                <a:spcPts val="0"/>
              </a:spcAft>
              <a:buClr>
                <a:schemeClr val="dk1"/>
              </a:buClr>
              <a:buSzPts val="7200"/>
              <a:buNone/>
              <a:defRPr sz="7200"/>
            </a:lvl7pPr>
            <a:lvl8pPr lvl="7" algn="ctr">
              <a:spcBef>
                <a:spcPts val="0"/>
              </a:spcBef>
              <a:spcAft>
                <a:spcPts val="0"/>
              </a:spcAft>
              <a:buClr>
                <a:schemeClr val="dk1"/>
              </a:buClr>
              <a:buSzPts val="7200"/>
              <a:buNone/>
              <a:defRPr sz="7200"/>
            </a:lvl8pPr>
            <a:lvl9pPr lvl="8" algn="ctr">
              <a:spcBef>
                <a:spcPts val="0"/>
              </a:spcBef>
              <a:spcAft>
                <a:spcPts val="0"/>
              </a:spcAft>
              <a:buClr>
                <a:schemeClr val="dk1"/>
              </a:buClr>
              <a:buSzPts val="7200"/>
              <a:buNone/>
              <a:defRPr sz="7200"/>
            </a:lvl9pPr>
          </a:lstStyle>
          <a:p/>
        </p:txBody>
      </p:sp>
      <p:sp>
        <p:nvSpPr>
          <p:cNvPr id="146" name="Google Shape;146;p1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Photo">
  <p:cSld name="CAPTION_ONLY">
    <p:spTree>
      <p:nvGrpSpPr>
        <p:cNvPr id="147" name="Shape 147"/>
        <p:cNvGrpSpPr/>
        <p:nvPr/>
      </p:nvGrpSpPr>
      <p:grpSpPr>
        <a:xfrm>
          <a:off x="0" y="0"/>
          <a:ext cx="0" cy="0"/>
          <a:chOff x="0" y="0"/>
          <a:chExt cx="0" cy="0"/>
        </a:xfrm>
      </p:grpSpPr>
      <p:sp>
        <p:nvSpPr>
          <p:cNvPr id="148" name="Google Shape;148;p15"/>
          <p:cNvSpPr/>
          <p:nvPr>
            <p:ph idx="2" type="pic"/>
          </p:nvPr>
        </p:nvSpPr>
        <p:spPr>
          <a:xfrm>
            <a:off x="0" y="0"/>
            <a:ext cx="9144000" cy="5143500"/>
          </a:xfrm>
          <a:prstGeom prst="rect">
            <a:avLst/>
          </a:prstGeom>
          <a:noFill/>
          <a:ln>
            <a:noFill/>
          </a:ln>
        </p:spPr>
      </p:sp>
      <p:sp>
        <p:nvSpPr>
          <p:cNvPr id="149" name="Google Shape;149;p15"/>
          <p:cNvSpPr txBox="1"/>
          <p:nvPr>
            <p:ph idx="1" type="subTitle"/>
          </p:nvPr>
        </p:nvSpPr>
        <p:spPr>
          <a:xfrm>
            <a:off x="6079775" y="3835075"/>
            <a:ext cx="2835600" cy="1231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400"/>
              <a:buFont typeface="Crimson Pro"/>
              <a:buNone/>
              <a:defRPr>
                <a:latin typeface="Crimson Pro"/>
                <a:ea typeface="Crimson Pro"/>
                <a:cs typeface="Crimson Pro"/>
                <a:sym typeface="Crimson Pro"/>
              </a:defRPr>
            </a:lvl1pPr>
            <a:lvl2pPr lvl="1">
              <a:spcBef>
                <a:spcPts val="0"/>
              </a:spcBef>
              <a:spcAft>
                <a:spcPts val="0"/>
              </a:spcAft>
              <a:buSzPts val="2400"/>
              <a:buFont typeface="Crimson Pro"/>
              <a:buNone/>
              <a:defRPr>
                <a:latin typeface="Crimson Pro"/>
                <a:ea typeface="Crimson Pro"/>
                <a:cs typeface="Crimson Pro"/>
                <a:sym typeface="Crimson Pro"/>
              </a:defRPr>
            </a:lvl2pPr>
            <a:lvl3pPr lvl="2">
              <a:spcBef>
                <a:spcPts val="0"/>
              </a:spcBef>
              <a:spcAft>
                <a:spcPts val="0"/>
              </a:spcAft>
              <a:buSzPts val="2400"/>
              <a:buFont typeface="Crimson Pro"/>
              <a:buNone/>
              <a:defRPr>
                <a:latin typeface="Crimson Pro"/>
                <a:ea typeface="Crimson Pro"/>
                <a:cs typeface="Crimson Pro"/>
                <a:sym typeface="Crimson Pro"/>
              </a:defRPr>
            </a:lvl3pPr>
            <a:lvl4pPr lvl="3">
              <a:spcBef>
                <a:spcPts val="0"/>
              </a:spcBef>
              <a:spcAft>
                <a:spcPts val="0"/>
              </a:spcAft>
              <a:buSzPts val="2400"/>
              <a:buFont typeface="Crimson Pro"/>
              <a:buNone/>
              <a:defRPr>
                <a:latin typeface="Crimson Pro"/>
                <a:ea typeface="Crimson Pro"/>
                <a:cs typeface="Crimson Pro"/>
                <a:sym typeface="Crimson Pro"/>
              </a:defRPr>
            </a:lvl4pPr>
            <a:lvl5pPr lvl="4">
              <a:spcBef>
                <a:spcPts val="0"/>
              </a:spcBef>
              <a:spcAft>
                <a:spcPts val="0"/>
              </a:spcAft>
              <a:buSzPts val="2400"/>
              <a:buFont typeface="Crimson Pro"/>
              <a:buNone/>
              <a:defRPr>
                <a:latin typeface="Crimson Pro"/>
                <a:ea typeface="Crimson Pro"/>
                <a:cs typeface="Crimson Pro"/>
                <a:sym typeface="Crimson Pro"/>
              </a:defRPr>
            </a:lvl5pPr>
            <a:lvl6pPr lvl="5">
              <a:spcBef>
                <a:spcPts val="0"/>
              </a:spcBef>
              <a:spcAft>
                <a:spcPts val="0"/>
              </a:spcAft>
              <a:buSzPts val="2400"/>
              <a:buFont typeface="Crimson Pro"/>
              <a:buNone/>
              <a:defRPr>
                <a:latin typeface="Crimson Pro"/>
                <a:ea typeface="Crimson Pro"/>
                <a:cs typeface="Crimson Pro"/>
                <a:sym typeface="Crimson Pro"/>
              </a:defRPr>
            </a:lvl6pPr>
            <a:lvl7pPr lvl="6">
              <a:spcBef>
                <a:spcPts val="0"/>
              </a:spcBef>
              <a:spcAft>
                <a:spcPts val="0"/>
              </a:spcAft>
              <a:buSzPts val="2400"/>
              <a:buFont typeface="Crimson Pro"/>
              <a:buNone/>
              <a:defRPr>
                <a:latin typeface="Crimson Pro"/>
                <a:ea typeface="Crimson Pro"/>
                <a:cs typeface="Crimson Pro"/>
                <a:sym typeface="Crimson Pro"/>
              </a:defRPr>
            </a:lvl7pPr>
            <a:lvl8pPr lvl="7">
              <a:spcBef>
                <a:spcPts val="0"/>
              </a:spcBef>
              <a:spcAft>
                <a:spcPts val="0"/>
              </a:spcAft>
              <a:buSzPts val="2400"/>
              <a:buFont typeface="Crimson Pro"/>
              <a:buNone/>
              <a:defRPr>
                <a:latin typeface="Crimson Pro"/>
                <a:ea typeface="Crimson Pro"/>
                <a:cs typeface="Crimson Pro"/>
                <a:sym typeface="Crimson Pro"/>
              </a:defRPr>
            </a:lvl8pPr>
            <a:lvl9pPr lvl="8">
              <a:spcBef>
                <a:spcPts val="0"/>
              </a:spcBef>
              <a:spcAft>
                <a:spcPts val="0"/>
              </a:spcAft>
              <a:buSzPts val="2400"/>
              <a:buFont typeface="Crimson Pro"/>
              <a:buNone/>
              <a:defRPr>
                <a:latin typeface="Crimson Pro"/>
                <a:ea typeface="Crimson Pro"/>
                <a:cs typeface="Crimson Pro"/>
                <a:sym typeface="Crimson Pro"/>
              </a:defRPr>
            </a:lvl9pPr>
          </a:lstStyle>
          <a:p/>
        </p:txBody>
      </p:sp>
      <p:sp>
        <p:nvSpPr>
          <p:cNvPr id="150" name="Google Shape;150;p1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duct slide 2">
  <p:cSld name="BIG_NUMBER">
    <p:spTree>
      <p:nvGrpSpPr>
        <p:cNvPr id="151" name="Shape 151"/>
        <p:cNvGrpSpPr/>
        <p:nvPr/>
      </p:nvGrpSpPr>
      <p:grpSpPr>
        <a:xfrm>
          <a:off x="0" y="0"/>
          <a:ext cx="0" cy="0"/>
          <a:chOff x="0" y="0"/>
          <a:chExt cx="0" cy="0"/>
        </a:xfrm>
      </p:grpSpPr>
      <p:sp>
        <p:nvSpPr>
          <p:cNvPr id="152" name="Google Shape;152;p16"/>
          <p:cNvSpPr/>
          <p:nvPr>
            <p:ph idx="2" type="pic"/>
          </p:nvPr>
        </p:nvSpPr>
        <p:spPr>
          <a:xfrm>
            <a:off x="0" y="0"/>
            <a:ext cx="9144000" cy="5143500"/>
          </a:xfrm>
          <a:prstGeom prst="rect">
            <a:avLst/>
          </a:prstGeom>
          <a:noFill/>
          <a:ln>
            <a:noFill/>
          </a:ln>
        </p:spPr>
      </p:sp>
      <p:sp>
        <p:nvSpPr>
          <p:cNvPr id="153" name="Google Shape;153;p16"/>
          <p:cNvSpPr txBox="1"/>
          <p:nvPr>
            <p:ph type="title"/>
          </p:nvPr>
        </p:nvSpPr>
        <p:spPr>
          <a:xfrm>
            <a:off x="230900" y="457200"/>
            <a:ext cx="6427500" cy="15606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1"/>
              </a:buClr>
              <a:buSzPts val="7200"/>
              <a:buNone/>
              <a:defRPr sz="7200"/>
            </a:lvl1pPr>
            <a:lvl2pPr lvl="1">
              <a:lnSpc>
                <a:spcPct val="80000"/>
              </a:lnSpc>
              <a:spcBef>
                <a:spcPts val="0"/>
              </a:spcBef>
              <a:spcAft>
                <a:spcPts val="0"/>
              </a:spcAft>
              <a:buClr>
                <a:schemeClr val="dk1"/>
              </a:buClr>
              <a:buSzPts val="7200"/>
              <a:buNone/>
              <a:defRPr sz="7200"/>
            </a:lvl2pPr>
            <a:lvl3pPr lvl="2">
              <a:lnSpc>
                <a:spcPct val="80000"/>
              </a:lnSpc>
              <a:spcBef>
                <a:spcPts val="0"/>
              </a:spcBef>
              <a:spcAft>
                <a:spcPts val="0"/>
              </a:spcAft>
              <a:buClr>
                <a:schemeClr val="dk1"/>
              </a:buClr>
              <a:buSzPts val="7200"/>
              <a:buNone/>
              <a:defRPr sz="7200"/>
            </a:lvl3pPr>
            <a:lvl4pPr lvl="3">
              <a:lnSpc>
                <a:spcPct val="80000"/>
              </a:lnSpc>
              <a:spcBef>
                <a:spcPts val="0"/>
              </a:spcBef>
              <a:spcAft>
                <a:spcPts val="0"/>
              </a:spcAft>
              <a:buClr>
                <a:schemeClr val="dk1"/>
              </a:buClr>
              <a:buSzPts val="7200"/>
              <a:buNone/>
              <a:defRPr sz="7200"/>
            </a:lvl4pPr>
            <a:lvl5pPr lvl="4">
              <a:lnSpc>
                <a:spcPct val="80000"/>
              </a:lnSpc>
              <a:spcBef>
                <a:spcPts val="0"/>
              </a:spcBef>
              <a:spcAft>
                <a:spcPts val="0"/>
              </a:spcAft>
              <a:buClr>
                <a:schemeClr val="dk1"/>
              </a:buClr>
              <a:buSzPts val="7200"/>
              <a:buNone/>
              <a:defRPr sz="7200"/>
            </a:lvl5pPr>
            <a:lvl6pPr lvl="5">
              <a:lnSpc>
                <a:spcPct val="80000"/>
              </a:lnSpc>
              <a:spcBef>
                <a:spcPts val="0"/>
              </a:spcBef>
              <a:spcAft>
                <a:spcPts val="0"/>
              </a:spcAft>
              <a:buClr>
                <a:schemeClr val="dk1"/>
              </a:buClr>
              <a:buSzPts val="7200"/>
              <a:buNone/>
              <a:defRPr sz="7200"/>
            </a:lvl6pPr>
            <a:lvl7pPr lvl="6">
              <a:lnSpc>
                <a:spcPct val="80000"/>
              </a:lnSpc>
              <a:spcBef>
                <a:spcPts val="0"/>
              </a:spcBef>
              <a:spcAft>
                <a:spcPts val="0"/>
              </a:spcAft>
              <a:buClr>
                <a:schemeClr val="dk1"/>
              </a:buClr>
              <a:buSzPts val="7200"/>
              <a:buNone/>
              <a:defRPr sz="7200"/>
            </a:lvl7pPr>
            <a:lvl8pPr lvl="7">
              <a:lnSpc>
                <a:spcPct val="80000"/>
              </a:lnSpc>
              <a:spcBef>
                <a:spcPts val="0"/>
              </a:spcBef>
              <a:spcAft>
                <a:spcPts val="0"/>
              </a:spcAft>
              <a:buClr>
                <a:schemeClr val="dk1"/>
              </a:buClr>
              <a:buSzPts val="7200"/>
              <a:buNone/>
              <a:defRPr sz="7200"/>
            </a:lvl8pPr>
            <a:lvl9pPr lvl="8">
              <a:lnSpc>
                <a:spcPct val="80000"/>
              </a:lnSpc>
              <a:spcBef>
                <a:spcPts val="0"/>
              </a:spcBef>
              <a:spcAft>
                <a:spcPts val="0"/>
              </a:spcAft>
              <a:buClr>
                <a:schemeClr val="dk1"/>
              </a:buClr>
              <a:buSzPts val="7200"/>
              <a:buNone/>
              <a:defRPr sz="7200"/>
            </a:lvl9pPr>
          </a:lstStyle>
          <a:p/>
        </p:txBody>
      </p:sp>
      <p:sp>
        <p:nvSpPr>
          <p:cNvPr id="154" name="Google Shape;154;p16"/>
          <p:cNvSpPr txBox="1"/>
          <p:nvPr>
            <p:ph idx="1" type="body"/>
          </p:nvPr>
        </p:nvSpPr>
        <p:spPr>
          <a:xfrm>
            <a:off x="5349150" y="2957175"/>
            <a:ext cx="3452100" cy="1963200"/>
          </a:xfrm>
          <a:prstGeom prst="rect">
            <a:avLst/>
          </a:prstGeom>
        </p:spPr>
        <p:txBody>
          <a:bodyPr anchorCtr="0" anchor="b" bIns="91425" lIns="91425" spcFirstLastPara="1" rIns="91425" wrap="square" tIns="91425">
            <a:noAutofit/>
          </a:bodyPr>
          <a:lstStyle>
            <a:lvl1pPr indent="-304800" lvl="0" marL="457200">
              <a:spcBef>
                <a:spcPts val="0"/>
              </a:spcBef>
              <a:spcAft>
                <a:spcPts val="0"/>
              </a:spcAft>
              <a:buClr>
                <a:schemeClr val="dk1"/>
              </a:buClr>
              <a:buSzPts val="1200"/>
              <a:buChar char="●"/>
              <a:defRPr/>
            </a:lvl1pPr>
            <a:lvl2pPr indent="-304800" lvl="1" marL="914400">
              <a:spcBef>
                <a:spcPts val="0"/>
              </a:spcBef>
              <a:spcAft>
                <a:spcPts val="0"/>
              </a:spcAft>
              <a:buClr>
                <a:schemeClr val="dk1"/>
              </a:buClr>
              <a:buSzPts val="1200"/>
              <a:buChar char="○"/>
              <a:defRPr/>
            </a:lvl2pPr>
            <a:lvl3pPr indent="-304800" lvl="2" marL="1371600">
              <a:spcBef>
                <a:spcPts val="0"/>
              </a:spcBef>
              <a:spcAft>
                <a:spcPts val="0"/>
              </a:spcAft>
              <a:buClr>
                <a:schemeClr val="dk1"/>
              </a:buClr>
              <a:buSzPts val="1200"/>
              <a:buChar char="■"/>
              <a:defRPr/>
            </a:lvl3pPr>
            <a:lvl4pPr indent="-304800" lvl="3" marL="1828800">
              <a:spcBef>
                <a:spcPts val="0"/>
              </a:spcBef>
              <a:spcAft>
                <a:spcPts val="0"/>
              </a:spcAft>
              <a:buClr>
                <a:schemeClr val="dk1"/>
              </a:buClr>
              <a:buSzPts val="1200"/>
              <a:buChar char="●"/>
              <a:defRPr/>
            </a:lvl4pPr>
            <a:lvl5pPr indent="-304800" lvl="4" marL="2286000">
              <a:spcBef>
                <a:spcPts val="0"/>
              </a:spcBef>
              <a:spcAft>
                <a:spcPts val="0"/>
              </a:spcAft>
              <a:buClr>
                <a:schemeClr val="dk1"/>
              </a:buClr>
              <a:buSzPts val="1200"/>
              <a:buChar char="○"/>
              <a:defRPr/>
            </a:lvl5pPr>
            <a:lvl6pPr indent="-304800" lvl="5" marL="2743200">
              <a:spcBef>
                <a:spcPts val="0"/>
              </a:spcBef>
              <a:spcAft>
                <a:spcPts val="0"/>
              </a:spcAft>
              <a:buClr>
                <a:schemeClr val="dk1"/>
              </a:buClr>
              <a:buSzPts val="1200"/>
              <a:buChar char="■"/>
              <a:defRPr/>
            </a:lvl6pPr>
            <a:lvl7pPr indent="-304800" lvl="6" marL="3200400">
              <a:spcBef>
                <a:spcPts val="0"/>
              </a:spcBef>
              <a:spcAft>
                <a:spcPts val="0"/>
              </a:spcAft>
              <a:buClr>
                <a:schemeClr val="dk1"/>
              </a:buClr>
              <a:buSzPts val="1200"/>
              <a:buChar char="●"/>
              <a:defRPr/>
            </a:lvl7pPr>
            <a:lvl8pPr indent="-304800" lvl="7" marL="3657600">
              <a:spcBef>
                <a:spcPts val="0"/>
              </a:spcBef>
              <a:spcAft>
                <a:spcPts val="0"/>
              </a:spcAft>
              <a:buClr>
                <a:schemeClr val="dk1"/>
              </a:buClr>
              <a:buSzPts val="1200"/>
              <a:buChar char="○"/>
              <a:defRPr/>
            </a:lvl8pPr>
            <a:lvl9pPr indent="-304800" lvl="8" marL="4114800">
              <a:spcBef>
                <a:spcPts val="0"/>
              </a:spcBef>
              <a:spcAft>
                <a:spcPts val="0"/>
              </a:spcAft>
              <a:buClr>
                <a:schemeClr val="dk1"/>
              </a:buClr>
              <a:buSzPts val="1200"/>
              <a:buChar char="■"/>
              <a:defRPr/>
            </a:lvl9pPr>
          </a:lstStyle>
          <a:p/>
        </p:txBody>
      </p:sp>
      <p:sp>
        <p:nvSpPr>
          <p:cNvPr id="155" name="Google Shape;155;p16"/>
          <p:cNvSpPr txBox="1"/>
          <p:nvPr>
            <p:ph idx="3" type="subTitle"/>
          </p:nvPr>
        </p:nvSpPr>
        <p:spPr>
          <a:xfrm>
            <a:off x="235575" y="3861200"/>
            <a:ext cx="2857500" cy="1058700"/>
          </a:xfrm>
          <a:prstGeom prst="rect">
            <a:avLst/>
          </a:prstGeom>
        </p:spPr>
        <p:txBody>
          <a:bodyPr anchorCtr="0" anchor="b" bIns="91425" lIns="91425" spcFirstLastPara="1" rIns="91425" wrap="square" tIns="91425">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p:txBody>
      </p:sp>
      <p:sp>
        <p:nvSpPr>
          <p:cNvPr id="156" name="Google Shape;156;p1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duct slide 3">
  <p:cSld name="CUSTOM_4">
    <p:bg>
      <p:bgPr>
        <a:solidFill>
          <a:schemeClr val="lt2"/>
        </a:solidFill>
      </p:bgPr>
    </p:bg>
    <p:spTree>
      <p:nvGrpSpPr>
        <p:cNvPr id="157" name="Shape 157"/>
        <p:cNvGrpSpPr/>
        <p:nvPr/>
      </p:nvGrpSpPr>
      <p:grpSpPr>
        <a:xfrm>
          <a:off x="0" y="0"/>
          <a:ext cx="0" cy="0"/>
          <a:chOff x="0" y="0"/>
          <a:chExt cx="0" cy="0"/>
        </a:xfrm>
      </p:grpSpPr>
      <p:sp>
        <p:nvSpPr>
          <p:cNvPr id="158" name="Google Shape;158;p17"/>
          <p:cNvSpPr/>
          <p:nvPr>
            <p:ph idx="2" type="pic"/>
          </p:nvPr>
        </p:nvSpPr>
        <p:spPr>
          <a:xfrm>
            <a:off x="0" y="0"/>
            <a:ext cx="9144000" cy="5143500"/>
          </a:xfrm>
          <a:prstGeom prst="rect">
            <a:avLst/>
          </a:prstGeom>
          <a:noFill/>
          <a:ln>
            <a:noFill/>
          </a:ln>
        </p:spPr>
      </p:sp>
      <p:sp>
        <p:nvSpPr>
          <p:cNvPr id="159" name="Google Shape;159;p17"/>
          <p:cNvSpPr txBox="1"/>
          <p:nvPr>
            <p:ph type="title"/>
          </p:nvPr>
        </p:nvSpPr>
        <p:spPr>
          <a:xfrm>
            <a:off x="230900" y="457200"/>
            <a:ext cx="6427500" cy="15606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1"/>
              </a:buClr>
              <a:buSzPts val="7200"/>
              <a:buNone/>
              <a:defRPr sz="7200"/>
            </a:lvl1pPr>
            <a:lvl2pPr lvl="1">
              <a:lnSpc>
                <a:spcPct val="80000"/>
              </a:lnSpc>
              <a:spcBef>
                <a:spcPts val="0"/>
              </a:spcBef>
              <a:spcAft>
                <a:spcPts val="0"/>
              </a:spcAft>
              <a:buClr>
                <a:schemeClr val="dk1"/>
              </a:buClr>
              <a:buSzPts val="7200"/>
              <a:buNone/>
              <a:defRPr sz="7200"/>
            </a:lvl2pPr>
            <a:lvl3pPr lvl="2">
              <a:lnSpc>
                <a:spcPct val="80000"/>
              </a:lnSpc>
              <a:spcBef>
                <a:spcPts val="0"/>
              </a:spcBef>
              <a:spcAft>
                <a:spcPts val="0"/>
              </a:spcAft>
              <a:buClr>
                <a:schemeClr val="dk1"/>
              </a:buClr>
              <a:buSzPts val="7200"/>
              <a:buNone/>
              <a:defRPr sz="7200"/>
            </a:lvl3pPr>
            <a:lvl4pPr lvl="3">
              <a:lnSpc>
                <a:spcPct val="80000"/>
              </a:lnSpc>
              <a:spcBef>
                <a:spcPts val="0"/>
              </a:spcBef>
              <a:spcAft>
                <a:spcPts val="0"/>
              </a:spcAft>
              <a:buClr>
                <a:schemeClr val="dk1"/>
              </a:buClr>
              <a:buSzPts val="7200"/>
              <a:buNone/>
              <a:defRPr sz="7200"/>
            </a:lvl4pPr>
            <a:lvl5pPr lvl="4">
              <a:lnSpc>
                <a:spcPct val="80000"/>
              </a:lnSpc>
              <a:spcBef>
                <a:spcPts val="0"/>
              </a:spcBef>
              <a:spcAft>
                <a:spcPts val="0"/>
              </a:spcAft>
              <a:buClr>
                <a:schemeClr val="dk1"/>
              </a:buClr>
              <a:buSzPts val="7200"/>
              <a:buNone/>
              <a:defRPr sz="7200"/>
            </a:lvl5pPr>
            <a:lvl6pPr lvl="5">
              <a:lnSpc>
                <a:spcPct val="80000"/>
              </a:lnSpc>
              <a:spcBef>
                <a:spcPts val="0"/>
              </a:spcBef>
              <a:spcAft>
                <a:spcPts val="0"/>
              </a:spcAft>
              <a:buClr>
                <a:schemeClr val="dk1"/>
              </a:buClr>
              <a:buSzPts val="7200"/>
              <a:buNone/>
              <a:defRPr sz="7200"/>
            </a:lvl6pPr>
            <a:lvl7pPr lvl="6">
              <a:lnSpc>
                <a:spcPct val="80000"/>
              </a:lnSpc>
              <a:spcBef>
                <a:spcPts val="0"/>
              </a:spcBef>
              <a:spcAft>
                <a:spcPts val="0"/>
              </a:spcAft>
              <a:buClr>
                <a:schemeClr val="dk1"/>
              </a:buClr>
              <a:buSzPts val="7200"/>
              <a:buNone/>
              <a:defRPr sz="7200"/>
            </a:lvl7pPr>
            <a:lvl8pPr lvl="7">
              <a:lnSpc>
                <a:spcPct val="80000"/>
              </a:lnSpc>
              <a:spcBef>
                <a:spcPts val="0"/>
              </a:spcBef>
              <a:spcAft>
                <a:spcPts val="0"/>
              </a:spcAft>
              <a:buClr>
                <a:schemeClr val="dk1"/>
              </a:buClr>
              <a:buSzPts val="7200"/>
              <a:buNone/>
              <a:defRPr sz="7200"/>
            </a:lvl8pPr>
            <a:lvl9pPr lvl="8">
              <a:lnSpc>
                <a:spcPct val="80000"/>
              </a:lnSpc>
              <a:spcBef>
                <a:spcPts val="0"/>
              </a:spcBef>
              <a:spcAft>
                <a:spcPts val="0"/>
              </a:spcAft>
              <a:buClr>
                <a:schemeClr val="dk1"/>
              </a:buClr>
              <a:buSzPts val="7200"/>
              <a:buNone/>
              <a:defRPr sz="7200"/>
            </a:lvl9pPr>
          </a:lstStyle>
          <a:p/>
        </p:txBody>
      </p:sp>
      <p:sp>
        <p:nvSpPr>
          <p:cNvPr id="160" name="Google Shape;160;p17"/>
          <p:cNvSpPr txBox="1"/>
          <p:nvPr>
            <p:ph idx="1" type="body"/>
          </p:nvPr>
        </p:nvSpPr>
        <p:spPr>
          <a:xfrm>
            <a:off x="230900" y="2957175"/>
            <a:ext cx="3452100" cy="1963200"/>
          </a:xfrm>
          <a:prstGeom prst="rect">
            <a:avLst/>
          </a:prstGeom>
        </p:spPr>
        <p:txBody>
          <a:bodyPr anchorCtr="0" anchor="b" bIns="91425" lIns="91425" spcFirstLastPara="1" rIns="91425" wrap="square" tIns="91425">
            <a:noAutofit/>
          </a:bodyPr>
          <a:lstStyle>
            <a:lvl1pPr indent="-304800" lvl="0" marL="457200">
              <a:spcBef>
                <a:spcPts val="0"/>
              </a:spcBef>
              <a:spcAft>
                <a:spcPts val="0"/>
              </a:spcAft>
              <a:buClr>
                <a:schemeClr val="dk1"/>
              </a:buClr>
              <a:buSzPts val="1200"/>
              <a:buChar char="●"/>
              <a:defRPr/>
            </a:lvl1pPr>
            <a:lvl2pPr indent="-304800" lvl="1" marL="914400">
              <a:spcBef>
                <a:spcPts val="0"/>
              </a:spcBef>
              <a:spcAft>
                <a:spcPts val="0"/>
              </a:spcAft>
              <a:buClr>
                <a:schemeClr val="dk1"/>
              </a:buClr>
              <a:buSzPts val="1200"/>
              <a:buChar char="○"/>
              <a:defRPr/>
            </a:lvl2pPr>
            <a:lvl3pPr indent="-304800" lvl="2" marL="1371600">
              <a:spcBef>
                <a:spcPts val="0"/>
              </a:spcBef>
              <a:spcAft>
                <a:spcPts val="0"/>
              </a:spcAft>
              <a:buClr>
                <a:schemeClr val="dk1"/>
              </a:buClr>
              <a:buSzPts val="1200"/>
              <a:buChar char="■"/>
              <a:defRPr/>
            </a:lvl3pPr>
            <a:lvl4pPr indent="-304800" lvl="3" marL="1828800">
              <a:spcBef>
                <a:spcPts val="0"/>
              </a:spcBef>
              <a:spcAft>
                <a:spcPts val="0"/>
              </a:spcAft>
              <a:buClr>
                <a:schemeClr val="dk1"/>
              </a:buClr>
              <a:buSzPts val="1200"/>
              <a:buChar char="●"/>
              <a:defRPr/>
            </a:lvl4pPr>
            <a:lvl5pPr indent="-304800" lvl="4" marL="2286000">
              <a:spcBef>
                <a:spcPts val="0"/>
              </a:spcBef>
              <a:spcAft>
                <a:spcPts val="0"/>
              </a:spcAft>
              <a:buClr>
                <a:schemeClr val="dk1"/>
              </a:buClr>
              <a:buSzPts val="1200"/>
              <a:buChar char="○"/>
              <a:defRPr/>
            </a:lvl5pPr>
            <a:lvl6pPr indent="-304800" lvl="5" marL="2743200">
              <a:spcBef>
                <a:spcPts val="0"/>
              </a:spcBef>
              <a:spcAft>
                <a:spcPts val="0"/>
              </a:spcAft>
              <a:buClr>
                <a:schemeClr val="dk1"/>
              </a:buClr>
              <a:buSzPts val="1200"/>
              <a:buChar char="■"/>
              <a:defRPr/>
            </a:lvl6pPr>
            <a:lvl7pPr indent="-304800" lvl="6" marL="3200400">
              <a:spcBef>
                <a:spcPts val="0"/>
              </a:spcBef>
              <a:spcAft>
                <a:spcPts val="0"/>
              </a:spcAft>
              <a:buClr>
                <a:schemeClr val="dk1"/>
              </a:buClr>
              <a:buSzPts val="1200"/>
              <a:buChar char="●"/>
              <a:defRPr/>
            </a:lvl7pPr>
            <a:lvl8pPr indent="-304800" lvl="7" marL="3657600">
              <a:spcBef>
                <a:spcPts val="0"/>
              </a:spcBef>
              <a:spcAft>
                <a:spcPts val="0"/>
              </a:spcAft>
              <a:buClr>
                <a:schemeClr val="dk1"/>
              </a:buClr>
              <a:buSzPts val="1200"/>
              <a:buChar char="○"/>
              <a:defRPr/>
            </a:lvl8pPr>
            <a:lvl9pPr indent="-304800" lvl="8" marL="4114800">
              <a:spcBef>
                <a:spcPts val="0"/>
              </a:spcBef>
              <a:spcAft>
                <a:spcPts val="0"/>
              </a:spcAft>
              <a:buClr>
                <a:schemeClr val="dk1"/>
              </a:buClr>
              <a:buSzPts val="1200"/>
              <a:buChar char="■"/>
              <a:defRPr/>
            </a:lvl9pPr>
          </a:lstStyle>
          <a:p/>
        </p:txBody>
      </p:sp>
      <p:sp>
        <p:nvSpPr>
          <p:cNvPr id="161" name="Google Shape;161;p17"/>
          <p:cNvSpPr txBox="1"/>
          <p:nvPr>
            <p:ph idx="3" type="subTitle"/>
          </p:nvPr>
        </p:nvSpPr>
        <p:spPr>
          <a:xfrm>
            <a:off x="6063950" y="3083100"/>
            <a:ext cx="2857500" cy="1836900"/>
          </a:xfrm>
          <a:prstGeom prst="rect">
            <a:avLst/>
          </a:prstGeom>
        </p:spPr>
        <p:txBody>
          <a:bodyPr anchorCtr="0" anchor="b" bIns="91425" lIns="91425" spcFirstLastPara="1" rIns="91425" wrap="square" tIns="91425">
            <a:noAutofit/>
          </a:bodyPr>
          <a:lstStyle>
            <a:lvl1pPr lvl="0">
              <a:spcBef>
                <a:spcPts val="0"/>
              </a:spcBef>
              <a:spcAft>
                <a:spcPts val="0"/>
              </a:spcAft>
              <a:buClr>
                <a:schemeClr val="dk1"/>
              </a:buClr>
              <a:buSzPts val="3200"/>
              <a:buNone/>
              <a:defRPr sz="3200"/>
            </a:lvl1pPr>
            <a:lvl2pPr lvl="1">
              <a:spcBef>
                <a:spcPts val="0"/>
              </a:spcBef>
              <a:spcAft>
                <a:spcPts val="0"/>
              </a:spcAft>
              <a:buClr>
                <a:schemeClr val="dk1"/>
              </a:buClr>
              <a:buSzPts val="3200"/>
              <a:buNone/>
              <a:defRPr sz="3200"/>
            </a:lvl2pPr>
            <a:lvl3pPr lvl="2">
              <a:spcBef>
                <a:spcPts val="0"/>
              </a:spcBef>
              <a:spcAft>
                <a:spcPts val="0"/>
              </a:spcAft>
              <a:buClr>
                <a:schemeClr val="dk1"/>
              </a:buClr>
              <a:buSzPts val="3200"/>
              <a:buNone/>
              <a:defRPr sz="3200"/>
            </a:lvl3pPr>
            <a:lvl4pPr lvl="3">
              <a:spcBef>
                <a:spcPts val="0"/>
              </a:spcBef>
              <a:spcAft>
                <a:spcPts val="0"/>
              </a:spcAft>
              <a:buClr>
                <a:schemeClr val="dk1"/>
              </a:buClr>
              <a:buSzPts val="3200"/>
              <a:buNone/>
              <a:defRPr sz="3200"/>
            </a:lvl4pPr>
            <a:lvl5pPr lvl="4">
              <a:spcBef>
                <a:spcPts val="0"/>
              </a:spcBef>
              <a:spcAft>
                <a:spcPts val="0"/>
              </a:spcAft>
              <a:buClr>
                <a:schemeClr val="dk1"/>
              </a:buClr>
              <a:buSzPts val="3200"/>
              <a:buNone/>
              <a:defRPr sz="3200"/>
            </a:lvl5pPr>
            <a:lvl6pPr lvl="5">
              <a:spcBef>
                <a:spcPts val="0"/>
              </a:spcBef>
              <a:spcAft>
                <a:spcPts val="0"/>
              </a:spcAft>
              <a:buClr>
                <a:schemeClr val="dk1"/>
              </a:buClr>
              <a:buSzPts val="3200"/>
              <a:buNone/>
              <a:defRPr sz="3200"/>
            </a:lvl6pPr>
            <a:lvl7pPr lvl="6">
              <a:spcBef>
                <a:spcPts val="0"/>
              </a:spcBef>
              <a:spcAft>
                <a:spcPts val="0"/>
              </a:spcAft>
              <a:buClr>
                <a:schemeClr val="dk1"/>
              </a:buClr>
              <a:buSzPts val="3200"/>
              <a:buNone/>
              <a:defRPr sz="3200"/>
            </a:lvl7pPr>
            <a:lvl8pPr lvl="7">
              <a:spcBef>
                <a:spcPts val="0"/>
              </a:spcBef>
              <a:spcAft>
                <a:spcPts val="0"/>
              </a:spcAft>
              <a:buClr>
                <a:schemeClr val="dk1"/>
              </a:buClr>
              <a:buSzPts val="3200"/>
              <a:buNone/>
              <a:defRPr sz="3200"/>
            </a:lvl8pPr>
            <a:lvl9pPr lvl="8">
              <a:spcBef>
                <a:spcPts val="0"/>
              </a:spcBef>
              <a:spcAft>
                <a:spcPts val="0"/>
              </a:spcAft>
              <a:buClr>
                <a:schemeClr val="dk1"/>
              </a:buClr>
              <a:buSzPts val="3200"/>
              <a:buNone/>
              <a:defRPr sz="3200"/>
            </a:lvl9pPr>
          </a:lstStyle>
          <a:p/>
        </p:txBody>
      </p:sp>
      <p:sp>
        <p:nvSpPr>
          <p:cNvPr id="162" name="Google Shape;162;p1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ncial Snapshot">
  <p:cSld name="CUSTOM_17">
    <p:bg>
      <p:bgPr>
        <a:solidFill>
          <a:schemeClr val="lt1"/>
        </a:solidFill>
      </p:bgPr>
    </p:bg>
    <p:spTree>
      <p:nvGrpSpPr>
        <p:cNvPr id="163" name="Shape 163"/>
        <p:cNvGrpSpPr/>
        <p:nvPr/>
      </p:nvGrpSpPr>
      <p:grpSpPr>
        <a:xfrm>
          <a:off x="0" y="0"/>
          <a:ext cx="0" cy="0"/>
          <a:chOff x="0" y="0"/>
          <a:chExt cx="0" cy="0"/>
        </a:xfrm>
      </p:grpSpPr>
      <p:sp>
        <p:nvSpPr>
          <p:cNvPr id="164" name="Google Shape;164;p18"/>
          <p:cNvSpPr txBox="1"/>
          <p:nvPr>
            <p:ph type="title"/>
          </p:nvPr>
        </p:nvSpPr>
        <p:spPr>
          <a:xfrm>
            <a:off x="230900" y="457200"/>
            <a:ext cx="4406400" cy="11070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p:txBody>
      </p:sp>
      <p:sp>
        <p:nvSpPr>
          <p:cNvPr id="165" name="Google Shape;165;p18"/>
          <p:cNvSpPr txBox="1"/>
          <p:nvPr>
            <p:ph idx="2" type="title"/>
          </p:nvPr>
        </p:nvSpPr>
        <p:spPr>
          <a:xfrm>
            <a:off x="4514725" y="457200"/>
            <a:ext cx="4400700" cy="12009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dk1"/>
              </a:buClr>
              <a:buSzPts val="3600"/>
              <a:buNone/>
              <a:defRPr/>
            </a:lvl1pPr>
            <a:lvl2pPr lvl="1" algn="r">
              <a:spcBef>
                <a:spcPts val="0"/>
              </a:spcBef>
              <a:spcAft>
                <a:spcPts val="0"/>
              </a:spcAft>
              <a:buClr>
                <a:schemeClr val="dk1"/>
              </a:buClr>
              <a:buSzPts val="3600"/>
              <a:buNone/>
              <a:defRPr sz="3600"/>
            </a:lvl2pPr>
            <a:lvl3pPr lvl="2" algn="r">
              <a:spcBef>
                <a:spcPts val="0"/>
              </a:spcBef>
              <a:spcAft>
                <a:spcPts val="0"/>
              </a:spcAft>
              <a:buClr>
                <a:schemeClr val="dk1"/>
              </a:buClr>
              <a:buSzPts val="3600"/>
              <a:buNone/>
              <a:defRPr sz="3600"/>
            </a:lvl3pPr>
            <a:lvl4pPr lvl="3" algn="r">
              <a:spcBef>
                <a:spcPts val="0"/>
              </a:spcBef>
              <a:spcAft>
                <a:spcPts val="0"/>
              </a:spcAft>
              <a:buClr>
                <a:schemeClr val="dk1"/>
              </a:buClr>
              <a:buSzPts val="3600"/>
              <a:buNone/>
              <a:defRPr sz="3600"/>
            </a:lvl4pPr>
            <a:lvl5pPr lvl="4" algn="r">
              <a:spcBef>
                <a:spcPts val="0"/>
              </a:spcBef>
              <a:spcAft>
                <a:spcPts val="0"/>
              </a:spcAft>
              <a:buClr>
                <a:schemeClr val="dk1"/>
              </a:buClr>
              <a:buSzPts val="3600"/>
              <a:buNone/>
              <a:defRPr sz="3600"/>
            </a:lvl5pPr>
            <a:lvl6pPr lvl="5" algn="r">
              <a:spcBef>
                <a:spcPts val="0"/>
              </a:spcBef>
              <a:spcAft>
                <a:spcPts val="0"/>
              </a:spcAft>
              <a:buClr>
                <a:schemeClr val="dk1"/>
              </a:buClr>
              <a:buSzPts val="3600"/>
              <a:buNone/>
              <a:defRPr sz="3600"/>
            </a:lvl6pPr>
            <a:lvl7pPr lvl="6" algn="r">
              <a:spcBef>
                <a:spcPts val="0"/>
              </a:spcBef>
              <a:spcAft>
                <a:spcPts val="0"/>
              </a:spcAft>
              <a:buClr>
                <a:schemeClr val="dk1"/>
              </a:buClr>
              <a:buSzPts val="3600"/>
              <a:buNone/>
              <a:defRPr sz="3600"/>
            </a:lvl7pPr>
            <a:lvl8pPr lvl="7" algn="r">
              <a:spcBef>
                <a:spcPts val="0"/>
              </a:spcBef>
              <a:spcAft>
                <a:spcPts val="0"/>
              </a:spcAft>
              <a:buClr>
                <a:schemeClr val="dk1"/>
              </a:buClr>
              <a:buSzPts val="3600"/>
              <a:buNone/>
              <a:defRPr sz="3600"/>
            </a:lvl8pPr>
            <a:lvl9pPr lvl="8" algn="r">
              <a:spcBef>
                <a:spcPts val="0"/>
              </a:spcBef>
              <a:spcAft>
                <a:spcPts val="0"/>
              </a:spcAft>
              <a:buClr>
                <a:schemeClr val="dk1"/>
              </a:buClr>
              <a:buSzPts val="3600"/>
              <a:buNone/>
              <a:defRPr sz="3600"/>
            </a:lvl9pPr>
          </a:lstStyle>
          <a:p/>
        </p:txBody>
      </p:sp>
      <p:cxnSp>
        <p:nvCxnSpPr>
          <p:cNvPr id="166" name="Google Shape;166;p18"/>
          <p:cNvCxnSpPr/>
          <p:nvPr/>
        </p:nvCxnSpPr>
        <p:spPr>
          <a:xfrm>
            <a:off x="228593" y="2547947"/>
            <a:ext cx="4130400" cy="0"/>
          </a:xfrm>
          <a:prstGeom prst="straightConnector1">
            <a:avLst/>
          </a:prstGeom>
          <a:noFill/>
          <a:ln cap="flat" cmpd="sng" w="28575">
            <a:solidFill>
              <a:schemeClr val="dk1"/>
            </a:solidFill>
            <a:prstDash val="solid"/>
            <a:round/>
            <a:headEnd len="med" w="med" type="none"/>
            <a:tailEnd len="med" w="med" type="none"/>
          </a:ln>
        </p:spPr>
      </p:cxnSp>
      <p:cxnSp>
        <p:nvCxnSpPr>
          <p:cNvPr id="167" name="Google Shape;167;p18"/>
          <p:cNvCxnSpPr/>
          <p:nvPr/>
        </p:nvCxnSpPr>
        <p:spPr>
          <a:xfrm>
            <a:off x="228593" y="3141710"/>
            <a:ext cx="4130400" cy="0"/>
          </a:xfrm>
          <a:prstGeom prst="straightConnector1">
            <a:avLst/>
          </a:prstGeom>
          <a:noFill/>
          <a:ln cap="flat" cmpd="sng" w="76200">
            <a:solidFill>
              <a:schemeClr val="dk1"/>
            </a:solidFill>
            <a:prstDash val="solid"/>
            <a:round/>
            <a:headEnd len="med" w="med" type="none"/>
            <a:tailEnd len="med" w="med" type="none"/>
          </a:ln>
        </p:spPr>
      </p:cxnSp>
      <p:cxnSp>
        <p:nvCxnSpPr>
          <p:cNvPr id="168" name="Google Shape;168;p18"/>
          <p:cNvCxnSpPr/>
          <p:nvPr/>
        </p:nvCxnSpPr>
        <p:spPr>
          <a:xfrm>
            <a:off x="4787401" y="3156573"/>
            <a:ext cx="4128000" cy="0"/>
          </a:xfrm>
          <a:prstGeom prst="straightConnector1">
            <a:avLst/>
          </a:prstGeom>
          <a:noFill/>
          <a:ln cap="flat" cmpd="sng" w="28575">
            <a:solidFill>
              <a:schemeClr val="dk1"/>
            </a:solidFill>
            <a:prstDash val="solid"/>
            <a:round/>
            <a:headEnd len="med" w="med" type="none"/>
            <a:tailEnd len="med" w="med" type="none"/>
          </a:ln>
        </p:spPr>
      </p:cxnSp>
      <p:cxnSp>
        <p:nvCxnSpPr>
          <p:cNvPr id="169" name="Google Shape;169;p18"/>
          <p:cNvCxnSpPr/>
          <p:nvPr/>
        </p:nvCxnSpPr>
        <p:spPr>
          <a:xfrm>
            <a:off x="4787401" y="4383431"/>
            <a:ext cx="4128000" cy="0"/>
          </a:xfrm>
          <a:prstGeom prst="straightConnector1">
            <a:avLst/>
          </a:prstGeom>
          <a:noFill/>
          <a:ln cap="flat" cmpd="sng" w="76200">
            <a:solidFill>
              <a:schemeClr val="dk1"/>
            </a:solidFill>
            <a:prstDash val="solid"/>
            <a:round/>
            <a:headEnd len="med" w="med" type="none"/>
            <a:tailEnd len="med" w="med" type="none"/>
          </a:ln>
        </p:spPr>
      </p:cxnSp>
      <p:cxnSp>
        <p:nvCxnSpPr>
          <p:cNvPr id="170" name="Google Shape;170;p18"/>
          <p:cNvCxnSpPr/>
          <p:nvPr/>
        </p:nvCxnSpPr>
        <p:spPr>
          <a:xfrm>
            <a:off x="4787401" y="2541925"/>
            <a:ext cx="4128000" cy="0"/>
          </a:xfrm>
          <a:prstGeom prst="straightConnector1">
            <a:avLst/>
          </a:prstGeom>
          <a:noFill/>
          <a:ln cap="flat" cmpd="sng" w="28575">
            <a:solidFill>
              <a:schemeClr val="dk1"/>
            </a:solidFill>
            <a:prstDash val="solid"/>
            <a:round/>
            <a:headEnd len="med" w="med" type="none"/>
            <a:tailEnd len="med" w="med" type="none"/>
          </a:ln>
        </p:spPr>
      </p:cxnSp>
      <p:cxnSp>
        <p:nvCxnSpPr>
          <p:cNvPr id="171" name="Google Shape;171;p18"/>
          <p:cNvCxnSpPr/>
          <p:nvPr/>
        </p:nvCxnSpPr>
        <p:spPr>
          <a:xfrm>
            <a:off x="4787401" y="3789668"/>
            <a:ext cx="4128000" cy="0"/>
          </a:xfrm>
          <a:prstGeom prst="straightConnector1">
            <a:avLst/>
          </a:prstGeom>
          <a:noFill/>
          <a:ln cap="flat" cmpd="sng" w="28575">
            <a:solidFill>
              <a:schemeClr val="dk1"/>
            </a:solidFill>
            <a:prstDash val="solid"/>
            <a:round/>
            <a:headEnd len="med" w="med" type="none"/>
            <a:tailEnd len="med" w="med" type="none"/>
          </a:ln>
        </p:spPr>
      </p:cxnSp>
      <p:cxnSp>
        <p:nvCxnSpPr>
          <p:cNvPr id="172" name="Google Shape;172;p18"/>
          <p:cNvCxnSpPr/>
          <p:nvPr/>
        </p:nvCxnSpPr>
        <p:spPr>
          <a:xfrm>
            <a:off x="4787387" y="1954430"/>
            <a:ext cx="4128000" cy="0"/>
          </a:xfrm>
          <a:prstGeom prst="straightConnector1">
            <a:avLst/>
          </a:prstGeom>
          <a:noFill/>
          <a:ln cap="flat" cmpd="sng" w="28575">
            <a:solidFill>
              <a:schemeClr val="dk1"/>
            </a:solidFill>
            <a:prstDash val="solid"/>
            <a:round/>
            <a:headEnd len="med" w="med" type="none"/>
            <a:tailEnd len="med" w="med" type="none"/>
          </a:ln>
        </p:spPr>
      </p:cxnSp>
      <p:cxnSp>
        <p:nvCxnSpPr>
          <p:cNvPr id="173" name="Google Shape;173;p18"/>
          <p:cNvCxnSpPr/>
          <p:nvPr/>
        </p:nvCxnSpPr>
        <p:spPr>
          <a:xfrm>
            <a:off x="229798" y="1954430"/>
            <a:ext cx="4128000" cy="0"/>
          </a:xfrm>
          <a:prstGeom prst="straightConnector1">
            <a:avLst/>
          </a:prstGeom>
          <a:noFill/>
          <a:ln cap="flat" cmpd="sng" w="28575">
            <a:solidFill>
              <a:schemeClr val="dk1"/>
            </a:solidFill>
            <a:prstDash val="solid"/>
            <a:round/>
            <a:headEnd len="med" w="med" type="none"/>
            <a:tailEnd len="med" w="med" type="none"/>
          </a:ln>
        </p:spPr>
      </p:cxnSp>
      <p:sp>
        <p:nvSpPr>
          <p:cNvPr id="174" name="Google Shape;174;p18"/>
          <p:cNvSpPr txBox="1"/>
          <p:nvPr>
            <p:ph idx="1" type="subTitle"/>
          </p:nvPr>
        </p:nvSpPr>
        <p:spPr>
          <a:xfrm>
            <a:off x="228600" y="1384300"/>
            <a:ext cx="3060600" cy="5589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175" name="Google Shape;175;p18"/>
          <p:cNvSpPr txBox="1"/>
          <p:nvPr>
            <p:ph idx="3" type="subTitle"/>
          </p:nvPr>
        </p:nvSpPr>
        <p:spPr>
          <a:xfrm>
            <a:off x="4787400" y="1384300"/>
            <a:ext cx="3060600" cy="5589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176" name="Google Shape;176;p18"/>
          <p:cNvSpPr txBox="1"/>
          <p:nvPr>
            <p:ph idx="4" type="subTitle"/>
          </p:nvPr>
        </p:nvSpPr>
        <p:spPr>
          <a:xfrm>
            <a:off x="228600" y="1971750"/>
            <a:ext cx="1598100" cy="558900"/>
          </a:xfrm>
          <a:prstGeom prst="rect">
            <a:avLst/>
          </a:prstGeom>
        </p:spPr>
        <p:txBody>
          <a:bodyPr anchorCtr="0" anchor="ctr" bIns="91425" lIns="91425" spcFirstLastPara="1" rIns="91425" wrap="square" tIns="91425">
            <a:noAutofit/>
          </a:bodyPr>
          <a:lstStyle>
            <a:lvl1pPr lvl="0">
              <a:spcBef>
                <a:spcPts val="0"/>
              </a:spcBef>
              <a:spcAft>
                <a:spcPts val="0"/>
              </a:spcAft>
              <a:buSzPts val="1600"/>
              <a:buNone/>
              <a:defRPr sz="1600"/>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p:txBody>
      </p:sp>
      <p:sp>
        <p:nvSpPr>
          <p:cNvPr id="177" name="Google Shape;177;p18"/>
          <p:cNvSpPr txBox="1"/>
          <p:nvPr>
            <p:ph idx="5" type="subTitle"/>
          </p:nvPr>
        </p:nvSpPr>
        <p:spPr>
          <a:xfrm>
            <a:off x="236041" y="2565375"/>
            <a:ext cx="1598100" cy="558900"/>
          </a:xfrm>
          <a:prstGeom prst="rect">
            <a:avLst/>
          </a:prstGeom>
        </p:spPr>
        <p:txBody>
          <a:bodyPr anchorCtr="0" anchor="ctr" bIns="91425" lIns="91425" spcFirstLastPara="1" rIns="91425" wrap="square" tIns="91425">
            <a:noAutofit/>
          </a:bodyPr>
          <a:lstStyle>
            <a:lvl1pPr lvl="0">
              <a:spcBef>
                <a:spcPts val="0"/>
              </a:spcBef>
              <a:spcAft>
                <a:spcPts val="0"/>
              </a:spcAft>
              <a:buSzPts val="1600"/>
              <a:buNone/>
              <a:defRPr sz="1600"/>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p:txBody>
      </p:sp>
      <p:sp>
        <p:nvSpPr>
          <p:cNvPr id="178" name="Google Shape;178;p18"/>
          <p:cNvSpPr txBox="1"/>
          <p:nvPr>
            <p:ph idx="6" type="title"/>
          </p:nvPr>
        </p:nvSpPr>
        <p:spPr>
          <a:xfrm>
            <a:off x="2438400" y="1981200"/>
            <a:ext cx="1929900" cy="5589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179" name="Google Shape;179;p18"/>
          <p:cNvSpPr txBox="1"/>
          <p:nvPr>
            <p:ph idx="7" type="title"/>
          </p:nvPr>
        </p:nvSpPr>
        <p:spPr>
          <a:xfrm>
            <a:off x="2438400" y="2565375"/>
            <a:ext cx="1929900" cy="5589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180" name="Google Shape;180;p18"/>
          <p:cNvSpPr txBox="1"/>
          <p:nvPr>
            <p:ph idx="8" type="subTitle"/>
          </p:nvPr>
        </p:nvSpPr>
        <p:spPr>
          <a:xfrm>
            <a:off x="243403" y="3159125"/>
            <a:ext cx="1598100" cy="558900"/>
          </a:xfrm>
          <a:prstGeom prst="rect">
            <a:avLst/>
          </a:prstGeom>
        </p:spPr>
        <p:txBody>
          <a:bodyPr anchorCtr="0" anchor="ctr" bIns="91425" lIns="91425" spcFirstLastPara="1" rIns="91425" wrap="square" tIns="91425">
            <a:noAutofit/>
          </a:bodyPr>
          <a:lstStyle>
            <a:lvl1pPr lvl="0">
              <a:spcBef>
                <a:spcPts val="0"/>
              </a:spcBef>
              <a:spcAft>
                <a:spcPts val="0"/>
              </a:spcAft>
              <a:buSzPts val="1600"/>
              <a:buFont typeface="Crimson Pro"/>
              <a:buNone/>
              <a:defRPr b="1" sz="1600">
                <a:latin typeface="Crimson Pro"/>
                <a:ea typeface="Crimson Pro"/>
                <a:cs typeface="Crimson Pro"/>
                <a:sym typeface="Crimson Pro"/>
              </a:defRPr>
            </a:lvl1pPr>
            <a:lvl2pPr lvl="1">
              <a:spcBef>
                <a:spcPts val="0"/>
              </a:spcBef>
              <a:spcAft>
                <a:spcPts val="0"/>
              </a:spcAft>
              <a:buSzPts val="1600"/>
              <a:buFont typeface="Crimson Pro"/>
              <a:buNone/>
              <a:defRPr b="1" sz="1600">
                <a:latin typeface="Crimson Pro"/>
                <a:ea typeface="Crimson Pro"/>
                <a:cs typeface="Crimson Pro"/>
                <a:sym typeface="Crimson Pro"/>
              </a:defRPr>
            </a:lvl2pPr>
            <a:lvl3pPr lvl="2">
              <a:spcBef>
                <a:spcPts val="0"/>
              </a:spcBef>
              <a:spcAft>
                <a:spcPts val="0"/>
              </a:spcAft>
              <a:buSzPts val="1600"/>
              <a:buFont typeface="Crimson Pro"/>
              <a:buNone/>
              <a:defRPr b="1" sz="1600">
                <a:latin typeface="Crimson Pro"/>
                <a:ea typeface="Crimson Pro"/>
                <a:cs typeface="Crimson Pro"/>
                <a:sym typeface="Crimson Pro"/>
              </a:defRPr>
            </a:lvl3pPr>
            <a:lvl4pPr lvl="3">
              <a:spcBef>
                <a:spcPts val="0"/>
              </a:spcBef>
              <a:spcAft>
                <a:spcPts val="0"/>
              </a:spcAft>
              <a:buSzPts val="1600"/>
              <a:buFont typeface="Crimson Pro"/>
              <a:buNone/>
              <a:defRPr b="1" sz="1600">
                <a:latin typeface="Crimson Pro"/>
                <a:ea typeface="Crimson Pro"/>
                <a:cs typeface="Crimson Pro"/>
                <a:sym typeface="Crimson Pro"/>
              </a:defRPr>
            </a:lvl4pPr>
            <a:lvl5pPr lvl="4">
              <a:spcBef>
                <a:spcPts val="0"/>
              </a:spcBef>
              <a:spcAft>
                <a:spcPts val="0"/>
              </a:spcAft>
              <a:buSzPts val="1600"/>
              <a:buFont typeface="Crimson Pro"/>
              <a:buNone/>
              <a:defRPr b="1" sz="1600">
                <a:latin typeface="Crimson Pro"/>
                <a:ea typeface="Crimson Pro"/>
                <a:cs typeface="Crimson Pro"/>
                <a:sym typeface="Crimson Pro"/>
              </a:defRPr>
            </a:lvl5pPr>
            <a:lvl6pPr lvl="5">
              <a:spcBef>
                <a:spcPts val="0"/>
              </a:spcBef>
              <a:spcAft>
                <a:spcPts val="0"/>
              </a:spcAft>
              <a:buSzPts val="1600"/>
              <a:buFont typeface="Crimson Pro"/>
              <a:buNone/>
              <a:defRPr b="1" sz="1600">
                <a:latin typeface="Crimson Pro"/>
                <a:ea typeface="Crimson Pro"/>
                <a:cs typeface="Crimson Pro"/>
                <a:sym typeface="Crimson Pro"/>
              </a:defRPr>
            </a:lvl6pPr>
            <a:lvl7pPr lvl="6">
              <a:spcBef>
                <a:spcPts val="0"/>
              </a:spcBef>
              <a:spcAft>
                <a:spcPts val="0"/>
              </a:spcAft>
              <a:buSzPts val="1600"/>
              <a:buFont typeface="Crimson Pro"/>
              <a:buNone/>
              <a:defRPr b="1" sz="1600">
                <a:latin typeface="Crimson Pro"/>
                <a:ea typeface="Crimson Pro"/>
                <a:cs typeface="Crimson Pro"/>
                <a:sym typeface="Crimson Pro"/>
              </a:defRPr>
            </a:lvl7pPr>
            <a:lvl8pPr lvl="7">
              <a:spcBef>
                <a:spcPts val="0"/>
              </a:spcBef>
              <a:spcAft>
                <a:spcPts val="0"/>
              </a:spcAft>
              <a:buSzPts val="1600"/>
              <a:buFont typeface="Crimson Pro"/>
              <a:buNone/>
              <a:defRPr b="1" sz="1600">
                <a:latin typeface="Crimson Pro"/>
                <a:ea typeface="Crimson Pro"/>
                <a:cs typeface="Crimson Pro"/>
                <a:sym typeface="Crimson Pro"/>
              </a:defRPr>
            </a:lvl8pPr>
            <a:lvl9pPr lvl="8">
              <a:spcBef>
                <a:spcPts val="0"/>
              </a:spcBef>
              <a:spcAft>
                <a:spcPts val="0"/>
              </a:spcAft>
              <a:buSzPts val="1600"/>
              <a:buFont typeface="Crimson Pro"/>
              <a:buNone/>
              <a:defRPr b="1" sz="1600">
                <a:latin typeface="Crimson Pro"/>
                <a:ea typeface="Crimson Pro"/>
                <a:cs typeface="Crimson Pro"/>
                <a:sym typeface="Crimson Pro"/>
              </a:defRPr>
            </a:lvl9pPr>
          </a:lstStyle>
          <a:p/>
        </p:txBody>
      </p:sp>
      <p:sp>
        <p:nvSpPr>
          <p:cNvPr id="181" name="Google Shape;181;p18"/>
          <p:cNvSpPr txBox="1"/>
          <p:nvPr>
            <p:ph idx="9" type="title"/>
          </p:nvPr>
        </p:nvSpPr>
        <p:spPr>
          <a:xfrm>
            <a:off x="2445532" y="3159125"/>
            <a:ext cx="1929900" cy="5589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182" name="Google Shape;182;p18"/>
          <p:cNvSpPr txBox="1"/>
          <p:nvPr>
            <p:ph idx="13" type="subTitle"/>
          </p:nvPr>
        </p:nvSpPr>
        <p:spPr>
          <a:xfrm>
            <a:off x="4781550" y="1958400"/>
            <a:ext cx="1876800" cy="558900"/>
          </a:xfrm>
          <a:prstGeom prst="rect">
            <a:avLst/>
          </a:prstGeom>
        </p:spPr>
        <p:txBody>
          <a:bodyPr anchorCtr="0" anchor="ctr" bIns="91425" lIns="91425" spcFirstLastPara="1" rIns="91425" wrap="square" tIns="91425">
            <a:noAutofit/>
          </a:bodyPr>
          <a:lstStyle>
            <a:lvl1pPr lvl="0">
              <a:spcBef>
                <a:spcPts val="0"/>
              </a:spcBef>
              <a:spcAft>
                <a:spcPts val="0"/>
              </a:spcAft>
              <a:buSzPts val="1600"/>
              <a:buNone/>
              <a:defRPr sz="1600"/>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p:txBody>
      </p:sp>
      <p:sp>
        <p:nvSpPr>
          <p:cNvPr id="183" name="Google Shape;183;p18"/>
          <p:cNvSpPr txBox="1"/>
          <p:nvPr>
            <p:ph idx="14" type="title"/>
          </p:nvPr>
        </p:nvSpPr>
        <p:spPr>
          <a:xfrm>
            <a:off x="6991350" y="1967838"/>
            <a:ext cx="1929900" cy="5589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184" name="Google Shape;184;p18"/>
          <p:cNvSpPr txBox="1"/>
          <p:nvPr>
            <p:ph idx="15" type="subTitle"/>
          </p:nvPr>
        </p:nvSpPr>
        <p:spPr>
          <a:xfrm>
            <a:off x="4781550" y="2552763"/>
            <a:ext cx="1876800" cy="558900"/>
          </a:xfrm>
          <a:prstGeom prst="rect">
            <a:avLst/>
          </a:prstGeom>
        </p:spPr>
        <p:txBody>
          <a:bodyPr anchorCtr="0" anchor="ctr" bIns="91425" lIns="91425" spcFirstLastPara="1" rIns="91425" wrap="square" tIns="91425">
            <a:noAutofit/>
          </a:bodyPr>
          <a:lstStyle>
            <a:lvl1pPr lvl="0">
              <a:spcBef>
                <a:spcPts val="0"/>
              </a:spcBef>
              <a:spcAft>
                <a:spcPts val="0"/>
              </a:spcAft>
              <a:buSzPts val="1600"/>
              <a:buNone/>
              <a:defRPr sz="1600"/>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p:txBody>
      </p:sp>
      <p:sp>
        <p:nvSpPr>
          <p:cNvPr id="185" name="Google Shape;185;p18"/>
          <p:cNvSpPr txBox="1"/>
          <p:nvPr>
            <p:ph idx="16" type="title"/>
          </p:nvPr>
        </p:nvSpPr>
        <p:spPr>
          <a:xfrm>
            <a:off x="6991350" y="2562200"/>
            <a:ext cx="1929900" cy="5589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186" name="Google Shape;186;p18"/>
          <p:cNvSpPr txBox="1"/>
          <p:nvPr>
            <p:ph idx="17" type="subTitle"/>
          </p:nvPr>
        </p:nvSpPr>
        <p:spPr>
          <a:xfrm>
            <a:off x="4781550" y="3188950"/>
            <a:ext cx="1876800" cy="558900"/>
          </a:xfrm>
          <a:prstGeom prst="rect">
            <a:avLst/>
          </a:prstGeom>
        </p:spPr>
        <p:txBody>
          <a:bodyPr anchorCtr="0" anchor="ctr" bIns="91425" lIns="91425" spcFirstLastPara="1" rIns="91425" wrap="square" tIns="91425">
            <a:noAutofit/>
          </a:bodyPr>
          <a:lstStyle>
            <a:lvl1pPr lvl="0">
              <a:spcBef>
                <a:spcPts val="0"/>
              </a:spcBef>
              <a:spcAft>
                <a:spcPts val="0"/>
              </a:spcAft>
              <a:buSzPts val="1600"/>
              <a:buNone/>
              <a:defRPr sz="1600"/>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p:txBody>
      </p:sp>
      <p:sp>
        <p:nvSpPr>
          <p:cNvPr id="187" name="Google Shape;187;p18"/>
          <p:cNvSpPr txBox="1"/>
          <p:nvPr>
            <p:ph idx="18" type="title"/>
          </p:nvPr>
        </p:nvSpPr>
        <p:spPr>
          <a:xfrm>
            <a:off x="6991350" y="3198388"/>
            <a:ext cx="1929900" cy="5589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188" name="Google Shape;188;p18"/>
          <p:cNvSpPr txBox="1"/>
          <p:nvPr>
            <p:ph idx="19" type="subTitle"/>
          </p:nvPr>
        </p:nvSpPr>
        <p:spPr>
          <a:xfrm>
            <a:off x="4781550" y="3802375"/>
            <a:ext cx="1876800" cy="558900"/>
          </a:xfrm>
          <a:prstGeom prst="rect">
            <a:avLst/>
          </a:prstGeom>
        </p:spPr>
        <p:txBody>
          <a:bodyPr anchorCtr="0" anchor="ctr" bIns="91425" lIns="91425" spcFirstLastPara="1" rIns="91425" wrap="square" tIns="91425">
            <a:noAutofit/>
          </a:bodyPr>
          <a:lstStyle>
            <a:lvl1pPr lvl="0">
              <a:spcBef>
                <a:spcPts val="0"/>
              </a:spcBef>
              <a:spcAft>
                <a:spcPts val="0"/>
              </a:spcAft>
              <a:buSzPts val="1600"/>
              <a:buNone/>
              <a:defRPr sz="1600"/>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p:txBody>
      </p:sp>
      <p:sp>
        <p:nvSpPr>
          <p:cNvPr id="189" name="Google Shape;189;p18"/>
          <p:cNvSpPr txBox="1"/>
          <p:nvPr>
            <p:ph idx="20" type="title"/>
          </p:nvPr>
        </p:nvSpPr>
        <p:spPr>
          <a:xfrm>
            <a:off x="6991350" y="3811813"/>
            <a:ext cx="1929900" cy="5589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190" name="Google Shape;190;p18"/>
          <p:cNvSpPr txBox="1"/>
          <p:nvPr>
            <p:ph idx="21" type="subTitle"/>
          </p:nvPr>
        </p:nvSpPr>
        <p:spPr>
          <a:xfrm>
            <a:off x="4781550" y="4405575"/>
            <a:ext cx="1876800" cy="558900"/>
          </a:xfrm>
          <a:prstGeom prst="rect">
            <a:avLst/>
          </a:prstGeom>
        </p:spPr>
        <p:txBody>
          <a:bodyPr anchorCtr="0" anchor="ctr" bIns="91425" lIns="91425" spcFirstLastPara="1" rIns="91425" wrap="square" tIns="91425">
            <a:noAutofit/>
          </a:bodyPr>
          <a:lstStyle>
            <a:lvl1pPr lvl="0">
              <a:spcBef>
                <a:spcPts val="0"/>
              </a:spcBef>
              <a:spcAft>
                <a:spcPts val="0"/>
              </a:spcAft>
              <a:buSzPts val="1600"/>
              <a:buFont typeface="Crimson Pro"/>
              <a:buNone/>
              <a:defRPr b="1" sz="1600">
                <a:latin typeface="Crimson Pro"/>
                <a:ea typeface="Crimson Pro"/>
                <a:cs typeface="Crimson Pro"/>
                <a:sym typeface="Crimson Pro"/>
              </a:defRPr>
            </a:lvl1pPr>
            <a:lvl2pPr lvl="1">
              <a:spcBef>
                <a:spcPts val="0"/>
              </a:spcBef>
              <a:spcAft>
                <a:spcPts val="0"/>
              </a:spcAft>
              <a:buSzPts val="1600"/>
              <a:buFont typeface="Crimson Pro"/>
              <a:buNone/>
              <a:defRPr b="1" sz="1600">
                <a:latin typeface="Crimson Pro"/>
                <a:ea typeface="Crimson Pro"/>
                <a:cs typeface="Crimson Pro"/>
                <a:sym typeface="Crimson Pro"/>
              </a:defRPr>
            </a:lvl2pPr>
            <a:lvl3pPr lvl="2">
              <a:spcBef>
                <a:spcPts val="0"/>
              </a:spcBef>
              <a:spcAft>
                <a:spcPts val="0"/>
              </a:spcAft>
              <a:buSzPts val="1600"/>
              <a:buFont typeface="Crimson Pro"/>
              <a:buNone/>
              <a:defRPr b="1" sz="1600">
                <a:latin typeface="Crimson Pro"/>
                <a:ea typeface="Crimson Pro"/>
                <a:cs typeface="Crimson Pro"/>
                <a:sym typeface="Crimson Pro"/>
              </a:defRPr>
            </a:lvl3pPr>
            <a:lvl4pPr lvl="3">
              <a:spcBef>
                <a:spcPts val="0"/>
              </a:spcBef>
              <a:spcAft>
                <a:spcPts val="0"/>
              </a:spcAft>
              <a:buSzPts val="1600"/>
              <a:buFont typeface="Crimson Pro"/>
              <a:buNone/>
              <a:defRPr b="1" sz="1600">
                <a:latin typeface="Crimson Pro"/>
                <a:ea typeface="Crimson Pro"/>
                <a:cs typeface="Crimson Pro"/>
                <a:sym typeface="Crimson Pro"/>
              </a:defRPr>
            </a:lvl4pPr>
            <a:lvl5pPr lvl="4">
              <a:spcBef>
                <a:spcPts val="0"/>
              </a:spcBef>
              <a:spcAft>
                <a:spcPts val="0"/>
              </a:spcAft>
              <a:buSzPts val="1600"/>
              <a:buFont typeface="Crimson Pro"/>
              <a:buNone/>
              <a:defRPr b="1" sz="1600">
                <a:latin typeface="Crimson Pro"/>
                <a:ea typeface="Crimson Pro"/>
                <a:cs typeface="Crimson Pro"/>
                <a:sym typeface="Crimson Pro"/>
              </a:defRPr>
            </a:lvl5pPr>
            <a:lvl6pPr lvl="5">
              <a:spcBef>
                <a:spcPts val="0"/>
              </a:spcBef>
              <a:spcAft>
                <a:spcPts val="0"/>
              </a:spcAft>
              <a:buSzPts val="1600"/>
              <a:buFont typeface="Crimson Pro"/>
              <a:buNone/>
              <a:defRPr b="1" sz="1600">
                <a:latin typeface="Crimson Pro"/>
                <a:ea typeface="Crimson Pro"/>
                <a:cs typeface="Crimson Pro"/>
                <a:sym typeface="Crimson Pro"/>
              </a:defRPr>
            </a:lvl6pPr>
            <a:lvl7pPr lvl="6">
              <a:spcBef>
                <a:spcPts val="0"/>
              </a:spcBef>
              <a:spcAft>
                <a:spcPts val="0"/>
              </a:spcAft>
              <a:buSzPts val="1600"/>
              <a:buFont typeface="Crimson Pro"/>
              <a:buNone/>
              <a:defRPr b="1" sz="1600">
                <a:latin typeface="Crimson Pro"/>
                <a:ea typeface="Crimson Pro"/>
                <a:cs typeface="Crimson Pro"/>
                <a:sym typeface="Crimson Pro"/>
              </a:defRPr>
            </a:lvl7pPr>
            <a:lvl8pPr lvl="7">
              <a:spcBef>
                <a:spcPts val="0"/>
              </a:spcBef>
              <a:spcAft>
                <a:spcPts val="0"/>
              </a:spcAft>
              <a:buSzPts val="1600"/>
              <a:buFont typeface="Crimson Pro"/>
              <a:buNone/>
              <a:defRPr b="1" sz="1600">
                <a:latin typeface="Crimson Pro"/>
                <a:ea typeface="Crimson Pro"/>
                <a:cs typeface="Crimson Pro"/>
                <a:sym typeface="Crimson Pro"/>
              </a:defRPr>
            </a:lvl8pPr>
            <a:lvl9pPr lvl="8">
              <a:spcBef>
                <a:spcPts val="0"/>
              </a:spcBef>
              <a:spcAft>
                <a:spcPts val="0"/>
              </a:spcAft>
              <a:buSzPts val="1600"/>
              <a:buFont typeface="Crimson Pro"/>
              <a:buNone/>
              <a:defRPr b="1" sz="1600">
                <a:latin typeface="Crimson Pro"/>
                <a:ea typeface="Crimson Pro"/>
                <a:cs typeface="Crimson Pro"/>
                <a:sym typeface="Crimson Pro"/>
              </a:defRPr>
            </a:lvl9pPr>
          </a:lstStyle>
          <a:p/>
        </p:txBody>
      </p:sp>
      <p:sp>
        <p:nvSpPr>
          <p:cNvPr id="191" name="Google Shape;191;p18"/>
          <p:cNvSpPr txBox="1"/>
          <p:nvPr>
            <p:ph idx="22" type="title"/>
          </p:nvPr>
        </p:nvSpPr>
        <p:spPr>
          <a:xfrm>
            <a:off x="6991350" y="4415013"/>
            <a:ext cx="1929900" cy="5589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192" name="Google Shape;192;p1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ncials" type="blank">
  <p:cSld name="BLANK">
    <p:spTree>
      <p:nvGrpSpPr>
        <p:cNvPr id="193" name="Shape 193"/>
        <p:cNvGrpSpPr/>
        <p:nvPr/>
      </p:nvGrpSpPr>
      <p:grpSpPr>
        <a:xfrm>
          <a:off x="0" y="0"/>
          <a:ext cx="0" cy="0"/>
          <a:chOff x="0" y="0"/>
          <a:chExt cx="0" cy="0"/>
        </a:xfrm>
      </p:grpSpPr>
      <p:cxnSp>
        <p:nvCxnSpPr>
          <p:cNvPr id="194" name="Google Shape;194;p19"/>
          <p:cNvCxnSpPr/>
          <p:nvPr/>
        </p:nvCxnSpPr>
        <p:spPr>
          <a:xfrm>
            <a:off x="230900" y="1913425"/>
            <a:ext cx="8684700" cy="0"/>
          </a:xfrm>
          <a:prstGeom prst="straightConnector1">
            <a:avLst/>
          </a:prstGeom>
          <a:noFill/>
          <a:ln cap="flat" cmpd="sng" w="28575">
            <a:solidFill>
              <a:schemeClr val="dk1"/>
            </a:solidFill>
            <a:prstDash val="solid"/>
            <a:round/>
            <a:headEnd len="med" w="med" type="none"/>
            <a:tailEnd len="med" w="med" type="none"/>
          </a:ln>
        </p:spPr>
      </p:cxnSp>
      <p:cxnSp>
        <p:nvCxnSpPr>
          <p:cNvPr id="195" name="Google Shape;195;p19"/>
          <p:cNvCxnSpPr/>
          <p:nvPr/>
        </p:nvCxnSpPr>
        <p:spPr>
          <a:xfrm>
            <a:off x="230900" y="2646088"/>
            <a:ext cx="8684700" cy="0"/>
          </a:xfrm>
          <a:prstGeom prst="straightConnector1">
            <a:avLst/>
          </a:prstGeom>
          <a:noFill/>
          <a:ln cap="flat" cmpd="sng" w="28575">
            <a:solidFill>
              <a:schemeClr val="dk1"/>
            </a:solidFill>
            <a:prstDash val="solid"/>
            <a:round/>
            <a:headEnd len="med" w="med" type="none"/>
            <a:tailEnd len="med" w="med" type="none"/>
          </a:ln>
        </p:spPr>
      </p:cxnSp>
      <p:cxnSp>
        <p:nvCxnSpPr>
          <p:cNvPr id="196" name="Google Shape;196;p19"/>
          <p:cNvCxnSpPr/>
          <p:nvPr/>
        </p:nvCxnSpPr>
        <p:spPr>
          <a:xfrm>
            <a:off x="230900" y="3378750"/>
            <a:ext cx="8684700" cy="0"/>
          </a:xfrm>
          <a:prstGeom prst="straightConnector1">
            <a:avLst/>
          </a:prstGeom>
          <a:noFill/>
          <a:ln cap="flat" cmpd="sng" w="28575">
            <a:solidFill>
              <a:schemeClr val="dk1"/>
            </a:solidFill>
            <a:prstDash val="solid"/>
            <a:round/>
            <a:headEnd len="med" w="med" type="none"/>
            <a:tailEnd len="med" w="med" type="none"/>
          </a:ln>
        </p:spPr>
      </p:cxnSp>
      <p:cxnSp>
        <p:nvCxnSpPr>
          <p:cNvPr id="197" name="Google Shape;197;p19"/>
          <p:cNvCxnSpPr/>
          <p:nvPr/>
        </p:nvCxnSpPr>
        <p:spPr>
          <a:xfrm>
            <a:off x="230900" y="4111413"/>
            <a:ext cx="8684700" cy="0"/>
          </a:xfrm>
          <a:prstGeom prst="straightConnector1">
            <a:avLst/>
          </a:prstGeom>
          <a:noFill/>
          <a:ln cap="flat" cmpd="sng" w="28575">
            <a:solidFill>
              <a:schemeClr val="dk1"/>
            </a:solidFill>
            <a:prstDash val="solid"/>
            <a:round/>
            <a:headEnd len="med" w="med" type="none"/>
            <a:tailEnd len="med" w="med" type="none"/>
          </a:ln>
        </p:spPr>
      </p:cxnSp>
      <p:cxnSp>
        <p:nvCxnSpPr>
          <p:cNvPr id="198" name="Google Shape;198;p19"/>
          <p:cNvCxnSpPr/>
          <p:nvPr/>
        </p:nvCxnSpPr>
        <p:spPr>
          <a:xfrm>
            <a:off x="230900" y="4844075"/>
            <a:ext cx="8684700" cy="0"/>
          </a:xfrm>
          <a:prstGeom prst="straightConnector1">
            <a:avLst/>
          </a:prstGeom>
          <a:noFill/>
          <a:ln cap="flat" cmpd="sng" w="76200">
            <a:solidFill>
              <a:schemeClr val="dk1"/>
            </a:solidFill>
            <a:prstDash val="solid"/>
            <a:round/>
            <a:headEnd len="med" w="med" type="none"/>
            <a:tailEnd len="med" w="med" type="none"/>
          </a:ln>
        </p:spPr>
      </p:cxnSp>
      <p:sp>
        <p:nvSpPr>
          <p:cNvPr id="199" name="Google Shape;199;p19"/>
          <p:cNvSpPr txBox="1"/>
          <p:nvPr>
            <p:ph type="title"/>
          </p:nvPr>
        </p:nvSpPr>
        <p:spPr>
          <a:xfrm>
            <a:off x="230900" y="457200"/>
            <a:ext cx="4406400" cy="11070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4800"/>
              <a:buNone/>
              <a:defRPr/>
            </a:lvl2pPr>
            <a:lvl3pPr lvl="2">
              <a:spcBef>
                <a:spcPts val="0"/>
              </a:spcBef>
              <a:spcAft>
                <a:spcPts val="0"/>
              </a:spcAft>
              <a:buClr>
                <a:schemeClr val="dk1"/>
              </a:buClr>
              <a:buSzPts val="4800"/>
              <a:buNone/>
              <a:defRPr/>
            </a:lvl3pPr>
            <a:lvl4pPr lvl="3">
              <a:spcBef>
                <a:spcPts val="0"/>
              </a:spcBef>
              <a:spcAft>
                <a:spcPts val="0"/>
              </a:spcAft>
              <a:buClr>
                <a:schemeClr val="dk1"/>
              </a:buClr>
              <a:buSzPts val="4800"/>
              <a:buNone/>
              <a:defRPr/>
            </a:lvl4pPr>
            <a:lvl5pPr lvl="4">
              <a:spcBef>
                <a:spcPts val="0"/>
              </a:spcBef>
              <a:spcAft>
                <a:spcPts val="0"/>
              </a:spcAft>
              <a:buClr>
                <a:schemeClr val="dk1"/>
              </a:buClr>
              <a:buSzPts val="4800"/>
              <a:buNone/>
              <a:defRPr/>
            </a:lvl5pPr>
            <a:lvl6pPr lvl="5">
              <a:spcBef>
                <a:spcPts val="0"/>
              </a:spcBef>
              <a:spcAft>
                <a:spcPts val="0"/>
              </a:spcAft>
              <a:buClr>
                <a:schemeClr val="dk1"/>
              </a:buClr>
              <a:buSzPts val="4800"/>
              <a:buNone/>
              <a:defRPr/>
            </a:lvl6pPr>
            <a:lvl7pPr lvl="6">
              <a:spcBef>
                <a:spcPts val="0"/>
              </a:spcBef>
              <a:spcAft>
                <a:spcPts val="0"/>
              </a:spcAft>
              <a:buClr>
                <a:schemeClr val="dk1"/>
              </a:buClr>
              <a:buSzPts val="4800"/>
              <a:buNone/>
              <a:defRPr/>
            </a:lvl7pPr>
            <a:lvl8pPr lvl="7">
              <a:spcBef>
                <a:spcPts val="0"/>
              </a:spcBef>
              <a:spcAft>
                <a:spcPts val="0"/>
              </a:spcAft>
              <a:buClr>
                <a:schemeClr val="dk1"/>
              </a:buClr>
              <a:buSzPts val="4800"/>
              <a:buNone/>
              <a:defRPr/>
            </a:lvl8pPr>
            <a:lvl9pPr lvl="8">
              <a:spcBef>
                <a:spcPts val="0"/>
              </a:spcBef>
              <a:spcAft>
                <a:spcPts val="0"/>
              </a:spcAft>
              <a:buClr>
                <a:schemeClr val="dk1"/>
              </a:buClr>
              <a:buSzPts val="4800"/>
              <a:buNone/>
              <a:defRPr/>
            </a:lvl9pPr>
          </a:lstStyle>
          <a:p/>
        </p:txBody>
      </p:sp>
      <p:sp>
        <p:nvSpPr>
          <p:cNvPr id="200" name="Google Shape;200;p19"/>
          <p:cNvSpPr txBox="1"/>
          <p:nvPr>
            <p:ph idx="2" type="title"/>
          </p:nvPr>
        </p:nvSpPr>
        <p:spPr>
          <a:xfrm>
            <a:off x="4514725" y="457200"/>
            <a:ext cx="4400700" cy="11070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dk1"/>
              </a:buClr>
              <a:buSzPts val="3600"/>
              <a:buNone/>
              <a:defRPr/>
            </a:lvl1pPr>
            <a:lvl2pPr lvl="1" algn="r">
              <a:spcBef>
                <a:spcPts val="0"/>
              </a:spcBef>
              <a:spcAft>
                <a:spcPts val="0"/>
              </a:spcAft>
              <a:buClr>
                <a:schemeClr val="dk1"/>
              </a:buClr>
              <a:buSzPts val="4800"/>
              <a:buNone/>
              <a:defRPr/>
            </a:lvl2pPr>
            <a:lvl3pPr lvl="2" algn="r">
              <a:spcBef>
                <a:spcPts val="0"/>
              </a:spcBef>
              <a:spcAft>
                <a:spcPts val="0"/>
              </a:spcAft>
              <a:buClr>
                <a:schemeClr val="dk1"/>
              </a:buClr>
              <a:buSzPts val="4800"/>
              <a:buNone/>
              <a:defRPr/>
            </a:lvl3pPr>
            <a:lvl4pPr lvl="3" algn="r">
              <a:spcBef>
                <a:spcPts val="0"/>
              </a:spcBef>
              <a:spcAft>
                <a:spcPts val="0"/>
              </a:spcAft>
              <a:buClr>
                <a:schemeClr val="dk1"/>
              </a:buClr>
              <a:buSzPts val="4800"/>
              <a:buNone/>
              <a:defRPr/>
            </a:lvl4pPr>
            <a:lvl5pPr lvl="4" algn="r">
              <a:spcBef>
                <a:spcPts val="0"/>
              </a:spcBef>
              <a:spcAft>
                <a:spcPts val="0"/>
              </a:spcAft>
              <a:buClr>
                <a:schemeClr val="dk1"/>
              </a:buClr>
              <a:buSzPts val="4800"/>
              <a:buNone/>
              <a:defRPr/>
            </a:lvl5pPr>
            <a:lvl6pPr lvl="5" algn="r">
              <a:spcBef>
                <a:spcPts val="0"/>
              </a:spcBef>
              <a:spcAft>
                <a:spcPts val="0"/>
              </a:spcAft>
              <a:buClr>
                <a:schemeClr val="dk1"/>
              </a:buClr>
              <a:buSzPts val="4800"/>
              <a:buNone/>
              <a:defRPr/>
            </a:lvl6pPr>
            <a:lvl7pPr lvl="6" algn="r">
              <a:spcBef>
                <a:spcPts val="0"/>
              </a:spcBef>
              <a:spcAft>
                <a:spcPts val="0"/>
              </a:spcAft>
              <a:buClr>
                <a:schemeClr val="dk1"/>
              </a:buClr>
              <a:buSzPts val="4800"/>
              <a:buNone/>
              <a:defRPr/>
            </a:lvl7pPr>
            <a:lvl8pPr lvl="7" algn="r">
              <a:spcBef>
                <a:spcPts val="0"/>
              </a:spcBef>
              <a:spcAft>
                <a:spcPts val="0"/>
              </a:spcAft>
              <a:buClr>
                <a:schemeClr val="dk1"/>
              </a:buClr>
              <a:buSzPts val="4800"/>
              <a:buNone/>
              <a:defRPr/>
            </a:lvl8pPr>
            <a:lvl9pPr lvl="8" algn="r">
              <a:spcBef>
                <a:spcPts val="0"/>
              </a:spcBef>
              <a:spcAft>
                <a:spcPts val="0"/>
              </a:spcAft>
              <a:buClr>
                <a:schemeClr val="dk1"/>
              </a:buClr>
              <a:buSzPts val="4800"/>
              <a:buNone/>
              <a:defRPr/>
            </a:lvl9pPr>
          </a:lstStyle>
          <a:p/>
        </p:txBody>
      </p:sp>
      <p:sp>
        <p:nvSpPr>
          <p:cNvPr id="201" name="Google Shape;201;p19"/>
          <p:cNvSpPr txBox="1"/>
          <p:nvPr>
            <p:ph idx="1" type="subTitle"/>
          </p:nvPr>
        </p:nvSpPr>
        <p:spPr>
          <a:xfrm>
            <a:off x="230900" y="4111523"/>
            <a:ext cx="1782300" cy="732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p:txBody>
      </p:sp>
      <p:sp>
        <p:nvSpPr>
          <p:cNvPr id="202" name="Google Shape;202;p19"/>
          <p:cNvSpPr txBox="1"/>
          <p:nvPr>
            <p:ph idx="3" type="subTitle"/>
          </p:nvPr>
        </p:nvSpPr>
        <p:spPr>
          <a:xfrm>
            <a:off x="2532658" y="4111500"/>
            <a:ext cx="1782300" cy="732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p:txBody>
      </p:sp>
      <p:sp>
        <p:nvSpPr>
          <p:cNvPr id="203" name="Google Shape;203;p19"/>
          <p:cNvSpPr txBox="1"/>
          <p:nvPr>
            <p:ph idx="4" type="subTitle"/>
          </p:nvPr>
        </p:nvSpPr>
        <p:spPr>
          <a:xfrm>
            <a:off x="7138846" y="4111500"/>
            <a:ext cx="1779600" cy="73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p:txBody>
      </p:sp>
      <p:sp>
        <p:nvSpPr>
          <p:cNvPr id="204" name="Google Shape;204;p19"/>
          <p:cNvSpPr txBox="1"/>
          <p:nvPr>
            <p:ph idx="5" type="subTitle"/>
          </p:nvPr>
        </p:nvSpPr>
        <p:spPr>
          <a:xfrm>
            <a:off x="4834417" y="4111500"/>
            <a:ext cx="1782300" cy="732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p:txBody>
      </p:sp>
      <p:sp>
        <p:nvSpPr>
          <p:cNvPr id="205" name="Google Shape;205;p19"/>
          <p:cNvSpPr txBox="1"/>
          <p:nvPr>
            <p:ph idx="6" type="subTitle"/>
          </p:nvPr>
        </p:nvSpPr>
        <p:spPr>
          <a:xfrm>
            <a:off x="228225" y="3378773"/>
            <a:ext cx="1782300" cy="732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p:txBody>
      </p:sp>
      <p:sp>
        <p:nvSpPr>
          <p:cNvPr id="206" name="Google Shape;206;p19"/>
          <p:cNvSpPr txBox="1"/>
          <p:nvPr>
            <p:ph idx="7" type="subTitle"/>
          </p:nvPr>
        </p:nvSpPr>
        <p:spPr>
          <a:xfrm>
            <a:off x="2529983" y="3378750"/>
            <a:ext cx="1782300" cy="732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p:txBody>
      </p:sp>
      <p:sp>
        <p:nvSpPr>
          <p:cNvPr id="207" name="Google Shape;207;p19"/>
          <p:cNvSpPr txBox="1"/>
          <p:nvPr>
            <p:ph idx="8" type="subTitle"/>
          </p:nvPr>
        </p:nvSpPr>
        <p:spPr>
          <a:xfrm>
            <a:off x="7136175" y="3378750"/>
            <a:ext cx="1779600" cy="73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p:txBody>
      </p:sp>
      <p:sp>
        <p:nvSpPr>
          <p:cNvPr id="208" name="Google Shape;208;p19"/>
          <p:cNvSpPr txBox="1"/>
          <p:nvPr>
            <p:ph idx="9" type="subTitle"/>
          </p:nvPr>
        </p:nvSpPr>
        <p:spPr>
          <a:xfrm>
            <a:off x="4831742" y="3378750"/>
            <a:ext cx="1782300" cy="732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p:txBody>
      </p:sp>
      <p:sp>
        <p:nvSpPr>
          <p:cNvPr id="209" name="Google Shape;209;p19"/>
          <p:cNvSpPr txBox="1"/>
          <p:nvPr>
            <p:ph idx="13" type="subTitle"/>
          </p:nvPr>
        </p:nvSpPr>
        <p:spPr>
          <a:xfrm>
            <a:off x="228225" y="2646123"/>
            <a:ext cx="1782300" cy="732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p:txBody>
      </p:sp>
      <p:sp>
        <p:nvSpPr>
          <p:cNvPr id="210" name="Google Shape;210;p19"/>
          <p:cNvSpPr txBox="1"/>
          <p:nvPr>
            <p:ph idx="14" type="subTitle"/>
          </p:nvPr>
        </p:nvSpPr>
        <p:spPr>
          <a:xfrm>
            <a:off x="2529983" y="2646100"/>
            <a:ext cx="1782300" cy="732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p:txBody>
      </p:sp>
      <p:sp>
        <p:nvSpPr>
          <p:cNvPr id="211" name="Google Shape;211;p19"/>
          <p:cNvSpPr txBox="1"/>
          <p:nvPr>
            <p:ph idx="15" type="subTitle"/>
          </p:nvPr>
        </p:nvSpPr>
        <p:spPr>
          <a:xfrm>
            <a:off x="7136175" y="2646100"/>
            <a:ext cx="1779600" cy="73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p:txBody>
      </p:sp>
      <p:sp>
        <p:nvSpPr>
          <p:cNvPr id="212" name="Google Shape;212;p19"/>
          <p:cNvSpPr txBox="1"/>
          <p:nvPr>
            <p:ph idx="16" type="subTitle"/>
          </p:nvPr>
        </p:nvSpPr>
        <p:spPr>
          <a:xfrm>
            <a:off x="4831742" y="2646100"/>
            <a:ext cx="1782300" cy="732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p:txBody>
      </p:sp>
      <p:sp>
        <p:nvSpPr>
          <p:cNvPr id="213" name="Google Shape;213;p19"/>
          <p:cNvSpPr txBox="1"/>
          <p:nvPr>
            <p:ph idx="17" type="subTitle"/>
          </p:nvPr>
        </p:nvSpPr>
        <p:spPr>
          <a:xfrm>
            <a:off x="228225" y="1913448"/>
            <a:ext cx="1782300" cy="732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p:txBody>
      </p:sp>
      <p:sp>
        <p:nvSpPr>
          <p:cNvPr id="214" name="Google Shape;214;p19"/>
          <p:cNvSpPr txBox="1"/>
          <p:nvPr>
            <p:ph idx="18" type="subTitle"/>
          </p:nvPr>
        </p:nvSpPr>
        <p:spPr>
          <a:xfrm>
            <a:off x="2529983" y="1913425"/>
            <a:ext cx="1782300" cy="732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p:txBody>
      </p:sp>
      <p:sp>
        <p:nvSpPr>
          <p:cNvPr id="215" name="Google Shape;215;p19"/>
          <p:cNvSpPr txBox="1"/>
          <p:nvPr>
            <p:ph idx="19" type="subTitle"/>
          </p:nvPr>
        </p:nvSpPr>
        <p:spPr>
          <a:xfrm>
            <a:off x="7136175" y="1913425"/>
            <a:ext cx="1779600" cy="73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p:txBody>
      </p:sp>
      <p:sp>
        <p:nvSpPr>
          <p:cNvPr id="216" name="Google Shape;216;p19"/>
          <p:cNvSpPr txBox="1"/>
          <p:nvPr>
            <p:ph idx="20" type="subTitle"/>
          </p:nvPr>
        </p:nvSpPr>
        <p:spPr>
          <a:xfrm>
            <a:off x="4831742" y="1913425"/>
            <a:ext cx="1782300" cy="732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p:txBody>
      </p:sp>
      <p:sp>
        <p:nvSpPr>
          <p:cNvPr id="217" name="Google Shape;217;p1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amp; Answers">
  <p:cSld name="CUSTOM_5">
    <p:bg>
      <p:bgPr>
        <a:solidFill>
          <a:schemeClr val="lt1"/>
        </a:solidFill>
      </p:bgPr>
    </p:bg>
    <p:spTree>
      <p:nvGrpSpPr>
        <p:cNvPr id="218" name="Shape 218"/>
        <p:cNvGrpSpPr/>
        <p:nvPr/>
      </p:nvGrpSpPr>
      <p:grpSpPr>
        <a:xfrm>
          <a:off x="0" y="0"/>
          <a:ext cx="0" cy="0"/>
          <a:chOff x="0" y="0"/>
          <a:chExt cx="0" cy="0"/>
        </a:xfrm>
      </p:grpSpPr>
      <p:cxnSp>
        <p:nvCxnSpPr>
          <p:cNvPr id="219" name="Google Shape;219;p20"/>
          <p:cNvCxnSpPr/>
          <p:nvPr/>
        </p:nvCxnSpPr>
        <p:spPr>
          <a:xfrm>
            <a:off x="230900" y="2446575"/>
            <a:ext cx="4283700" cy="0"/>
          </a:xfrm>
          <a:prstGeom prst="straightConnector1">
            <a:avLst/>
          </a:prstGeom>
          <a:noFill/>
          <a:ln cap="flat" cmpd="sng" w="28575">
            <a:solidFill>
              <a:schemeClr val="dk1"/>
            </a:solidFill>
            <a:prstDash val="solid"/>
            <a:round/>
            <a:headEnd len="med" w="med" type="none"/>
            <a:tailEnd len="med" w="med" type="none"/>
          </a:ln>
        </p:spPr>
      </p:cxnSp>
      <p:cxnSp>
        <p:nvCxnSpPr>
          <p:cNvPr id="220" name="Google Shape;220;p20"/>
          <p:cNvCxnSpPr/>
          <p:nvPr/>
        </p:nvCxnSpPr>
        <p:spPr>
          <a:xfrm>
            <a:off x="230900" y="3234225"/>
            <a:ext cx="4283700" cy="0"/>
          </a:xfrm>
          <a:prstGeom prst="straightConnector1">
            <a:avLst/>
          </a:prstGeom>
          <a:noFill/>
          <a:ln cap="flat" cmpd="sng" w="28575">
            <a:solidFill>
              <a:schemeClr val="dk1"/>
            </a:solidFill>
            <a:prstDash val="solid"/>
            <a:round/>
            <a:headEnd len="med" w="med" type="none"/>
            <a:tailEnd len="med" w="med" type="none"/>
          </a:ln>
        </p:spPr>
      </p:cxnSp>
      <p:cxnSp>
        <p:nvCxnSpPr>
          <p:cNvPr id="221" name="Google Shape;221;p20"/>
          <p:cNvCxnSpPr/>
          <p:nvPr/>
        </p:nvCxnSpPr>
        <p:spPr>
          <a:xfrm>
            <a:off x="230900" y="4920000"/>
            <a:ext cx="8684400" cy="0"/>
          </a:xfrm>
          <a:prstGeom prst="straightConnector1">
            <a:avLst/>
          </a:prstGeom>
          <a:noFill/>
          <a:ln cap="flat" cmpd="sng" w="76200">
            <a:solidFill>
              <a:schemeClr val="dk1"/>
            </a:solidFill>
            <a:prstDash val="solid"/>
            <a:round/>
            <a:headEnd len="med" w="med" type="none"/>
            <a:tailEnd len="med" w="med" type="none"/>
          </a:ln>
        </p:spPr>
      </p:cxnSp>
      <p:cxnSp>
        <p:nvCxnSpPr>
          <p:cNvPr id="222" name="Google Shape;222;p20"/>
          <p:cNvCxnSpPr/>
          <p:nvPr/>
        </p:nvCxnSpPr>
        <p:spPr>
          <a:xfrm>
            <a:off x="230900" y="4021850"/>
            <a:ext cx="4283700" cy="0"/>
          </a:xfrm>
          <a:prstGeom prst="straightConnector1">
            <a:avLst/>
          </a:prstGeom>
          <a:noFill/>
          <a:ln cap="flat" cmpd="sng" w="28575">
            <a:solidFill>
              <a:schemeClr val="dk1"/>
            </a:solidFill>
            <a:prstDash val="solid"/>
            <a:round/>
            <a:headEnd len="med" w="med" type="none"/>
            <a:tailEnd len="med" w="med" type="none"/>
          </a:ln>
        </p:spPr>
      </p:cxnSp>
      <p:cxnSp>
        <p:nvCxnSpPr>
          <p:cNvPr id="223" name="Google Shape;223;p20"/>
          <p:cNvCxnSpPr/>
          <p:nvPr/>
        </p:nvCxnSpPr>
        <p:spPr>
          <a:xfrm>
            <a:off x="4637300" y="2446575"/>
            <a:ext cx="4283700" cy="0"/>
          </a:xfrm>
          <a:prstGeom prst="straightConnector1">
            <a:avLst/>
          </a:prstGeom>
          <a:noFill/>
          <a:ln cap="flat" cmpd="sng" w="28575">
            <a:solidFill>
              <a:schemeClr val="dk1"/>
            </a:solidFill>
            <a:prstDash val="solid"/>
            <a:round/>
            <a:headEnd len="med" w="med" type="none"/>
            <a:tailEnd len="med" w="med" type="none"/>
          </a:ln>
        </p:spPr>
      </p:cxnSp>
      <p:cxnSp>
        <p:nvCxnSpPr>
          <p:cNvPr id="224" name="Google Shape;224;p20"/>
          <p:cNvCxnSpPr/>
          <p:nvPr/>
        </p:nvCxnSpPr>
        <p:spPr>
          <a:xfrm>
            <a:off x="4637300" y="3234225"/>
            <a:ext cx="4283700" cy="0"/>
          </a:xfrm>
          <a:prstGeom prst="straightConnector1">
            <a:avLst/>
          </a:prstGeom>
          <a:noFill/>
          <a:ln cap="flat" cmpd="sng" w="28575">
            <a:solidFill>
              <a:schemeClr val="dk1"/>
            </a:solidFill>
            <a:prstDash val="solid"/>
            <a:round/>
            <a:headEnd len="med" w="med" type="none"/>
            <a:tailEnd len="med" w="med" type="none"/>
          </a:ln>
        </p:spPr>
      </p:cxnSp>
      <p:cxnSp>
        <p:nvCxnSpPr>
          <p:cNvPr id="225" name="Google Shape;225;p20"/>
          <p:cNvCxnSpPr/>
          <p:nvPr/>
        </p:nvCxnSpPr>
        <p:spPr>
          <a:xfrm>
            <a:off x="4637300" y="4021850"/>
            <a:ext cx="4283700" cy="0"/>
          </a:xfrm>
          <a:prstGeom prst="straightConnector1">
            <a:avLst/>
          </a:prstGeom>
          <a:noFill/>
          <a:ln cap="flat" cmpd="sng" w="28575">
            <a:solidFill>
              <a:schemeClr val="dk1"/>
            </a:solidFill>
            <a:prstDash val="solid"/>
            <a:round/>
            <a:headEnd len="med" w="med" type="none"/>
            <a:tailEnd len="med" w="med" type="none"/>
          </a:ln>
        </p:spPr>
      </p:cxnSp>
      <p:sp>
        <p:nvSpPr>
          <p:cNvPr id="226" name="Google Shape;226;p20"/>
          <p:cNvSpPr txBox="1"/>
          <p:nvPr>
            <p:ph type="title"/>
          </p:nvPr>
        </p:nvSpPr>
        <p:spPr>
          <a:xfrm>
            <a:off x="230900" y="457200"/>
            <a:ext cx="4280700" cy="16773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1"/>
              </a:buClr>
              <a:buSzPts val="3600"/>
              <a:buNone/>
              <a:defRPr/>
            </a:lvl1pPr>
            <a:lvl2pPr lvl="1">
              <a:lnSpc>
                <a:spcPct val="80000"/>
              </a:lnSpc>
              <a:spcBef>
                <a:spcPts val="0"/>
              </a:spcBef>
              <a:spcAft>
                <a:spcPts val="0"/>
              </a:spcAft>
              <a:buClr>
                <a:schemeClr val="dk1"/>
              </a:buClr>
              <a:buSzPts val="3600"/>
              <a:buNone/>
              <a:defRPr sz="3600"/>
            </a:lvl2pPr>
            <a:lvl3pPr lvl="2">
              <a:lnSpc>
                <a:spcPct val="80000"/>
              </a:lnSpc>
              <a:spcBef>
                <a:spcPts val="0"/>
              </a:spcBef>
              <a:spcAft>
                <a:spcPts val="0"/>
              </a:spcAft>
              <a:buClr>
                <a:schemeClr val="dk1"/>
              </a:buClr>
              <a:buSzPts val="3600"/>
              <a:buNone/>
              <a:defRPr sz="3600"/>
            </a:lvl3pPr>
            <a:lvl4pPr lvl="3">
              <a:lnSpc>
                <a:spcPct val="80000"/>
              </a:lnSpc>
              <a:spcBef>
                <a:spcPts val="0"/>
              </a:spcBef>
              <a:spcAft>
                <a:spcPts val="0"/>
              </a:spcAft>
              <a:buClr>
                <a:schemeClr val="dk1"/>
              </a:buClr>
              <a:buSzPts val="3600"/>
              <a:buNone/>
              <a:defRPr sz="3600"/>
            </a:lvl4pPr>
            <a:lvl5pPr lvl="4">
              <a:lnSpc>
                <a:spcPct val="80000"/>
              </a:lnSpc>
              <a:spcBef>
                <a:spcPts val="0"/>
              </a:spcBef>
              <a:spcAft>
                <a:spcPts val="0"/>
              </a:spcAft>
              <a:buClr>
                <a:schemeClr val="dk1"/>
              </a:buClr>
              <a:buSzPts val="3600"/>
              <a:buNone/>
              <a:defRPr sz="3600"/>
            </a:lvl5pPr>
            <a:lvl6pPr lvl="5">
              <a:lnSpc>
                <a:spcPct val="80000"/>
              </a:lnSpc>
              <a:spcBef>
                <a:spcPts val="0"/>
              </a:spcBef>
              <a:spcAft>
                <a:spcPts val="0"/>
              </a:spcAft>
              <a:buClr>
                <a:schemeClr val="dk1"/>
              </a:buClr>
              <a:buSzPts val="3600"/>
              <a:buNone/>
              <a:defRPr sz="3600"/>
            </a:lvl6pPr>
            <a:lvl7pPr lvl="6">
              <a:lnSpc>
                <a:spcPct val="80000"/>
              </a:lnSpc>
              <a:spcBef>
                <a:spcPts val="0"/>
              </a:spcBef>
              <a:spcAft>
                <a:spcPts val="0"/>
              </a:spcAft>
              <a:buClr>
                <a:schemeClr val="dk1"/>
              </a:buClr>
              <a:buSzPts val="3600"/>
              <a:buNone/>
              <a:defRPr sz="3600"/>
            </a:lvl7pPr>
            <a:lvl8pPr lvl="7">
              <a:lnSpc>
                <a:spcPct val="80000"/>
              </a:lnSpc>
              <a:spcBef>
                <a:spcPts val="0"/>
              </a:spcBef>
              <a:spcAft>
                <a:spcPts val="0"/>
              </a:spcAft>
              <a:buClr>
                <a:schemeClr val="dk1"/>
              </a:buClr>
              <a:buSzPts val="3600"/>
              <a:buNone/>
              <a:defRPr sz="3600"/>
            </a:lvl8pPr>
            <a:lvl9pPr lvl="8">
              <a:lnSpc>
                <a:spcPct val="80000"/>
              </a:lnSpc>
              <a:spcBef>
                <a:spcPts val="0"/>
              </a:spcBef>
              <a:spcAft>
                <a:spcPts val="0"/>
              </a:spcAft>
              <a:buClr>
                <a:schemeClr val="dk1"/>
              </a:buClr>
              <a:buSzPts val="3600"/>
              <a:buNone/>
              <a:defRPr sz="3600"/>
            </a:lvl9pPr>
          </a:lstStyle>
          <a:p/>
        </p:txBody>
      </p:sp>
      <p:sp>
        <p:nvSpPr>
          <p:cNvPr id="227" name="Google Shape;227;p20"/>
          <p:cNvSpPr txBox="1"/>
          <p:nvPr>
            <p:ph idx="1" type="subTitle"/>
          </p:nvPr>
        </p:nvSpPr>
        <p:spPr>
          <a:xfrm>
            <a:off x="239450" y="2568800"/>
            <a:ext cx="4283700" cy="3534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sz="12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28" name="Google Shape;228;p20"/>
          <p:cNvSpPr txBox="1"/>
          <p:nvPr>
            <p:ph idx="2" type="subTitle"/>
          </p:nvPr>
        </p:nvSpPr>
        <p:spPr>
          <a:xfrm>
            <a:off x="239450" y="2825198"/>
            <a:ext cx="4283700" cy="286800"/>
          </a:xfrm>
          <a:prstGeom prst="rect">
            <a:avLst/>
          </a:prstGeom>
        </p:spPr>
        <p:txBody>
          <a:bodyPr anchorCtr="0" anchor="t" bIns="91425" lIns="91425" spcFirstLastPara="1" rIns="91425" wrap="square" tIns="91425">
            <a:noAutofit/>
          </a:bodyPr>
          <a:lstStyle>
            <a:lvl1pPr lvl="0">
              <a:spcBef>
                <a:spcPts val="0"/>
              </a:spcBef>
              <a:spcAft>
                <a:spcPts val="0"/>
              </a:spcAft>
              <a:buSzPts val="1200"/>
              <a:buFont typeface="Space Grotesk"/>
              <a:buNone/>
              <a:defRPr b="1" sz="1200">
                <a:latin typeface="Space Grotesk"/>
                <a:ea typeface="Space Grotesk"/>
                <a:cs typeface="Space Grotesk"/>
                <a:sym typeface="Space Grotesk"/>
              </a:defRPr>
            </a:lvl1pPr>
            <a:lvl2pPr lvl="1">
              <a:spcBef>
                <a:spcPts val="0"/>
              </a:spcBef>
              <a:spcAft>
                <a:spcPts val="0"/>
              </a:spcAft>
              <a:buSzPts val="2400"/>
              <a:buFont typeface="Space Grotesk"/>
              <a:buNone/>
              <a:defRPr b="1">
                <a:latin typeface="Space Grotesk"/>
                <a:ea typeface="Space Grotesk"/>
                <a:cs typeface="Space Grotesk"/>
                <a:sym typeface="Space Grotesk"/>
              </a:defRPr>
            </a:lvl2pPr>
            <a:lvl3pPr lvl="2">
              <a:spcBef>
                <a:spcPts val="0"/>
              </a:spcBef>
              <a:spcAft>
                <a:spcPts val="0"/>
              </a:spcAft>
              <a:buSzPts val="2400"/>
              <a:buFont typeface="Space Grotesk"/>
              <a:buNone/>
              <a:defRPr b="1">
                <a:latin typeface="Space Grotesk"/>
                <a:ea typeface="Space Grotesk"/>
                <a:cs typeface="Space Grotesk"/>
                <a:sym typeface="Space Grotesk"/>
              </a:defRPr>
            </a:lvl3pPr>
            <a:lvl4pPr lvl="3">
              <a:spcBef>
                <a:spcPts val="0"/>
              </a:spcBef>
              <a:spcAft>
                <a:spcPts val="0"/>
              </a:spcAft>
              <a:buSzPts val="2400"/>
              <a:buFont typeface="Space Grotesk"/>
              <a:buNone/>
              <a:defRPr b="1">
                <a:latin typeface="Space Grotesk"/>
                <a:ea typeface="Space Grotesk"/>
                <a:cs typeface="Space Grotesk"/>
                <a:sym typeface="Space Grotesk"/>
              </a:defRPr>
            </a:lvl4pPr>
            <a:lvl5pPr lvl="4">
              <a:spcBef>
                <a:spcPts val="0"/>
              </a:spcBef>
              <a:spcAft>
                <a:spcPts val="0"/>
              </a:spcAft>
              <a:buSzPts val="2400"/>
              <a:buFont typeface="Space Grotesk"/>
              <a:buNone/>
              <a:defRPr b="1">
                <a:latin typeface="Space Grotesk"/>
                <a:ea typeface="Space Grotesk"/>
                <a:cs typeface="Space Grotesk"/>
                <a:sym typeface="Space Grotesk"/>
              </a:defRPr>
            </a:lvl5pPr>
            <a:lvl6pPr lvl="5">
              <a:spcBef>
                <a:spcPts val="0"/>
              </a:spcBef>
              <a:spcAft>
                <a:spcPts val="0"/>
              </a:spcAft>
              <a:buSzPts val="2400"/>
              <a:buFont typeface="Space Grotesk"/>
              <a:buNone/>
              <a:defRPr b="1">
                <a:latin typeface="Space Grotesk"/>
                <a:ea typeface="Space Grotesk"/>
                <a:cs typeface="Space Grotesk"/>
                <a:sym typeface="Space Grotesk"/>
              </a:defRPr>
            </a:lvl6pPr>
            <a:lvl7pPr lvl="6">
              <a:spcBef>
                <a:spcPts val="0"/>
              </a:spcBef>
              <a:spcAft>
                <a:spcPts val="0"/>
              </a:spcAft>
              <a:buSzPts val="2400"/>
              <a:buFont typeface="Space Grotesk"/>
              <a:buNone/>
              <a:defRPr b="1">
                <a:latin typeface="Space Grotesk"/>
                <a:ea typeface="Space Grotesk"/>
                <a:cs typeface="Space Grotesk"/>
                <a:sym typeface="Space Grotesk"/>
              </a:defRPr>
            </a:lvl7pPr>
            <a:lvl8pPr lvl="7">
              <a:spcBef>
                <a:spcPts val="0"/>
              </a:spcBef>
              <a:spcAft>
                <a:spcPts val="0"/>
              </a:spcAft>
              <a:buSzPts val="2400"/>
              <a:buFont typeface="Space Grotesk"/>
              <a:buNone/>
              <a:defRPr b="1">
                <a:latin typeface="Space Grotesk"/>
                <a:ea typeface="Space Grotesk"/>
                <a:cs typeface="Space Grotesk"/>
                <a:sym typeface="Space Grotesk"/>
              </a:defRPr>
            </a:lvl8pPr>
            <a:lvl9pPr lvl="8">
              <a:spcBef>
                <a:spcPts val="0"/>
              </a:spcBef>
              <a:spcAft>
                <a:spcPts val="0"/>
              </a:spcAft>
              <a:buSzPts val="2400"/>
              <a:buFont typeface="Space Grotesk"/>
              <a:buNone/>
              <a:defRPr b="1">
                <a:latin typeface="Space Grotesk"/>
                <a:ea typeface="Space Grotesk"/>
                <a:cs typeface="Space Grotesk"/>
                <a:sym typeface="Space Grotesk"/>
              </a:defRPr>
            </a:lvl9pPr>
          </a:lstStyle>
          <a:p/>
        </p:txBody>
      </p:sp>
      <p:sp>
        <p:nvSpPr>
          <p:cNvPr id="229" name="Google Shape;229;p20"/>
          <p:cNvSpPr txBox="1"/>
          <p:nvPr>
            <p:ph idx="3" type="subTitle"/>
          </p:nvPr>
        </p:nvSpPr>
        <p:spPr>
          <a:xfrm>
            <a:off x="228600" y="3356450"/>
            <a:ext cx="4294500" cy="3534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sz="12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30" name="Google Shape;230;p20"/>
          <p:cNvSpPr txBox="1"/>
          <p:nvPr>
            <p:ph idx="4" type="subTitle"/>
          </p:nvPr>
        </p:nvSpPr>
        <p:spPr>
          <a:xfrm>
            <a:off x="228600" y="3612828"/>
            <a:ext cx="4294500" cy="286800"/>
          </a:xfrm>
          <a:prstGeom prst="rect">
            <a:avLst/>
          </a:prstGeom>
        </p:spPr>
        <p:txBody>
          <a:bodyPr anchorCtr="0" anchor="t" bIns="91425" lIns="91425" spcFirstLastPara="1" rIns="91425" wrap="square" tIns="91425">
            <a:noAutofit/>
          </a:bodyPr>
          <a:lstStyle>
            <a:lvl1pPr lvl="0">
              <a:spcBef>
                <a:spcPts val="0"/>
              </a:spcBef>
              <a:spcAft>
                <a:spcPts val="0"/>
              </a:spcAft>
              <a:buSzPts val="1200"/>
              <a:buFont typeface="Space Grotesk"/>
              <a:buNone/>
              <a:defRPr b="1" sz="1200">
                <a:latin typeface="Space Grotesk"/>
                <a:ea typeface="Space Grotesk"/>
                <a:cs typeface="Space Grotesk"/>
                <a:sym typeface="Space Grotesk"/>
              </a:defRPr>
            </a:lvl1pPr>
            <a:lvl2pPr lvl="1">
              <a:spcBef>
                <a:spcPts val="0"/>
              </a:spcBef>
              <a:spcAft>
                <a:spcPts val="0"/>
              </a:spcAft>
              <a:buSzPts val="2400"/>
              <a:buFont typeface="Space Grotesk"/>
              <a:buNone/>
              <a:defRPr b="1">
                <a:latin typeface="Space Grotesk"/>
                <a:ea typeface="Space Grotesk"/>
                <a:cs typeface="Space Grotesk"/>
                <a:sym typeface="Space Grotesk"/>
              </a:defRPr>
            </a:lvl2pPr>
            <a:lvl3pPr lvl="2">
              <a:spcBef>
                <a:spcPts val="0"/>
              </a:spcBef>
              <a:spcAft>
                <a:spcPts val="0"/>
              </a:spcAft>
              <a:buSzPts val="2400"/>
              <a:buFont typeface="Space Grotesk"/>
              <a:buNone/>
              <a:defRPr b="1">
                <a:latin typeface="Space Grotesk"/>
                <a:ea typeface="Space Grotesk"/>
                <a:cs typeface="Space Grotesk"/>
                <a:sym typeface="Space Grotesk"/>
              </a:defRPr>
            </a:lvl3pPr>
            <a:lvl4pPr lvl="3">
              <a:spcBef>
                <a:spcPts val="0"/>
              </a:spcBef>
              <a:spcAft>
                <a:spcPts val="0"/>
              </a:spcAft>
              <a:buSzPts val="2400"/>
              <a:buFont typeface="Space Grotesk"/>
              <a:buNone/>
              <a:defRPr b="1">
                <a:latin typeface="Space Grotesk"/>
                <a:ea typeface="Space Grotesk"/>
                <a:cs typeface="Space Grotesk"/>
                <a:sym typeface="Space Grotesk"/>
              </a:defRPr>
            </a:lvl4pPr>
            <a:lvl5pPr lvl="4">
              <a:spcBef>
                <a:spcPts val="0"/>
              </a:spcBef>
              <a:spcAft>
                <a:spcPts val="0"/>
              </a:spcAft>
              <a:buSzPts val="2400"/>
              <a:buFont typeface="Space Grotesk"/>
              <a:buNone/>
              <a:defRPr b="1">
                <a:latin typeface="Space Grotesk"/>
                <a:ea typeface="Space Grotesk"/>
                <a:cs typeface="Space Grotesk"/>
                <a:sym typeface="Space Grotesk"/>
              </a:defRPr>
            </a:lvl5pPr>
            <a:lvl6pPr lvl="5">
              <a:spcBef>
                <a:spcPts val="0"/>
              </a:spcBef>
              <a:spcAft>
                <a:spcPts val="0"/>
              </a:spcAft>
              <a:buSzPts val="2400"/>
              <a:buFont typeface="Space Grotesk"/>
              <a:buNone/>
              <a:defRPr b="1">
                <a:latin typeface="Space Grotesk"/>
                <a:ea typeface="Space Grotesk"/>
                <a:cs typeface="Space Grotesk"/>
                <a:sym typeface="Space Grotesk"/>
              </a:defRPr>
            </a:lvl6pPr>
            <a:lvl7pPr lvl="6">
              <a:spcBef>
                <a:spcPts val="0"/>
              </a:spcBef>
              <a:spcAft>
                <a:spcPts val="0"/>
              </a:spcAft>
              <a:buSzPts val="2400"/>
              <a:buFont typeface="Space Grotesk"/>
              <a:buNone/>
              <a:defRPr b="1">
                <a:latin typeface="Space Grotesk"/>
                <a:ea typeface="Space Grotesk"/>
                <a:cs typeface="Space Grotesk"/>
                <a:sym typeface="Space Grotesk"/>
              </a:defRPr>
            </a:lvl7pPr>
            <a:lvl8pPr lvl="7">
              <a:spcBef>
                <a:spcPts val="0"/>
              </a:spcBef>
              <a:spcAft>
                <a:spcPts val="0"/>
              </a:spcAft>
              <a:buSzPts val="2400"/>
              <a:buFont typeface="Space Grotesk"/>
              <a:buNone/>
              <a:defRPr b="1">
                <a:latin typeface="Space Grotesk"/>
                <a:ea typeface="Space Grotesk"/>
                <a:cs typeface="Space Grotesk"/>
                <a:sym typeface="Space Grotesk"/>
              </a:defRPr>
            </a:lvl8pPr>
            <a:lvl9pPr lvl="8">
              <a:spcBef>
                <a:spcPts val="0"/>
              </a:spcBef>
              <a:spcAft>
                <a:spcPts val="0"/>
              </a:spcAft>
              <a:buSzPts val="2400"/>
              <a:buFont typeface="Space Grotesk"/>
              <a:buNone/>
              <a:defRPr b="1">
                <a:latin typeface="Space Grotesk"/>
                <a:ea typeface="Space Grotesk"/>
                <a:cs typeface="Space Grotesk"/>
                <a:sym typeface="Space Grotesk"/>
              </a:defRPr>
            </a:lvl9pPr>
          </a:lstStyle>
          <a:p/>
        </p:txBody>
      </p:sp>
      <p:sp>
        <p:nvSpPr>
          <p:cNvPr id="231" name="Google Shape;231;p20"/>
          <p:cNvSpPr txBox="1"/>
          <p:nvPr>
            <p:ph idx="5" type="subTitle"/>
          </p:nvPr>
        </p:nvSpPr>
        <p:spPr>
          <a:xfrm>
            <a:off x="228600" y="4199325"/>
            <a:ext cx="4283700" cy="3534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sz="12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32" name="Google Shape;232;p20"/>
          <p:cNvSpPr txBox="1"/>
          <p:nvPr>
            <p:ph idx="6" type="subTitle"/>
          </p:nvPr>
        </p:nvSpPr>
        <p:spPr>
          <a:xfrm>
            <a:off x="228600" y="4455723"/>
            <a:ext cx="4283700" cy="286800"/>
          </a:xfrm>
          <a:prstGeom prst="rect">
            <a:avLst/>
          </a:prstGeom>
        </p:spPr>
        <p:txBody>
          <a:bodyPr anchorCtr="0" anchor="t" bIns="91425" lIns="91425" spcFirstLastPara="1" rIns="91425" wrap="square" tIns="91425">
            <a:noAutofit/>
          </a:bodyPr>
          <a:lstStyle>
            <a:lvl1pPr lvl="0">
              <a:spcBef>
                <a:spcPts val="0"/>
              </a:spcBef>
              <a:spcAft>
                <a:spcPts val="0"/>
              </a:spcAft>
              <a:buSzPts val="1200"/>
              <a:buFont typeface="Space Grotesk"/>
              <a:buNone/>
              <a:defRPr b="1" sz="1200">
                <a:latin typeface="Space Grotesk"/>
                <a:ea typeface="Space Grotesk"/>
                <a:cs typeface="Space Grotesk"/>
                <a:sym typeface="Space Grotesk"/>
              </a:defRPr>
            </a:lvl1pPr>
            <a:lvl2pPr lvl="1">
              <a:spcBef>
                <a:spcPts val="0"/>
              </a:spcBef>
              <a:spcAft>
                <a:spcPts val="0"/>
              </a:spcAft>
              <a:buSzPts val="2400"/>
              <a:buFont typeface="Space Grotesk"/>
              <a:buNone/>
              <a:defRPr b="1">
                <a:latin typeface="Space Grotesk"/>
                <a:ea typeface="Space Grotesk"/>
                <a:cs typeface="Space Grotesk"/>
                <a:sym typeface="Space Grotesk"/>
              </a:defRPr>
            </a:lvl2pPr>
            <a:lvl3pPr lvl="2">
              <a:spcBef>
                <a:spcPts val="0"/>
              </a:spcBef>
              <a:spcAft>
                <a:spcPts val="0"/>
              </a:spcAft>
              <a:buSzPts val="2400"/>
              <a:buFont typeface="Space Grotesk"/>
              <a:buNone/>
              <a:defRPr b="1">
                <a:latin typeface="Space Grotesk"/>
                <a:ea typeface="Space Grotesk"/>
                <a:cs typeface="Space Grotesk"/>
                <a:sym typeface="Space Grotesk"/>
              </a:defRPr>
            </a:lvl3pPr>
            <a:lvl4pPr lvl="3">
              <a:spcBef>
                <a:spcPts val="0"/>
              </a:spcBef>
              <a:spcAft>
                <a:spcPts val="0"/>
              </a:spcAft>
              <a:buSzPts val="2400"/>
              <a:buFont typeface="Space Grotesk"/>
              <a:buNone/>
              <a:defRPr b="1">
                <a:latin typeface="Space Grotesk"/>
                <a:ea typeface="Space Grotesk"/>
                <a:cs typeface="Space Grotesk"/>
                <a:sym typeface="Space Grotesk"/>
              </a:defRPr>
            </a:lvl4pPr>
            <a:lvl5pPr lvl="4">
              <a:spcBef>
                <a:spcPts val="0"/>
              </a:spcBef>
              <a:spcAft>
                <a:spcPts val="0"/>
              </a:spcAft>
              <a:buSzPts val="2400"/>
              <a:buFont typeface="Space Grotesk"/>
              <a:buNone/>
              <a:defRPr b="1">
                <a:latin typeface="Space Grotesk"/>
                <a:ea typeface="Space Grotesk"/>
                <a:cs typeface="Space Grotesk"/>
                <a:sym typeface="Space Grotesk"/>
              </a:defRPr>
            </a:lvl5pPr>
            <a:lvl6pPr lvl="5">
              <a:spcBef>
                <a:spcPts val="0"/>
              </a:spcBef>
              <a:spcAft>
                <a:spcPts val="0"/>
              </a:spcAft>
              <a:buSzPts val="2400"/>
              <a:buFont typeface="Space Grotesk"/>
              <a:buNone/>
              <a:defRPr b="1">
                <a:latin typeface="Space Grotesk"/>
                <a:ea typeface="Space Grotesk"/>
                <a:cs typeface="Space Grotesk"/>
                <a:sym typeface="Space Grotesk"/>
              </a:defRPr>
            </a:lvl6pPr>
            <a:lvl7pPr lvl="6">
              <a:spcBef>
                <a:spcPts val="0"/>
              </a:spcBef>
              <a:spcAft>
                <a:spcPts val="0"/>
              </a:spcAft>
              <a:buSzPts val="2400"/>
              <a:buFont typeface="Space Grotesk"/>
              <a:buNone/>
              <a:defRPr b="1">
                <a:latin typeface="Space Grotesk"/>
                <a:ea typeface="Space Grotesk"/>
                <a:cs typeface="Space Grotesk"/>
                <a:sym typeface="Space Grotesk"/>
              </a:defRPr>
            </a:lvl7pPr>
            <a:lvl8pPr lvl="7">
              <a:spcBef>
                <a:spcPts val="0"/>
              </a:spcBef>
              <a:spcAft>
                <a:spcPts val="0"/>
              </a:spcAft>
              <a:buSzPts val="2400"/>
              <a:buFont typeface="Space Grotesk"/>
              <a:buNone/>
              <a:defRPr b="1">
                <a:latin typeface="Space Grotesk"/>
                <a:ea typeface="Space Grotesk"/>
                <a:cs typeface="Space Grotesk"/>
                <a:sym typeface="Space Grotesk"/>
              </a:defRPr>
            </a:lvl8pPr>
            <a:lvl9pPr lvl="8">
              <a:spcBef>
                <a:spcPts val="0"/>
              </a:spcBef>
              <a:spcAft>
                <a:spcPts val="0"/>
              </a:spcAft>
              <a:buSzPts val="2400"/>
              <a:buFont typeface="Space Grotesk"/>
              <a:buNone/>
              <a:defRPr b="1">
                <a:latin typeface="Space Grotesk"/>
                <a:ea typeface="Space Grotesk"/>
                <a:cs typeface="Space Grotesk"/>
                <a:sym typeface="Space Grotesk"/>
              </a:defRPr>
            </a:lvl9pPr>
          </a:lstStyle>
          <a:p/>
        </p:txBody>
      </p:sp>
      <p:sp>
        <p:nvSpPr>
          <p:cNvPr id="233" name="Google Shape;233;p20"/>
          <p:cNvSpPr txBox="1"/>
          <p:nvPr>
            <p:ph idx="7" type="subTitle"/>
          </p:nvPr>
        </p:nvSpPr>
        <p:spPr>
          <a:xfrm>
            <a:off x="4637606" y="2568800"/>
            <a:ext cx="4280700" cy="3534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sz="12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34" name="Google Shape;234;p20"/>
          <p:cNvSpPr txBox="1"/>
          <p:nvPr>
            <p:ph idx="8" type="subTitle"/>
          </p:nvPr>
        </p:nvSpPr>
        <p:spPr>
          <a:xfrm>
            <a:off x="4637606" y="2825193"/>
            <a:ext cx="4280700" cy="286800"/>
          </a:xfrm>
          <a:prstGeom prst="rect">
            <a:avLst/>
          </a:prstGeom>
        </p:spPr>
        <p:txBody>
          <a:bodyPr anchorCtr="0" anchor="t" bIns="91425" lIns="91425" spcFirstLastPara="1" rIns="91425" wrap="square" tIns="91425">
            <a:noAutofit/>
          </a:bodyPr>
          <a:lstStyle>
            <a:lvl1pPr lvl="0">
              <a:spcBef>
                <a:spcPts val="0"/>
              </a:spcBef>
              <a:spcAft>
                <a:spcPts val="0"/>
              </a:spcAft>
              <a:buSzPts val="1200"/>
              <a:buFont typeface="Space Grotesk"/>
              <a:buNone/>
              <a:defRPr b="1" sz="1200">
                <a:latin typeface="Space Grotesk"/>
                <a:ea typeface="Space Grotesk"/>
                <a:cs typeface="Space Grotesk"/>
                <a:sym typeface="Space Grotesk"/>
              </a:defRPr>
            </a:lvl1pPr>
            <a:lvl2pPr lvl="1">
              <a:spcBef>
                <a:spcPts val="0"/>
              </a:spcBef>
              <a:spcAft>
                <a:spcPts val="0"/>
              </a:spcAft>
              <a:buSzPts val="2400"/>
              <a:buFont typeface="Space Grotesk"/>
              <a:buNone/>
              <a:defRPr b="1">
                <a:latin typeface="Space Grotesk"/>
                <a:ea typeface="Space Grotesk"/>
                <a:cs typeface="Space Grotesk"/>
                <a:sym typeface="Space Grotesk"/>
              </a:defRPr>
            </a:lvl2pPr>
            <a:lvl3pPr lvl="2">
              <a:spcBef>
                <a:spcPts val="0"/>
              </a:spcBef>
              <a:spcAft>
                <a:spcPts val="0"/>
              </a:spcAft>
              <a:buSzPts val="2400"/>
              <a:buFont typeface="Space Grotesk"/>
              <a:buNone/>
              <a:defRPr b="1">
                <a:latin typeface="Space Grotesk"/>
                <a:ea typeface="Space Grotesk"/>
                <a:cs typeface="Space Grotesk"/>
                <a:sym typeface="Space Grotesk"/>
              </a:defRPr>
            </a:lvl3pPr>
            <a:lvl4pPr lvl="3">
              <a:spcBef>
                <a:spcPts val="0"/>
              </a:spcBef>
              <a:spcAft>
                <a:spcPts val="0"/>
              </a:spcAft>
              <a:buSzPts val="2400"/>
              <a:buFont typeface="Space Grotesk"/>
              <a:buNone/>
              <a:defRPr b="1">
                <a:latin typeface="Space Grotesk"/>
                <a:ea typeface="Space Grotesk"/>
                <a:cs typeface="Space Grotesk"/>
                <a:sym typeface="Space Grotesk"/>
              </a:defRPr>
            </a:lvl4pPr>
            <a:lvl5pPr lvl="4">
              <a:spcBef>
                <a:spcPts val="0"/>
              </a:spcBef>
              <a:spcAft>
                <a:spcPts val="0"/>
              </a:spcAft>
              <a:buSzPts val="2400"/>
              <a:buFont typeface="Space Grotesk"/>
              <a:buNone/>
              <a:defRPr b="1">
                <a:latin typeface="Space Grotesk"/>
                <a:ea typeface="Space Grotesk"/>
                <a:cs typeface="Space Grotesk"/>
                <a:sym typeface="Space Grotesk"/>
              </a:defRPr>
            </a:lvl5pPr>
            <a:lvl6pPr lvl="5">
              <a:spcBef>
                <a:spcPts val="0"/>
              </a:spcBef>
              <a:spcAft>
                <a:spcPts val="0"/>
              </a:spcAft>
              <a:buSzPts val="2400"/>
              <a:buFont typeface="Space Grotesk"/>
              <a:buNone/>
              <a:defRPr b="1">
                <a:latin typeface="Space Grotesk"/>
                <a:ea typeface="Space Grotesk"/>
                <a:cs typeface="Space Grotesk"/>
                <a:sym typeface="Space Grotesk"/>
              </a:defRPr>
            </a:lvl6pPr>
            <a:lvl7pPr lvl="6">
              <a:spcBef>
                <a:spcPts val="0"/>
              </a:spcBef>
              <a:spcAft>
                <a:spcPts val="0"/>
              </a:spcAft>
              <a:buSzPts val="2400"/>
              <a:buFont typeface="Space Grotesk"/>
              <a:buNone/>
              <a:defRPr b="1">
                <a:latin typeface="Space Grotesk"/>
                <a:ea typeface="Space Grotesk"/>
                <a:cs typeface="Space Grotesk"/>
                <a:sym typeface="Space Grotesk"/>
              </a:defRPr>
            </a:lvl7pPr>
            <a:lvl8pPr lvl="7">
              <a:spcBef>
                <a:spcPts val="0"/>
              </a:spcBef>
              <a:spcAft>
                <a:spcPts val="0"/>
              </a:spcAft>
              <a:buSzPts val="2400"/>
              <a:buFont typeface="Space Grotesk"/>
              <a:buNone/>
              <a:defRPr b="1">
                <a:latin typeface="Space Grotesk"/>
                <a:ea typeface="Space Grotesk"/>
                <a:cs typeface="Space Grotesk"/>
                <a:sym typeface="Space Grotesk"/>
              </a:defRPr>
            </a:lvl8pPr>
            <a:lvl9pPr lvl="8">
              <a:spcBef>
                <a:spcPts val="0"/>
              </a:spcBef>
              <a:spcAft>
                <a:spcPts val="0"/>
              </a:spcAft>
              <a:buSzPts val="2400"/>
              <a:buFont typeface="Space Grotesk"/>
              <a:buNone/>
              <a:defRPr b="1">
                <a:latin typeface="Space Grotesk"/>
                <a:ea typeface="Space Grotesk"/>
                <a:cs typeface="Space Grotesk"/>
                <a:sym typeface="Space Grotesk"/>
              </a:defRPr>
            </a:lvl9pPr>
          </a:lstStyle>
          <a:p/>
        </p:txBody>
      </p:sp>
      <p:sp>
        <p:nvSpPr>
          <p:cNvPr id="235" name="Google Shape;235;p20"/>
          <p:cNvSpPr txBox="1"/>
          <p:nvPr>
            <p:ph idx="9" type="subTitle"/>
          </p:nvPr>
        </p:nvSpPr>
        <p:spPr>
          <a:xfrm>
            <a:off x="4634650" y="3356440"/>
            <a:ext cx="4280700" cy="3534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sz="12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36" name="Google Shape;236;p20"/>
          <p:cNvSpPr txBox="1"/>
          <p:nvPr>
            <p:ph idx="13" type="subTitle"/>
          </p:nvPr>
        </p:nvSpPr>
        <p:spPr>
          <a:xfrm>
            <a:off x="4634650" y="3612833"/>
            <a:ext cx="4280700" cy="286800"/>
          </a:xfrm>
          <a:prstGeom prst="rect">
            <a:avLst/>
          </a:prstGeom>
        </p:spPr>
        <p:txBody>
          <a:bodyPr anchorCtr="0" anchor="t" bIns="91425" lIns="91425" spcFirstLastPara="1" rIns="91425" wrap="square" tIns="91425">
            <a:noAutofit/>
          </a:bodyPr>
          <a:lstStyle>
            <a:lvl1pPr lvl="0">
              <a:spcBef>
                <a:spcPts val="0"/>
              </a:spcBef>
              <a:spcAft>
                <a:spcPts val="0"/>
              </a:spcAft>
              <a:buSzPts val="1200"/>
              <a:buFont typeface="Space Grotesk"/>
              <a:buNone/>
              <a:defRPr b="1" sz="1200">
                <a:latin typeface="Space Grotesk"/>
                <a:ea typeface="Space Grotesk"/>
                <a:cs typeface="Space Grotesk"/>
                <a:sym typeface="Space Grotesk"/>
              </a:defRPr>
            </a:lvl1pPr>
            <a:lvl2pPr lvl="1">
              <a:spcBef>
                <a:spcPts val="0"/>
              </a:spcBef>
              <a:spcAft>
                <a:spcPts val="0"/>
              </a:spcAft>
              <a:buSzPts val="2400"/>
              <a:buFont typeface="Space Grotesk"/>
              <a:buNone/>
              <a:defRPr b="1">
                <a:latin typeface="Space Grotesk"/>
                <a:ea typeface="Space Grotesk"/>
                <a:cs typeface="Space Grotesk"/>
                <a:sym typeface="Space Grotesk"/>
              </a:defRPr>
            </a:lvl2pPr>
            <a:lvl3pPr lvl="2">
              <a:spcBef>
                <a:spcPts val="0"/>
              </a:spcBef>
              <a:spcAft>
                <a:spcPts val="0"/>
              </a:spcAft>
              <a:buSzPts val="2400"/>
              <a:buFont typeface="Space Grotesk"/>
              <a:buNone/>
              <a:defRPr b="1">
                <a:latin typeface="Space Grotesk"/>
                <a:ea typeface="Space Grotesk"/>
                <a:cs typeface="Space Grotesk"/>
                <a:sym typeface="Space Grotesk"/>
              </a:defRPr>
            </a:lvl3pPr>
            <a:lvl4pPr lvl="3">
              <a:spcBef>
                <a:spcPts val="0"/>
              </a:spcBef>
              <a:spcAft>
                <a:spcPts val="0"/>
              </a:spcAft>
              <a:buSzPts val="2400"/>
              <a:buFont typeface="Space Grotesk"/>
              <a:buNone/>
              <a:defRPr b="1">
                <a:latin typeface="Space Grotesk"/>
                <a:ea typeface="Space Grotesk"/>
                <a:cs typeface="Space Grotesk"/>
                <a:sym typeface="Space Grotesk"/>
              </a:defRPr>
            </a:lvl4pPr>
            <a:lvl5pPr lvl="4">
              <a:spcBef>
                <a:spcPts val="0"/>
              </a:spcBef>
              <a:spcAft>
                <a:spcPts val="0"/>
              </a:spcAft>
              <a:buSzPts val="2400"/>
              <a:buFont typeface="Space Grotesk"/>
              <a:buNone/>
              <a:defRPr b="1">
                <a:latin typeface="Space Grotesk"/>
                <a:ea typeface="Space Grotesk"/>
                <a:cs typeface="Space Grotesk"/>
                <a:sym typeface="Space Grotesk"/>
              </a:defRPr>
            </a:lvl5pPr>
            <a:lvl6pPr lvl="5">
              <a:spcBef>
                <a:spcPts val="0"/>
              </a:spcBef>
              <a:spcAft>
                <a:spcPts val="0"/>
              </a:spcAft>
              <a:buSzPts val="2400"/>
              <a:buFont typeface="Space Grotesk"/>
              <a:buNone/>
              <a:defRPr b="1">
                <a:latin typeface="Space Grotesk"/>
                <a:ea typeface="Space Grotesk"/>
                <a:cs typeface="Space Grotesk"/>
                <a:sym typeface="Space Grotesk"/>
              </a:defRPr>
            </a:lvl6pPr>
            <a:lvl7pPr lvl="6">
              <a:spcBef>
                <a:spcPts val="0"/>
              </a:spcBef>
              <a:spcAft>
                <a:spcPts val="0"/>
              </a:spcAft>
              <a:buSzPts val="2400"/>
              <a:buFont typeface="Space Grotesk"/>
              <a:buNone/>
              <a:defRPr b="1">
                <a:latin typeface="Space Grotesk"/>
                <a:ea typeface="Space Grotesk"/>
                <a:cs typeface="Space Grotesk"/>
                <a:sym typeface="Space Grotesk"/>
              </a:defRPr>
            </a:lvl7pPr>
            <a:lvl8pPr lvl="7">
              <a:spcBef>
                <a:spcPts val="0"/>
              </a:spcBef>
              <a:spcAft>
                <a:spcPts val="0"/>
              </a:spcAft>
              <a:buSzPts val="2400"/>
              <a:buFont typeface="Space Grotesk"/>
              <a:buNone/>
              <a:defRPr b="1">
                <a:latin typeface="Space Grotesk"/>
                <a:ea typeface="Space Grotesk"/>
                <a:cs typeface="Space Grotesk"/>
                <a:sym typeface="Space Grotesk"/>
              </a:defRPr>
            </a:lvl8pPr>
            <a:lvl9pPr lvl="8">
              <a:spcBef>
                <a:spcPts val="0"/>
              </a:spcBef>
              <a:spcAft>
                <a:spcPts val="0"/>
              </a:spcAft>
              <a:buSzPts val="2400"/>
              <a:buFont typeface="Space Grotesk"/>
              <a:buNone/>
              <a:defRPr b="1">
                <a:latin typeface="Space Grotesk"/>
                <a:ea typeface="Space Grotesk"/>
                <a:cs typeface="Space Grotesk"/>
                <a:sym typeface="Space Grotesk"/>
              </a:defRPr>
            </a:lvl9pPr>
          </a:lstStyle>
          <a:p/>
        </p:txBody>
      </p:sp>
      <p:sp>
        <p:nvSpPr>
          <p:cNvPr id="237" name="Google Shape;237;p20"/>
          <p:cNvSpPr txBox="1"/>
          <p:nvPr>
            <p:ph idx="14" type="subTitle"/>
          </p:nvPr>
        </p:nvSpPr>
        <p:spPr>
          <a:xfrm>
            <a:off x="4634650" y="4199331"/>
            <a:ext cx="4280700" cy="3534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sz="12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38" name="Google Shape;238;p20"/>
          <p:cNvSpPr txBox="1"/>
          <p:nvPr>
            <p:ph idx="15" type="subTitle"/>
          </p:nvPr>
        </p:nvSpPr>
        <p:spPr>
          <a:xfrm>
            <a:off x="4634650" y="4455724"/>
            <a:ext cx="4280700" cy="286800"/>
          </a:xfrm>
          <a:prstGeom prst="rect">
            <a:avLst/>
          </a:prstGeom>
        </p:spPr>
        <p:txBody>
          <a:bodyPr anchorCtr="0" anchor="t" bIns="91425" lIns="91425" spcFirstLastPara="1" rIns="91425" wrap="square" tIns="91425">
            <a:noAutofit/>
          </a:bodyPr>
          <a:lstStyle>
            <a:lvl1pPr lvl="0">
              <a:spcBef>
                <a:spcPts val="0"/>
              </a:spcBef>
              <a:spcAft>
                <a:spcPts val="0"/>
              </a:spcAft>
              <a:buSzPts val="1200"/>
              <a:buFont typeface="Space Grotesk"/>
              <a:buNone/>
              <a:defRPr b="1" sz="1200">
                <a:latin typeface="Space Grotesk"/>
                <a:ea typeface="Space Grotesk"/>
                <a:cs typeface="Space Grotesk"/>
                <a:sym typeface="Space Grotesk"/>
              </a:defRPr>
            </a:lvl1pPr>
            <a:lvl2pPr lvl="1">
              <a:spcBef>
                <a:spcPts val="0"/>
              </a:spcBef>
              <a:spcAft>
                <a:spcPts val="0"/>
              </a:spcAft>
              <a:buSzPts val="2400"/>
              <a:buFont typeface="Space Grotesk"/>
              <a:buNone/>
              <a:defRPr b="1">
                <a:latin typeface="Space Grotesk"/>
                <a:ea typeface="Space Grotesk"/>
                <a:cs typeface="Space Grotesk"/>
                <a:sym typeface="Space Grotesk"/>
              </a:defRPr>
            </a:lvl2pPr>
            <a:lvl3pPr lvl="2">
              <a:spcBef>
                <a:spcPts val="0"/>
              </a:spcBef>
              <a:spcAft>
                <a:spcPts val="0"/>
              </a:spcAft>
              <a:buSzPts val="2400"/>
              <a:buFont typeface="Space Grotesk"/>
              <a:buNone/>
              <a:defRPr b="1">
                <a:latin typeface="Space Grotesk"/>
                <a:ea typeface="Space Grotesk"/>
                <a:cs typeface="Space Grotesk"/>
                <a:sym typeface="Space Grotesk"/>
              </a:defRPr>
            </a:lvl3pPr>
            <a:lvl4pPr lvl="3">
              <a:spcBef>
                <a:spcPts val="0"/>
              </a:spcBef>
              <a:spcAft>
                <a:spcPts val="0"/>
              </a:spcAft>
              <a:buSzPts val="2400"/>
              <a:buFont typeface="Space Grotesk"/>
              <a:buNone/>
              <a:defRPr b="1">
                <a:latin typeface="Space Grotesk"/>
                <a:ea typeface="Space Grotesk"/>
                <a:cs typeface="Space Grotesk"/>
                <a:sym typeface="Space Grotesk"/>
              </a:defRPr>
            </a:lvl4pPr>
            <a:lvl5pPr lvl="4">
              <a:spcBef>
                <a:spcPts val="0"/>
              </a:spcBef>
              <a:spcAft>
                <a:spcPts val="0"/>
              </a:spcAft>
              <a:buSzPts val="2400"/>
              <a:buFont typeface="Space Grotesk"/>
              <a:buNone/>
              <a:defRPr b="1">
                <a:latin typeface="Space Grotesk"/>
                <a:ea typeface="Space Grotesk"/>
                <a:cs typeface="Space Grotesk"/>
                <a:sym typeface="Space Grotesk"/>
              </a:defRPr>
            </a:lvl5pPr>
            <a:lvl6pPr lvl="5">
              <a:spcBef>
                <a:spcPts val="0"/>
              </a:spcBef>
              <a:spcAft>
                <a:spcPts val="0"/>
              </a:spcAft>
              <a:buSzPts val="2400"/>
              <a:buFont typeface="Space Grotesk"/>
              <a:buNone/>
              <a:defRPr b="1">
                <a:latin typeface="Space Grotesk"/>
                <a:ea typeface="Space Grotesk"/>
                <a:cs typeface="Space Grotesk"/>
                <a:sym typeface="Space Grotesk"/>
              </a:defRPr>
            </a:lvl6pPr>
            <a:lvl7pPr lvl="6">
              <a:spcBef>
                <a:spcPts val="0"/>
              </a:spcBef>
              <a:spcAft>
                <a:spcPts val="0"/>
              </a:spcAft>
              <a:buSzPts val="2400"/>
              <a:buFont typeface="Space Grotesk"/>
              <a:buNone/>
              <a:defRPr b="1">
                <a:latin typeface="Space Grotesk"/>
                <a:ea typeface="Space Grotesk"/>
                <a:cs typeface="Space Grotesk"/>
                <a:sym typeface="Space Grotesk"/>
              </a:defRPr>
            </a:lvl7pPr>
            <a:lvl8pPr lvl="7">
              <a:spcBef>
                <a:spcPts val="0"/>
              </a:spcBef>
              <a:spcAft>
                <a:spcPts val="0"/>
              </a:spcAft>
              <a:buSzPts val="2400"/>
              <a:buFont typeface="Space Grotesk"/>
              <a:buNone/>
              <a:defRPr b="1">
                <a:latin typeface="Space Grotesk"/>
                <a:ea typeface="Space Grotesk"/>
                <a:cs typeface="Space Grotesk"/>
                <a:sym typeface="Space Grotesk"/>
              </a:defRPr>
            </a:lvl8pPr>
            <a:lvl9pPr lvl="8">
              <a:spcBef>
                <a:spcPts val="0"/>
              </a:spcBef>
              <a:spcAft>
                <a:spcPts val="0"/>
              </a:spcAft>
              <a:buSzPts val="2400"/>
              <a:buFont typeface="Space Grotesk"/>
              <a:buNone/>
              <a:defRPr b="1">
                <a:latin typeface="Space Grotesk"/>
                <a:ea typeface="Space Grotesk"/>
                <a:cs typeface="Space Grotesk"/>
                <a:sym typeface="Space Grotesk"/>
              </a:defRPr>
            </a:lvl9pPr>
          </a:lstStyle>
          <a:p/>
        </p:txBody>
      </p:sp>
      <p:sp>
        <p:nvSpPr>
          <p:cNvPr id="239" name="Google Shape;239;p2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l">
              <a:spcBef>
                <a:spcPts val="0"/>
              </a:spcBef>
              <a:spcAft>
                <a:spcPts val="0"/>
              </a:spcAft>
              <a:buNone/>
            </a:pPr>
            <a:fld id="{00000000-1234-1234-1234-123412341234}" type="slidenum">
              <a:rPr lang="en"/>
              <a:t>‹#›</a:t>
            </a:fld>
            <a:endParaRPr/>
          </a:p>
        </p:txBody>
      </p:sp>
      <p:grpSp>
        <p:nvGrpSpPr>
          <p:cNvPr id="240" name="Google Shape;240;p20"/>
          <p:cNvGrpSpPr/>
          <p:nvPr/>
        </p:nvGrpSpPr>
        <p:grpSpPr>
          <a:xfrm>
            <a:off x="227875" y="223475"/>
            <a:ext cx="1214500" cy="170400"/>
            <a:chOff x="304025" y="203375"/>
            <a:chExt cx="1214500" cy="170400"/>
          </a:xfrm>
        </p:grpSpPr>
        <p:sp>
          <p:nvSpPr>
            <p:cNvPr id="241" name="Google Shape;241;p20"/>
            <p:cNvSpPr txBox="1"/>
            <p:nvPr/>
          </p:nvSpPr>
          <p:spPr>
            <a:xfrm>
              <a:off x="304025" y="203650"/>
              <a:ext cx="578700" cy="16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lt1"/>
                  </a:solidFill>
                </a:rPr>
                <a:t>Section</a:t>
              </a:r>
              <a:endParaRPr sz="800">
                <a:solidFill>
                  <a:schemeClr val="lt1"/>
                </a:solidFill>
              </a:endParaRPr>
            </a:p>
          </p:txBody>
        </p:sp>
        <p:sp>
          <p:nvSpPr>
            <p:cNvPr id="242" name="Google Shape;242;p20"/>
            <p:cNvSpPr txBox="1"/>
            <p:nvPr/>
          </p:nvSpPr>
          <p:spPr>
            <a:xfrm>
              <a:off x="1194225" y="203650"/>
              <a:ext cx="324300" cy="169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800">
                  <a:solidFill>
                    <a:schemeClr val="lt1"/>
                  </a:solidFill>
                </a:rPr>
                <a:t>12</a:t>
              </a:r>
              <a:endParaRPr sz="800">
                <a:solidFill>
                  <a:schemeClr val="lt1"/>
                </a:solidFill>
              </a:endParaRPr>
            </a:p>
          </p:txBody>
        </p:sp>
        <p:cxnSp>
          <p:nvCxnSpPr>
            <p:cNvPr id="243" name="Google Shape;243;p20"/>
            <p:cNvCxnSpPr/>
            <p:nvPr/>
          </p:nvCxnSpPr>
          <p:spPr>
            <a:xfrm>
              <a:off x="1181225" y="203375"/>
              <a:ext cx="600" cy="170400"/>
            </a:xfrm>
            <a:prstGeom prst="straightConnector1">
              <a:avLst/>
            </a:prstGeom>
            <a:noFill/>
            <a:ln cap="flat" cmpd="sng" w="9525">
              <a:solidFill>
                <a:schemeClr val="lt1"/>
              </a:solidFill>
              <a:prstDash val="solid"/>
              <a:round/>
              <a:headEnd len="med" w="med" type="none"/>
              <a:tailEnd len="med" w="med" type="none"/>
            </a:ln>
          </p:spPr>
        </p:cxnSp>
      </p:grpSp>
      <p:grpSp>
        <p:nvGrpSpPr>
          <p:cNvPr id="244" name="Google Shape;244;p20"/>
          <p:cNvGrpSpPr/>
          <p:nvPr/>
        </p:nvGrpSpPr>
        <p:grpSpPr>
          <a:xfrm>
            <a:off x="227875" y="223475"/>
            <a:ext cx="1214400" cy="170400"/>
            <a:chOff x="304025" y="203375"/>
            <a:chExt cx="1214400" cy="170400"/>
          </a:xfrm>
        </p:grpSpPr>
        <p:sp>
          <p:nvSpPr>
            <p:cNvPr id="245" name="Google Shape;245;p20"/>
            <p:cNvSpPr/>
            <p:nvPr/>
          </p:nvSpPr>
          <p:spPr>
            <a:xfrm>
              <a:off x="304025" y="203650"/>
              <a:ext cx="1214400" cy="1695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cxnSp>
          <p:nvCxnSpPr>
            <p:cNvPr id="246" name="Google Shape;246;p20"/>
            <p:cNvCxnSpPr/>
            <p:nvPr/>
          </p:nvCxnSpPr>
          <p:spPr>
            <a:xfrm>
              <a:off x="1181225" y="203375"/>
              <a:ext cx="600" cy="170400"/>
            </a:xfrm>
            <a:prstGeom prst="straightConnector1">
              <a:avLst/>
            </a:prstGeom>
            <a:noFill/>
            <a:ln cap="flat" cmpd="sng" w="9525">
              <a:solidFill>
                <a:schemeClr val="dk2"/>
              </a:solidFill>
              <a:prstDash val="solid"/>
              <a:round/>
              <a:headEnd len="med" w="med" type="none"/>
              <a:tailEnd len="med" w="med" type="none"/>
            </a:ln>
          </p:spPr>
        </p:cxnSp>
      </p:grpSp>
      <p:sp>
        <p:nvSpPr>
          <p:cNvPr id="247" name="Google Shape;247;p20"/>
          <p:cNvSpPr txBox="1"/>
          <p:nvPr>
            <p:ph idx="16" type="subTitle"/>
          </p:nvPr>
        </p:nvSpPr>
        <p:spPr>
          <a:xfrm>
            <a:off x="227875" y="223475"/>
            <a:ext cx="883200" cy="1704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1pPr>
            <a:lvl2pPr lvl="1">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2pPr>
            <a:lvl3pPr lvl="2">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3pPr>
            <a:lvl4pPr lvl="3">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4pPr>
            <a:lvl5pPr lvl="4">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5pPr>
            <a:lvl6pPr lvl="5">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6pPr>
            <a:lvl7pPr lvl="6">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7pPr>
            <a:lvl8pPr lvl="7">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8pPr>
            <a:lvl9pPr lvl="8">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9pPr>
          </a:lstStyle>
          <a:p/>
        </p:txBody>
      </p:sp>
      <p:sp>
        <p:nvSpPr>
          <p:cNvPr id="248" name="Google Shape;248;p20"/>
          <p:cNvSpPr txBox="1"/>
          <p:nvPr>
            <p:ph idx="17" type="sldNum"/>
          </p:nvPr>
        </p:nvSpPr>
        <p:spPr>
          <a:xfrm>
            <a:off x="1105700" y="223000"/>
            <a:ext cx="336600" cy="170400"/>
          </a:xfrm>
          <a:prstGeom prst="rect">
            <a:avLst/>
          </a:prstGeom>
          <a:noFill/>
          <a:ln>
            <a:noFill/>
          </a:ln>
        </p:spPr>
        <p:txBody>
          <a:bodyPr anchorCtr="0" anchor="ctr" bIns="91425" lIns="91425" spcFirstLastPara="1" rIns="91425" wrap="square" tIns="91425">
            <a:noAutofit/>
          </a:bodyPr>
          <a:lstStyle>
            <a:lvl1pPr lvl="0" rtl="0" algn="r">
              <a:buNone/>
              <a:defRPr sz="800">
                <a:solidFill>
                  <a:schemeClr val="dk2"/>
                </a:solidFill>
                <a:latin typeface="Space Grotesk"/>
                <a:ea typeface="Space Grotesk"/>
                <a:cs typeface="Space Grotesk"/>
                <a:sym typeface="Space Grotesk"/>
              </a:defRPr>
            </a:lvl1pPr>
            <a:lvl2pPr lvl="1" rtl="0" algn="r">
              <a:buNone/>
              <a:defRPr sz="800">
                <a:solidFill>
                  <a:schemeClr val="dk2"/>
                </a:solidFill>
                <a:latin typeface="Space Grotesk"/>
                <a:ea typeface="Space Grotesk"/>
                <a:cs typeface="Space Grotesk"/>
                <a:sym typeface="Space Grotesk"/>
              </a:defRPr>
            </a:lvl2pPr>
            <a:lvl3pPr lvl="2" rtl="0" algn="r">
              <a:buNone/>
              <a:defRPr sz="800">
                <a:solidFill>
                  <a:schemeClr val="dk2"/>
                </a:solidFill>
                <a:latin typeface="Space Grotesk"/>
                <a:ea typeface="Space Grotesk"/>
                <a:cs typeface="Space Grotesk"/>
                <a:sym typeface="Space Grotesk"/>
              </a:defRPr>
            </a:lvl3pPr>
            <a:lvl4pPr lvl="3" rtl="0" algn="r">
              <a:buNone/>
              <a:defRPr sz="800">
                <a:solidFill>
                  <a:schemeClr val="dk2"/>
                </a:solidFill>
                <a:latin typeface="Space Grotesk"/>
                <a:ea typeface="Space Grotesk"/>
                <a:cs typeface="Space Grotesk"/>
                <a:sym typeface="Space Grotesk"/>
              </a:defRPr>
            </a:lvl4pPr>
            <a:lvl5pPr lvl="4" rtl="0" algn="r">
              <a:buNone/>
              <a:defRPr sz="800">
                <a:solidFill>
                  <a:schemeClr val="dk2"/>
                </a:solidFill>
                <a:latin typeface="Space Grotesk"/>
                <a:ea typeface="Space Grotesk"/>
                <a:cs typeface="Space Grotesk"/>
                <a:sym typeface="Space Grotesk"/>
              </a:defRPr>
            </a:lvl5pPr>
            <a:lvl6pPr lvl="5" rtl="0" algn="r">
              <a:buNone/>
              <a:defRPr sz="800">
                <a:solidFill>
                  <a:schemeClr val="dk2"/>
                </a:solidFill>
                <a:latin typeface="Space Grotesk"/>
                <a:ea typeface="Space Grotesk"/>
                <a:cs typeface="Space Grotesk"/>
                <a:sym typeface="Space Grotesk"/>
              </a:defRPr>
            </a:lvl6pPr>
            <a:lvl7pPr lvl="6" rtl="0" algn="r">
              <a:buNone/>
              <a:defRPr sz="800">
                <a:solidFill>
                  <a:schemeClr val="dk2"/>
                </a:solidFill>
                <a:latin typeface="Space Grotesk"/>
                <a:ea typeface="Space Grotesk"/>
                <a:cs typeface="Space Grotesk"/>
                <a:sym typeface="Space Grotesk"/>
              </a:defRPr>
            </a:lvl7pPr>
            <a:lvl8pPr lvl="7" rtl="0" algn="r">
              <a:buNone/>
              <a:defRPr sz="800">
                <a:solidFill>
                  <a:schemeClr val="dk2"/>
                </a:solidFill>
                <a:latin typeface="Space Grotesk"/>
                <a:ea typeface="Space Grotesk"/>
                <a:cs typeface="Space Grotesk"/>
                <a:sym typeface="Space Grotesk"/>
              </a:defRPr>
            </a:lvl8pPr>
            <a:lvl9pPr lvl="8" rtl="0" algn="r">
              <a:buNone/>
              <a:defRPr sz="800">
                <a:solidFill>
                  <a:schemeClr val="dk2"/>
                </a:solidFill>
                <a:latin typeface="Space Grotesk"/>
                <a:ea typeface="Space Grotesk"/>
                <a:cs typeface="Space Grotesk"/>
                <a:sym typeface="Space Grotesk"/>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ivider" type="secHead">
  <p:cSld name="SECTION_HEADER">
    <p:spTree>
      <p:nvGrpSpPr>
        <p:cNvPr id="13" name="Shape 13"/>
        <p:cNvGrpSpPr/>
        <p:nvPr/>
      </p:nvGrpSpPr>
      <p:grpSpPr>
        <a:xfrm>
          <a:off x="0" y="0"/>
          <a:ext cx="0" cy="0"/>
          <a:chOff x="0" y="0"/>
          <a:chExt cx="0" cy="0"/>
        </a:xfrm>
      </p:grpSpPr>
      <p:sp>
        <p:nvSpPr>
          <p:cNvPr id="14" name="Google Shape;14;p3"/>
          <p:cNvSpPr/>
          <p:nvPr>
            <p:ph idx="2" type="pic"/>
          </p:nvPr>
        </p:nvSpPr>
        <p:spPr>
          <a:xfrm>
            <a:off x="0" y="0"/>
            <a:ext cx="9144000" cy="5143500"/>
          </a:xfrm>
          <a:prstGeom prst="rect">
            <a:avLst/>
          </a:prstGeom>
          <a:noFill/>
          <a:ln>
            <a:noFill/>
          </a:ln>
        </p:spPr>
      </p:sp>
      <p:sp>
        <p:nvSpPr>
          <p:cNvPr id="15" name="Google Shape;15;p3"/>
          <p:cNvSpPr txBox="1"/>
          <p:nvPr>
            <p:ph type="title"/>
          </p:nvPr>
        </p:nvSpPr>
        <p:spPr>
          <a:xfrm>
            <a:off x="4634650" y="223475"/>
            <a:ext cx="4280700" cy="17313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1"/>
              </a:buClr>
              <a:buSzPts val="7200"/>
              <a:buNone/>
              <a:defRPr sz="7200"/>
            </a:lvl1pPr>
            <a:lvl2pPr lvl="1">
              <a:spcBef>
                <a:spcPts val="0"/>
              </a:spcBef>
              <a:spcAft>
                <a:spcPts val="0"/>
              </a:spcAft>
              <a:buClr>
                <a:schemeClr val="dk1"/>
              </a:buClr>
              <a:buSzPts val="7200"/>
              <a:buNone/>
              <a:defRPr sz="7200"/>
            </a:lvl2pPr>
            <a:lvl3pPr lvl="2">
              <a:spcBef>
                <a:spcPts val="0"/>
              </a:spcBef>
              <a:spcAft>
                <a:spcPts val="0"/>
              </a:spcAft>
              <a:buClr>
                <a:schemeClr val="dk1"/>
              </a:buClr>
              <a:buSzPts val="7200"/>
              <a:buNone/>
              <a:defRPr sz="7200"/>
            </a:lvl3pPr>
            <a:lvl4pPr lvl="3">
              <a:spcBef>
                <a:spcPts val="0"/>
              </a:spcBef>
              <a:spcAft>
                <a:spcPts val="0"/>
              </a:spcAft>
              <a:buClr>
                <a:schemeClr val="dk1"/>
              </a:buClr>
              <a:buSzPts val="7200"/>
              <a:buNone/>
              <a:defRPr sz="7200"/>
            </a:lvl4pPr>
            <a:lvl5pPr lvl="4">
              <a:spcBef>
                <a:spcPts val="0"/>
              </a:spcBef>
              <a:spcAft>
                <a:spcPts val="0"/>
              </a:spcAft>
              <a:buClr>
                <a:schemeClr val="dk1"/>
              </a:buClr>
              <a:buSzPts val="7200"/>
              <a:buNone/>
              <a:defRPr sz="7200"/>
            </a:lvl5pPr>
            <a:lvl6pPr lvl="5">
              <a:spcBef>
                <a:spcPts val="0"/>
              </a:spcBef>
              <a:spcAft>
                <a:spcPts val="0"/>
              </a:spcAft>
              <a:buClr>
                <a:schemeClr val="dk1"/>
              </a:buClr>
              <a:buSzPts val="7200"/>
              <a:buNone/>
              <a:defRPr sz="7200"/>
            </a:lvl6pPr>
            <a:lvl7pPr lvl="6">
              <a:spcBef>
                <a:spcPts val="0"/>
              </a:spcBef>
              <a:spcAft>
                <a:spcPts val="0"/>
              </a:spcAft>
              <a:buClr>
                <a:schemeClr val="dk1"/>
              </a:buClr>
              <a:buSzPts val="7200"/>
              <a:buNone/>
              <a:defRPr sz="7200"/>
            </a:lvl7pPr>
            <a:lvl8pPr lvl="7">
              <a:spcBef>
                <a:spcPts val="0"/>
              </a:spcBef>
              <a:spcAft>
                <a:spcPts val="0"/>
              </a:spcAft>
              <a:buClr>
                <a:schemeClr val="dk1"/>
              </a:buClr>
              <a:buSzPts val="7200"/>
              <a:buNone/>
              <a:defRPr sz="7200"/>
            </a:lvl8pPr>
            <a:lvl9pPr lvl="8">
              <a:spcBef>
                <a:spcPts val="0"/>
              </a:spcBef>
              <a:spcAft>
                <a:spcPts val="0"/>
              </a:spcAft>
              <a:buClr>
                <a:schemeClr val="dk1"/>
              </a:buClr>
              <a:buSzPts val="7200"/>
              <a:buNone/>
              <a:defRPr sz="7200"/>
            </a:lvl9pPr>
          </a:lstStyle>
          <a:p/>
        </p:txBody>
      </p:sp>
      <p:sp>
        <p:nvSpPr>
          <p:cNvPr id="16" name="Google Shape;16;p3"/>
          <p:cNvSpPr txBox="1"/>
          <p:nvPr>
            <p:ph idx="3" type="title"/>
          </p:nvPr>
        </p:nvSpPr>
        <p:spPr>
          <a:xfrm>
            <a:off x="0" y="3677475"/>
            <a:ext cx="2491200" cy="12426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6000"/>
              <a:buNone/>
              <a:defRPr sz="6000"/>
            </a:lvl1pPr>
            <a:lvl2pPr lvl="1" algn="ctr">
              <a:spcBef>
                <a:spcPts val="0"/>
              </a:spcBef>
              <a:spcAft>
                <a:spcPts val="0"/>
              </a:spcAft>
              <a:buClr>
                <a:schemeClr val="dk1"/>
              </a:buClr>
              <a:buSzPts val="6000"/>
              <a:buNone/>
              <a:defRPr sz="6000"/>
            </a:lvl2pPr>
            <a:lvl3pPr lvl="2" algn="ctr">
              <a:spcBef>
                <a:spcPts val="0"/>
              </a:spcBef>
              <a:spcAft>
                <a:spcPts val="0"/>
              </a:spcAft>
              <a:buClr>
                <a:schemeClr val="dk1"/>
              </a:buClr>
              <a:buSzPts val="6000"/>
              <a:buNone/>
              <a:defRPr sz="6000"/>
            </a:lvl3pPr>
            <a:lvl4pPr lvl="3" algn="ctr">
              <a:spcBef>
                <a:spcPts val="0"/>
              </a:spcBef>
              <a:spcAft>
                <a:spcPts val="0"/>
              </a:spcAft>
              <a:buClr>
                <a:schemeClr val="dk1"/>
              </a:buClr>
              <a:buSzPts val="6000"/>
              <a:buNone/>
              <a:defRPr sz="6000"/>
            </a:lvl4pPr>
            <a:lvl5pPr lvl="4" algn="ctr">
              <a:spcBef>
                <a:spcPts val="0"/>
              </a:spcBef>
              <a:spcAft>
                <a:spcPts val="0"/>
              </a:spcAft>
              <a:buClr>
                <a:schemeClr val="dk1"/>
              </a:buClr>
              <a:buSzPts val="6000"/>
              <a:buNone/>
              <a:defRPr sz="6000"/>
            </a:lvl5pPr>
            <a:lvl6pPr lvl="5" algn="ctr">
              <a:spcBef>
                <a:spcPts val="0"/>
              </a:spcBef>
              <a:spcAft>
                <a:spcPts val="0"/>
              </a:spcAft>
              <a:buClr>
                <a:schemeClr val="dk1"/>
              </a:buClr>
              <a:buSzPts val="6000"/>
              <a:buNone/>
              <a:defRPr sz="6000"/>
            </a:lvl6pPr>
            <a:lvl7pPr lvl="6" algn="ctr">
              <a:spcBef>
                <a:spcPts val="0"/>
              </a:spcBef>
              <a:spcAft>
                <a:spcPts val="0"/>
              </a:spcAft>
              <a:buClr>
                <a:schemeClr val="dk1"/>
              </a:buClr>
              <a:buSzPts val="6000"/>
              <a:buNone/>
              <a:defRPr sz="6000"/>
            </a:lvl7pPr>
            <a:lvl8pPr lvl="7" algn="ctr">
              <a:spcBef>
                <a:spcPts val="0"/>
              </a:spcBef>
              <a:spcAft>
                <a:spcPts val="0"/>
              </a:spcAft>
              <a:buClr>
                <a:schemeClr val="dk1"/>
              </a:buClr>
              <a:buSzPts val="6000"/>
              <a:buNone/>
              <a:defRPr sz="6000"/>
            </a:lvl8pPr>
            <a:lvl9pPr lvl="8" algn="ctr">
              <a:spcBef>
                <a:spcPts val="0"/>
              </a:spcBef>
              <a:spcAft>
                <a:spcPts val="0"/>
              </a:spcAft>
              <a:buClr>
                <a:schemeClr val="dk1"/>
              </a:buClr>
              <a:buSzPts val="6000"/>
              <a:buNone/>
              <a:defRPr sz="60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amp; Answers">
  <p:cSld name="CUSTOM_18">
    <p:bg>
      <p:bgPr>
        <a:solidFill>
          <a:schemeClr val="lt1"/>
        </a:solidFill>
      </p:bgPr>
    </p:bg>
    <p:spTree>
      <p:nvGrpSpPr>
        <p:cNvPr id="249" name="Shape 249"/>
        <p:cNvGrpSpPr/>
        <p:nvPr/>
      </p:nvGrpSpPr>
      <p:grpSpPr>
        <a:xfrm>
          <a:off x="0" y="0"/>
          <a:ext cx="0" cy="0"/>
          <a:chOff x="0" y="0"/>
          <a:chExt cx="0" cy="0"/>
        </a:xfrm>
      </p:grpSpPr>
      <p:cxnSp>
        <p:nvCxnSpPr>
          <p:cNvPr id="250" name="Google Shape;250;p21"/>
          <p:cNvCxnSpPr/>
          <p:nvPr/>
        </p:nvCxnSpPr>
        <p:spPr>
          <a:xfrm>
            <a:off x="230900" y="3460000"/>
            <a:ext cx="8690400" cy="0"/>
          </a:xfrm>
          <a:prstGeom prst="straightConnector1">
            <a:avLst/>
          </a:prstGeom>
          <a:noFill/>
          <a:ln cap="flat" cmpd="sng" w="28575">
            <a:solidFill>
              <a:schemeClr val="dk1"/>
            </a:solidFill>
            <a:prstDash val="solid"/>
            <a:round/>
            <a:headEnd len="med" w="med" type="none"/>
            <a:tailEnd len="med" w="med" type="none"/>
          </a:ln>
        </p:spPr>
      </p:cxnSp>
      <p:cxnSp>
        <p:nvCxnSpPr>
          <p:cNvPr id="251" name="Google Shape;251;p21"/>
          <p:cNvCxnSpPr/>
          <p:nvPr/>
        </p:nvCxnSpPr>
        <p:spPr>
          <a:xfrm>
            <a:off x="230900" y="4920000"/>
            <a:ext cx="8684400" cy="0"/>
          </a:xfrm>
          <a:prstGeom prst="straightConnector1">
            <a:avLst/>
          </a:prstGeom>
          <a:noFill/>
          <a:ln cap="flat" cmpd="sng" w="76200">
            <a:solidFill>
              <a:schemeClr val="dk1"/>
            </a:solidFill>
            <a:prstDash val="solid"/>
            <a:round/>
            <a:headEnd len="med" w="med" type="none"/>
            <a:tailEnd len="med" w="med" type="none"/>
          </a:ln>
        </p:spPr>
      </p:cxnSp>
      <p:sp>
        <p:nvSpPr>
          <p:cNvPr id="252" name="Google Shape;252;p21"/>
          <p:cNvSpPr txBox="1"/>
          <p:nvPr>
            <p:ph type="title"/>
          </p:nvPr>
        </p:nvSpPr>
        <p:spPr>
          <a:xfrm>
            <a:off x="230900" y="457200"/>
            <a:ext cx="4280700" cy="16773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1"/>
              </a:buClr>
              <a:buSzPts val="3600"/>
              <a:buNone/>
              <a:defRPr/>
            </a:lvl1pPr>
            <a:lvl2pPr lvl="1">
              <a:lnSpc>
                <a:spcPct val="80000"/>
              </a:lnSpc>
              <a:spcBef>
                <a:spcPts val="0"/>
              </a:spcBef>
              <a:spcAft>
                <a:spcPts val="0"/>
              </a:spcAft>
              <a:buClr>
                <a:schemeClr val="dk1"/>
              </a:buClr>
              <a:buSzPts val="3600"/>
              <a:buNone/>
              <a:defRPr sz="3600"/>
            </a:lvl2pPr>
            <a:lvl3pPr lvl="2">
              <a:lnSpc>
                <a:spcPct val="80000"/>
              </a:lnSpc>
              <a:spcBef>
                <a:spcPts val="0"/>
              </a:spcBef>
              <a:spcAft>
                <a:spcPts val="0"/>
              </a:spcAft>
              <a:buClr>
                <a:schemeClr val="dk1"/>
              </a:buClr>
              <a:buSzPts val="3600"/>
              <a:buNone/>
              <a:defRPr sz="3600"/>
            </a:lvl3pPr>
            <a:lvl4pPr lvl="3">
              <a:lnSpc>
                <a:spcPct val="80000"/>
              </a:lnSpc>
              <a:spcBef>
                <a:spcPts val="0"/>
              </a:spcBef>
              <a:spcAft>
                <a:spcPts val="0"/>
              </a:spcAft>
              <a:buClr>
                <a:schemeClr val="dk1"/>
              </a:buClr>
              <a:buSzPts val="3600"/>
              <a:buNone/>
              <a:defRPr sz="3600"/>
            </a:lvl4pPr>
            <a:lvl5pPr lvl="4">
              <a:lnSpc>
                <a:spcPct val="80000"/>
              </a:lnSpc>
              <a:spcBef>
                <a:spcPts val="0"/>
              </a:spcBef>
              <a:spcAft>
                <a:spcPts val="0"/>
              </a:spcAft>
              <a:buClr>
                <a:schemeClr val="dk1"/>
              </a:buClr>
              <a:buSzPts val="3600"/>
              <a:buNone/>
              <a:defRPr sz="3600"/>
            </a:lvl5pPr>
            <a:lvl6pPr lvl="5">
              <a:lnSpc>
                <a:spcPct val="80000"/>
              </a:lnSpc>
              <a:spcBef>
                <a:spcPts val="0"/>
              </a:spcBef>
              <a:spcAft>
                <a:spcPts val="0"/>
              </a:spcAft>
              <a:buClr>
                <a:schemeClr val="dk1"/>
              </a:buClr>
              <a:buSzPts val="3600"/>
              <a:buNone/>
              <a:defRPr sz="3600"/>
            </a:lvl6pPr>
            <a:lvl7pPr lvl="6">
              <a:lnSpc>
                <a:spcPct val="80000"/>
              </a:lnSpc>
              <a:spcBef>
                <a:spcPts val="0"/>
              </a:spcBef>
              <a:spcAft>
                <a:spcPts val="0"/>
              </a:spcAft>
              <a:buClr>
                <a:schemeClr val="dk1"/>
              </a:buClr>
              <a:buSzPts val="3600"/>
              <a:buNone/>
              <a:defRPr sz="3600"/>
            </a:lvl7pPr>
            <a:lvl8pPr lvl="7">
              <a:lnSpc>
                <a:spcPct val="80000"/>
              </a:lnSpc>
              <a:spcBef>
                <a:spcPts val="0"/>
              </a:spcBef>
              <a:spcAft>
                <a:spcPts val="0"/>
              </a:spcAft>
              <a:buClr>
                <a:schemeClr val="dk1"/>
              </a:buClr>
              <a:buSzPts val="3600"/>
              <a:buNone/>
              <a:defRPr sz="3600"/>
            </a:lvl8pPr>
            <a:lvl9pPr lvl="8">
              <a:lnSpc>
                <a:spcPct val="80000"/>
              </a:lnSpc>
              <a:spcBef>
                <a:spcPts val="0"/>
              </a:spcBef>
              <a:spcAft>
                <a:spcPts val="0"/>
              </a:spcAft>
              <a:buClr>
                <a:schemeClr val="dk1"/>
              </a:buClr>
              <a:buSzPts val="3600"/>
              <a:buNone/>
              <a:defRPr sz="3600"/>
            </a:lvl9pPr>
          </a:lstStyle>
          <a:p/>
        </p:txBody>
      </p:sp>
      <p:sp>
        <p:nvSpPr>
          <p:cNvPr id="253" name="Google Shape;253;p21"/>
          <p:cNvSpPr txBox="1"/>
          <p:nvPr>
            <p:ph idx="1" type="subTitle"/>
          </p:nvPr>
        </p:nvSpPr>
        <p:spPr>
          <a:xfrm>
            <a:off x="1062075" y="2551350"/>
            <a:ext cx="7853100" cy="748200"/>
          </a:xfrm>
          <a:prstGeom prst="rect">
            <a:avLst/>
          </a:prstGeom>
        </p:spPr>
        <p:txBody>
          <a:bodyPr anchorCtr="0" anchor="ctr" bIns="91425" lIns="91425" spcFirstLastPara="1" rIns="91425" wrap="square" tIns="91425">
            <a:noAutofit/>
          </a:bodyPr>
          <a:lstStyle>
            <a:lvl1pPr lvl="0">
              <a:spcBef>
                <a:spcPts val="0"/>
              </a:spcBef>
              <a:spcAft>
                <a:spcPts val="0"/>
              </a:spcAft>
              <a:buSzPts val="3200"/>
              <a:buNone/>
              <a:defRPr sz="32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54" name="Google Shape;254;p21"/>
          <p:cNvSpPr txBox="1"/>
          <p:nvPr>
            <p:ph idx="2" type="subTitle"/>
          </p:nvPr>
        </p:nvSpPr>
        <p:spPr>
          <a:xfrm>
            <a:off x="1062075" y="3891925"/>
            <a:ext cx="7853100" cy="831600"/>
          </a:xfrm>
          <a:prstGeom prst="rect">
            <a:avLst/>
          </a:prstGeom>
        </p:spPr>
        <p:txBody>
          <a:bodyPr anchorCtr="0" anchor="ctr" bIns="91425" lIns="91425" spcFirstLastPara="1" rIns="91425" wrap="square" tIns="91425">
            <a:noAutofit/>
          </a:bodyPr>
          <a:lstStyle>
            <a:lvl1pPr lvl="0">
              <a:spcBef>
                <a:spcPts val="0"/>
              </a:spcBef>
              <a:spcAft>
                <a:spcPts val="0"/>
              </a:spcAft>
              <a:buSzPts val="2400"/>
              <a:buFont typeface="Space Grotesk"/>
              <a:buNone/>
              <a:defRPr b="1">
                <a:latin typeface="Space Grotesk"/>
                <a:ea typeface="Space Grotesk"/>
                <a:cs typeface="Space Grotesk"/>
                <a:sym typeface="Space Grotesk"/>
              </a:defRPr>
            </a:lvl1pPr>
            <a:lvl2pPr lvl="1">
              <a:spcBef>
                <a:spcPts val="0"/>
              </a:spcBef>
              <a:spcAft>
                <a:spcPts val="0"/>
              </a:spcAft>
              <a:buSzPts val="2400"/>
              <a:buFont typeface="Space Grotesk"/>
              <a:buNone/>
              <a:defRPr b="1">
                <a:latin typeface="Space Grotesk"/>
                <a:ea typeface="Space Grotesk"/>
                <a:cs typeface="Space Grotesk"/>
                <a:sym typeface="Space Grotesk"/>
              </a:defRPr>
            </a:lvl2pPr>
            <a:lvl3pPr lvl="2">
              <a:spcBef>
                <a:spcPts val="0"/>
              </a:spcBef>
              <a:spcAft>
                <a:spcPts val="0"/>
              </a:spcAft>
              <a:buSzPts val="2400"/>
              <a:buFont typeface="Space Grotesk"/>
              <a:buNone/>
              <a:defRPr b="1">
                <a:latin typeface="Space Grotesk"/>
                <a:ea typeface="Space Grotesk"/>
                <a:cs typeface="Space Grotesk"/>
                <a:sym typeface="Space Grotesk"/>
              </a:defRPr>
            </a:lvl3pPr>
            <a:lvl4pPr lvl="3">
              <a:spcBef>
                <a:spcPts val="0"/>
              </a:spcBef>
              <a:spcAft>
                <a:spcPts val="0"/>
              </a:spcAft>
              <a:buSzPts val="2400"/>
              <a:buFont typeface="Space Grotesk"/>
              <a:buNone/>
              <a:defRPr b="1">
                <a:latin typeface="Space Grotesk"/>
                <a:ea typeface="Space Grotesk"/>
                <a:cs typeface="Space Grotesk"/>
                <a:sym typeface="Space Grotesk"/>
              </a:defRPr>
            </a:lvl4pPr>
            <a:lvl5pPr lvl="4">
              <a:spcBef>
                <a:spcPts val="0"/>
              </a:spcBef>
              <a:spcAft>
                <a:spcPts val="0"/>
              </a:spcAft>
              <a:buSzPts val="2400"/>
              <a:buFont typeface="Space Grotesk"/>
              <a:buNone/>
              <a:defRPr b="1">
                <a:latin typeface="Space Grotesk"/>
                <a:ea typeface="Space Grotesk"/>
                <a:cs typeface="Space Grotesk"/>
                <a:sym typeface="Space Grotesk"/>
              </a:defRPr>
            </a:lvl5pPr>
            <a:lvl6pPr lvl="5">
              <a:spcBef>
                <a:spcPts val="0"/>
              </a:spcBef>
              <a:spcAft>
                <a:spcPts val="0"/>
              </a:spcAft>
              <a:buSzPts val="2400"/>
              <a:buFont typeface="Space Grotesk"/>
              <a:buNone/>
              <a:defRPr b="1">
                <a:latin typeface="Space Grotesk"/>
                <a:ea typeface="Space Grotesk"/>
                <a:cs typeface="Space Grotesk"/>
                <a:sym typeface="Space Grotesk"/>
              </a:defRPr>
            </a:lvl6pPr>
            <a:lvl7pPr lvl="6">
              <a:spcBef>
                <a:spcPts val="0"/>
              </a:spcBef>
              <a:spcAft>
                <a:spcPts val="0"/>
              </a:spcAft>
              <a:buSzPts val="2400"/>
              <a:buFont typeface="Space Grotesk"/>
              <a:buNone/>
              <a:defRPr b="1">
                <a:latin typeface="Space Grotesk"/>
                <a:ea typeface="Space Grotesk"/>
                <a:cs typeface="Space Grotesk"/>
                <a:sym typeface="Space Grotesk"/>
              </a:defRPr>
            </a:lvl7pPr>
            <a:lvl8pPr lvl="7">
              <a:spcBef>
                <a:spcPts val="0"/>
              </a:spcBef>
              <a:spcAft>
                <a:spcPts val="0"/>
              </a:spcAft>
              <a:buSzPts val="2400"/>
              <a:buFont typeface="Space Grotesk"/>
              <a:buNone/>
              <a:defRPr b="1">
                <a:latin typeface="Space Grotesk"/>
                <a:ea typeface="Space Grotesk"/>
                <a:cs typeface="Space Grotesk"/>
                <a:sym typeface="Space Grotesk"/>
              </a:defRPr>
            </a:lvl8pPr>
            <a:lvl9pPr lvl="8">
              <a:spcBef>
                <a:spcPts val="0"/>
              </a:spcBef>
              <a:spcAft>
                <a:spcPts val="0"/>
              </a:spcAft>
              <a:buSzPts val="2400"/>
              <a:buFont typeface="Space Grotesk"/>
              <a:buNone/>
              <a:defRPr b="1">
                <a:latin typeface="Space Grotesk"/>
                <a:ea typeface="Space Grotesk"/>
                <a:cs typeface="Space Grotesk"/>
                <a:sym typeface="Space Grotesk"/>
              </a:defRPr>
            </a:lvl9pPr>
          </a:lstStyle>
          <a:p/>
        </p:txBody>
      </p:sp>
      <p:sp>
        <p:nvSpPr>
          <p:cNvPr id="255" name="Google Shape;255;p2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 Summaries">
  <p:cSld name="CUSTOM">
    <p:bg>
      <p:bgPr>
        <a:solidFill>
          <a:schemeClr val="lt1"/>
        </a:solidFill>
      </p:bgPr>
    </p:bg>
    <p:spTree>
      <p:nvGrpSpPr>
        <p:cNvPr id="256" name="Shape 256"/>
        <p:cNvGrpSpPr/>
        <p:nvPr/>
      </p:nvGrpSpPr>
      <p:grpSpPr>
        <a:xfrm>
          <a:off x="0" y="0"/>
          <a:ext cx="0" cy="0"/>
          <a:chOff x="0" y="0"/>
          <a:chExt cx="0" cy="0"/>
        </a:xfrm>
      </p:grpSpPr>
      <p:graphicFrame>
        <p:nvGraphicFramePr>
          <p:cNvPr id="257" name="Google Shape;257;p22"/>
          <p:cNvGraphicFramePr/>
          <p:nvPr/>
        </p:nvGraphicFramePr>
        <p:xfrm>
          <a:off x="226300" y="3067900"/>
          <a:ext cx="3000000" cy="3000000"/>
        </p:xfrm>
        <a:graphic>
          <a:graphicData uri="http://schemas.openxmlformats.org/drawingml/2006/table">
            <a:tbl>
              <a:tblPr>
                <a:noFill/>
                <a:tableStyleId>{02AB3801-B09D-4960-A65C-37FF46D4CC3D}</a:tableStyleId>
              </a:tblPr>
              <a:tblGrid>
                <a:gridCol w="8691375"/>
              </a:tblGrid>
              <a:tr h="499300">
                <a:tc>
                  <a:txBody>
                    <a:bodyPr/>
                    <a:lstStyle/>
                    <a:p>
                      <a:pPr indent="0" lvl="0" marL="0" rtl="0" algn="l">
                        <a:spcBef>
                          <a:spcPts val="0"/>
                        </a:spcBef>
                        <a:spcAft>
                          <a:spcPts val="0"/>
                        </a:spcAft>
                        <a:buNone/>
                      </a:pPr>
                      <a:r>
                        <a:t/>
                      </a:r>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alpha val="0"/>
                        </a:schemeClr>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graphicFrame>
        <p:nvGraphicFramePr>
          <p:cNvPr id="258" name="Google Shape;258;p22"/>
          <p:cNvGraphicFramePr/>
          <p:nvPr/>
        </p:nvGraphicFramePr>
        <p:xfrm>
          <a:off x="226300" y="3744175"/>
          <a:ext cx="3000000" cy="3000000"/>
        </p:xfrm>
        <a:graphic>
          <a:graphicData uri="http://schemas.openxmlformats.org/drawingml/2006/table">
            <a:tbl>
              <a:tblPr>
                <a:noFill/>
                <a:tableStyleId>{02AB3801-B09D-4960-A65C-37FF46D4CC3D}</a:tableStyleId>
              </a:tblPr>
              <a:tblGrid>
                <a:gridCol w="8691375"/>
              </a:tblGrid>
              <a:tr h="499300">
                <a:tc>
                  <a:txBody>
                    <a:bodyPr/>
                    <a:lstStyle/>
                    <a:p>
                      <a:pPr indent="0" lvl="0" marL="0" rtl="0" algn="l">
                        <a:spcBef>
                          <a:spcPts val="0"/>
                        </a:spcBef>
                        <a:spcAft>
                          <a:spcPts val="0"/>
                        </a:spcAft>
                        <a:buNone/>
                      </a:pPr>
                      <a:r>
                        <a:t/>
                      </a:r>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alpha val="0"/>
                        </a:schemeClr>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graphicFrame>
        <p:nvGraphicFramePr>
          <p:cNvPr id="259" name="Google Shape;259;p22"/>
          <p:cNvGraphicFramePr/>
          <p:nvPr/>
        </p:nvGraphicFramePr>
        <p:xfrm>
          <a:off x="226300" y="4420450"/>
          <a:ext cx="3000000" cy="3000000"/>
        </p:xfrm>
        <a:graphic>
          <a:graphicData uri="http://schemas.openxmlformats.org/drawingml/2006/table">
            <a:tbl>
              <a:tblPr>
                <a:noFill/>
                <a:tableStyleId>{02AB3801-B09D-4960-A65C-37FF46D4CC3D}</a:tableStyleId>
              </a:tblPr>
              <a:tblGrid>
                <a:gridCol w="8691375"/>
              </a:tblGrid>
              <a:tr h="499300">
                <a:tc>
                  <a:txBody>
                    <a:bodyPr/>
                    <a:lstStyle/>
                    <a:p>
                      <a:pPr indent="0" lvl="0" marL="0" rtl="0" algn="l">
                        <a:spcBef>
                          <a:spcPts val="0"/>
                        </a:spcBef>
                        <a:spcAft>
                          <a:spcPts val="0"/>
                        </a:spcAft>
                        <a:buNone/>
                      </a:pPr>
                      <a:r>
                        <a:t/>
                      </a:r>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alpha val="0"/>
                        </a:schemeClr>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graphicFrame>
        <p:nvGraphicFramePr>
          <p:cNvPr id="260" name="Google Shape;260;p22"/>
          <p:cNvGraphicFramePr/>
          <p:nvPr/>
        </p:nvGraphicFramePr>
        <p:xfrm>
          <a:off x="226313" y="2391625"/>
          <a:ext cx="3000000" cy="3000000"/>
        </p:xfrm>
        <a:graphic>
          <a:graphicData uri="http://schemas.openxmlformats.org/drawingml/2006/table">
            <a:tbl>
              <a:tblPr>
                <a:noFill/>
                <a:tableStyleId>{02AB3801-B09D-4960-A65C-37FF46D4CC3D}</a:tableStyleId>
              </a:tblPr>
              <a:tblGrid>
                <a:gridCol w="8691375"/>
              </a:tblGrid>
              <a:tr h="499300">
                <a:tc>
                  <a:txBody>
                    <a:bodyPr/>
                    <a:lstStyle/>
                    <a:p>
                      <a:pPr indent="0" lvl="0" marL="0" rtl="0" algn="l">
                        <a:spcBef>
                          <a:spcPts val="0"/>
                        </a:spcBef>
                        <a:spcAft>
                          <a:spcPts val="0"/>
                        </a:spcAft>
                        <a:buNone/>
                      </a:pPr>
                      <a:r>
                        <a:t/>
                      </a:r>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alpha val="0"/>
                        </a:schemeClr>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graphicFrame>
        <p:nvGraphicFramePr>
          <p:cNvPr id="261" name="Google Shape;261;p22"/>
          <p:cNvGraphicFramePr/>
          <p:nvPr/>
        </p:nvGraphicFramePr>
        <p:xfrm>
          <a:off x="226288" y="1715350"/>
          <a:ext cx="3000000" cy="3000000"/>
        </p:xfrm>
        <a:graphic>
          <a:graphicData uri="http://schemas.openxmlformats.org/drawingml/2006/table">
            <a:tbl>
              <a:tblPr>
                <a:noFill/>
                <a:tableStyleId>{02AB3801-B09D-4960-A65C-37FF46D4CC3D}</a:tableStyleId>
              </a:tblPr>
              <a:tblGrid>
                <a:gridCol w="8691375"/>
              </a:tblGrid>
              <a:tr h="499300">
                <a:tc>
                  <a:txBody>
                    <a:bodyPr/>
                    <a:lstStyle/>
                    <a:p>
                      <a:pPr indent="0" lvl="0" marL="0" rtl="0" algn="l">
                        <a:spcBef>
                          <a:spcPts val="0"/>
                        </a:spcBef>
                        <a:spcAft>
                          <a:spcPts val="0"/>
                        </a:spcAft>
                        <a:buNone/>
                      </a:pPr>
                      <a:r>
                        <a:t/>
                      </a:r>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alpha val="0"/>
                        </a:schemeClr>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262" name="Google Shape;262;p22"/>
          <p:cNvSpPr txBox="1"/>
          <p:nvPr>
            <p:ph idx="1" type="subTitle"/>
          </p:nvPr>
        </p:nvSpPr>
        <p:spPr>
          <a:xfrm>
            <a:off x="228600" y="1715350"/>
            <a:ext cx="1782300" cy="499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9pPr>
          </a:lstStyle>
          <a:p/>
        </p:txBody>
      </p:sp>
      <p:sp>
        <p:nvSpPr>
          <p:cNvPr id="263" name="Google Shape;263;p22"/>
          <p:cNvSpPr txBox="1"/>
          <p:nvPr>
            <p:ph type="title"/>
          </p:nvPr>
        </p:nvSpPr>
        <p:spPr>
          <a:xfrm>
            <a:off x="3921508" y="1715350"/>
            <a:ext cx="4996200" cy="4992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2400"/>
              <a:buNone/>
              <a:defRPr sz="2400"/>
            </a:lvl1pPr>
            <a:lvl2pPr lvl="1" algn="r">
              <a:spcBef>
                <a:spcPts val="0"/>
              </a:spcBef>
              <a:spcAft>
                <a:spcPts val="0"/>
              </a:spcAft>
              <a:buClr>
                <a:schemeClr val="dk1"/>
              </a:buClr>
              <a:buSzPts val="2400"/>
              <a:buNone/>
              <a:defRPr sz="2400"/>
            </a:lvl2pPr>
            <a:lvl3pPr lvl="2" algn="r">
              <a:spcBef>
                <a:spcPts val="0"/>
              </a:spcBef>
              <a:spcAft>
                <a:spcPts val="0"/>
              </a:spcAft>
              <a:buClr>
                <a:schemeClr val="dk1"/>
              </a:buClr>
              <a:buSzPts val="2400"/>
              <a:buNone/>
              <a:defRPr sz="2400"/>
            </a:lvl3pPr>
            <a:lvl4pPr lvl="3" algn="r">
              <a:spcBef>
                <a:spcPts val="0"/>
              </a:spcBef>
              <a:spcAft>
                <a:spcPts val="0"/>
              </a:spcAft>
              <a:buClr>
                <a:schemeClr val="dk1"/>
              </a:buClr>
              <a:buSzPts val="2400"/>
              <a:buNone/>
              <a:defRPr sz="2400"/>
            </a:lvl4pPr>
            <a:lvl5pPr lvl="4" algn="r">
              <a:spcBef>
                <a:spcPts val="0"/>
              </a:spcBef>
              <a:spcAft>
                <a:spcPts val="0"/>
              </a:spcAft>
              <a:buClr>
                <a:schemeClr val="dk1"/>
              </a:buClr>
              <a:buSzPts val="2400"/>
              <a:buNone/>
              <a:defRPr sz="2400"/>
            </a:lvl5pPr>
            <a:lvl6pPr lvl="5" algn="r">
              <a:spcBef>
                <a:spcPts val="0"/>
              </a:spcBef>
              <a:spcAft>
                <a:spcPts val="0"/>
              </a:spcAft>
              <a:buClr>
                <a:schemeClr val="dk1"/>
              </a:buClr>
              <a:buSzPts val="2400"/>
              <a:buNone/>
              <a:defRPr sz="2400"/>
            </a:lvl6pPr>
            <a:lvl7pPr lvl="6" algn="r">
              <a:spcBef>
                <a:spcPts val="0"/>
              </a:spcBef>
              <a:spcAft>
                <a:spcPts val="0"/>
              </a:spcAft>
              <a:buClr>
                <a:schemeClr val="dk1"/>
              </a:buClr>
              <a:buSzPts val="2400"/>
              <a:buNone/>
              <a:defRPr sz="2400"/>
            </a:lvl7pPr>
            <a:lvl8pPr lvl="7" algn="r">
              <a:spcBef>
                <a:spcPts val="0"/>
              </a:spcBef>
              <a:spcAft>
                <a:spcPts val="0"/>
              </a:spcAft>
              <a:buClr>
                <a:schemeClr val="dk1"/>
              </a:buClr>
              <a:buSzPts val="2400"/>
              <a:buNone/>
              <a:defRPr sz="2400"/>
            </a:lvl8pPr>
            <a:lvl9pPr lvl="8" algn="r">
              <a:spcBef>
                <a:spcPts val="0"/>
              </a:spcBef>
              <a:spcAft>
                <a:spcPts val="0"/>
              </a:spcAft>
              <a:buClr>
                <a:schemeClr val="dk1"/>
              </a:buClr>
              <a:buSzPts val="2400"/>
              <a:buNone/>
              <a:defRPr sz="2400"/>
            </a:lvl9pPr>
          </a:lstStyle>
          <a:p/>
        </p:txBody>
      </p:sp>
      <p:sp>
        <p:nvSpPr>
          <p:cNvPr id="264" name="Google Shape;264;p22"/>
          <p:cNvSpPr txBox="1"/>
          <p:nvPr>
            <p:ph idx="2" type="subTitle"/>
          </p:nvPr>
        </p:nvSpPr>
        <p:spPr>
          <a:xfrm>
            <a:off x="227388" y="2391625"/>
            <a:ext cx="1782300" cy="499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9pPr>
          </a:lstStyle>
          <a:p/>
        </p:txBody>
      </p:sp>
      <p:sp>
        <p:nvSpPr>
          <p:cNvPr id="265" name="Google Shape;265;p22"/>
          <p:cNvSpPr txBox="1"/>
          <p:nvPr>
            <p:ph idx="3" type="title"/>
          </p:nvPr>
        </p:nvSpPr>
        <p:spPr>
          <a:xfrm>
            <a:off x="3920125" y="2391625"/>
            <a:ext cx="4996200" cy="4992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2400"/>
              <a:buNone/>
              <a:defRPr sz="2400"/>
            </a:lvl1pPr>
            <a:lvl2pPr lvl="1" algn="r">
              <a:spcBef>
                <a:spcPts val="0"/>
              </a:spcBef>
              <a:spcAft>
                <a:spcPts val="0"/>
              </a:spcAft>
              <a:buClr>
                <a:schemeClr val="dk1"/>
              </a:buClr>
              <a:buSzPts val="2400"/>
              <a:buNone/>
              <a:defRPr sz="2400"/>
            </a:lvl2pPr>
            <a:lvl3pPr lvl="2" algn="r">
              <a:spcBef>
                <a:spcPts val="0"/>
              </a:spcBef>
              <a:spcAft>
                <a:spcPts val="0"/>
              </a:spcAft>
              <a:buClr>
                <a:schemeClr val="dk1"/>
              </a:buClr>
              <a:buSzPts val="2400"/>
              <a:buNone/>
              <a:defRPr sz="2400"/>
            </a:lvl3pPr>
            <a:lvl4pPr lvl="3" algn="r">
              <a:spcBef>
                <a:spcPts val="0"/>
              </a:spcBef>
              <a:spcAft>
                <a:spcPts val="0"/>
              </a:spcAft>
              <a:buClr>
                <a:schemeClr val="dk1"/>
              </a:buClr>
              <a:buSzPts val="2400"/>
              <a:buNone/>
              <a:defRPr sz="2400"/>
            </a:lvl4pPr>
            <a:lvl5pPr lvl="4" algn="r">
              <a:spcBef>
                <a:spcPts val="0"/>
              </a:spcBef>
              <a:spcAft>
                <a:spcPts val="0"/>
              </a:spcAft>
              <a:buClr>
                <a:schemeClr val="dk1"/>
              </a:buClr>
              <a:buSzPts val="2400"/>
              <a:buNone/>
              <a:defRPr sz="2400"/>
            </a:lvl5pPr>
            <a:lvl6pPr lvl="5" algn="r">
              <a:spcBef>
                <a:spcPts val="0"/>
              </a:spcBef>
              <a:spcAft>
                <a:spcPts val="0"/>
              </a:spcAft>
              <a:buClr>
                <a:schemeClr val="dk1"/>
              </a:buClr>
              <a:buSzPts val="2400"/>
              <a:buNone/>
              <a:defRPr sz="2400"/>
            </a:lvl6pPr>
            <a:lvl7pPr lvl="6" algn="r">
              <a:spcBef>
                <a:spcPts val="0"/>
              </a:spcBef>
              <a:spcAft>
                <a:spcPts val="0"/>
              </a:spcAft>
              <a:buClr>
                <a:schemeClr val="dk1"/>
              </a:buClr>
              <a:buSzPts val="2400"/>
              <a:buNone/>
              <a:defRPr sz="2400"/>
            </a:lvl7pPr>
            <a:lvl8pPr lvl="7" algn="r">
              <a:spcBef>
                <a:spcPts val="0"/>
              </a:spcBef>
              <a:spcAft>
                <a:spcPts val="0"/>
              </a:spcAft>
              <a:buClr>
                <a:schemeClr val="dk1"/>
              </a:buClr>
              <a:buSzPts val="2400"/>
              <a:buNone/>
              <a:defRPr sz="2400"/>
            </a:lvl8pPr>
            <a:lvl9pPr lvl="8" algn="r">
              <a:spcBef>
                <a:spcPts val="0"/>
              </a:spcBef>
              <a:spcAft>
                <a:spcPts val="0"/>
              </a:spcAft>
              <a:buClr>
                <a:schemeClr val="dk1"/>
              </a:buClr>
              <a:buSzPts val="2400"/>
              <a:buNone/>
              <a:defRPr sz="2400"/>
            </a:lvl9pPr>
          </a:lstStyle>
          <a:p/>
        </p:txBody>
      </p:sp>
      <p:sp>
        <p:nvSpPr>
          <p:cNvPr id="266" name="Google Shape;266;p22"/>
          <p:cNvSpPr txBox="1"/>
          <p:nvPr>
            <p:ph idx="4" type="subTitle"/>
          </p:nvPr>
        </p:nvSpPr>
        <p:spPr>
          <a:xfrm>
            <a:off x="227388" y="3067900"/>
            <a:ext cx="1782300" cy="499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9pPr>
          </a:lstStyle>
          <a:p/>
        </p:txBody>
      </p:sp>
      <p:sp>
        <p:nvSpPr>
          <p:cNvPr id="267" name="Google Shape;267;p22"/>
          <p:cNvSpPr txBox="1"/>
          <p:nvPr>
            <p:ph idx="5" type="title"/>
          </p:nvPr>
        </p:nvSpPr>
        <p:spPr>
          <a:xfrm>
            <a:off x="3920125" y="3067900"/>
            <a:ext cx="4996200" cy="4992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2400"/>
              <a:buNone/>
              <a:defRPr sz="2400"/>
            </a:lvl1pPr>
            <a:lvl2pPr lvl="1" algn="r">
              <a:spcBef>
                <a:spcPts val="0"/>
              </a:spcBef>
              <a:spcAft>
                <a:spcPts val="0"/>
              </a:spcAft>
              <a:buClr>
                <a:schemeClr val="dk1"/>
              </a:buClr>
              <a:buSzPts val="2400"/>
              <a:buNone/>
              <a:defRPr sz="2400"/>
            </a:lvl2pPr>
            <a:lvl3pPr lvl="2" algn="r">
              <a:spcBef>
                <a:spcPts val="0"/>
              </a:spcBef>
              <a:spcAft>
                <a:spcPts val="0"/>
              </a:spcAft>
              <a:buClr>
                <a:schemeClr val="dk1"/>
              </a:buClr>
              <a:buSzPts val="2400"/>
              <a:buNone/>
              <a:defRPr sz="2400"/>
            </a:lvl3pPr>
            <a:lvl4pPr lvl="3" algn="r">
              <a:spcBef>
                <a:spcPts val="0"/>
              </a:spcBef>
              <a:spcAft>
                <a:spcPts val="0"/>
              </a:spcAft>
              <a:buClr>
                <a:schemeClr val="dk1"/>
              </a:buClr>
              <a:buSzPts val="2400"/>
              <a:buNone/>
              <a:defRPr sz="2400"/>
            </a:lvl4pPr>
            <a:lvl5pPr lvl="4" algn="r">
              <a:spcBef>
                <a:spcPts val="0"/>
              </a:spcBef>
              <a:spcAft>
                <a:spcPts val="0"/>
              </a:spcAft>
              <a:buClr>
                <a:schemeClr val="dk1"/>
              </a:buClr>
              <a:buSzPts val="2400"/>
              <a:buNone/>
              <a:defRPr sz="2400"/>
            </a:lvl5pPr>
            <a:lvl6pPr lvl="5" algn="r">
              <a:spcBef>
                <a:spcPts val="0"/>
              </a:spcBef>
              <a:spcAft>
                <a:spcPts val="0"/>
              </a:spcAft>
              <a:buClr>
                <a:schemeClr val="dk1"/>
              </a:buClr>
              <a:buSzPts val="2400"/>
              <a:buNone/>
              <a:defRPr sz="2400"/>
            </a:lvl6pPr>
            <a:lvl7pPr lvl="6" algn="r">
              <a:spcBef>
                <a:spcPts val="0"/>
              </a:spcBef>
              <a:spcAft>
                <a:spcPts val="0"/>
              </a:spcAft>
              <a:buClr>
                <a:schemeClr val="dk1"/>
              </a:buClr>
              <a:buSzPts val="2400"/>
              <a:buNone/>
              <a:defRPr sz="2400"/>
            </a:lvl7pPr>
            <a:lvl8pPr lvl="7" algn="r">
              <a:spcBef>
                <a:spcPts val="0"/>
              </a:spcBef>
              <a:spcAft>
                <a:spcPts val="0"/>
              </a:spcAft>
              <a:buClr>
                <a:schemeClr val="dk1"/>
              </a:buClr>
              <a:buSzPts val="2400"/>
              <a:buNone/>
              <a:defRPr sz="2400"/>
            </a:lvl8pPr>
            <a:lvl9pPr lvl="8" algn="r">
              <a:spcBef>
                <a:spcPts val="0"/>
              </a:spcBef>
              <a:spcAft>
                <a:spcPts val="0"/>
              </a:spcAft>
              <a:buClr>
                <a:schemeClr val="dk1"/>
              </a:buClr>
              <a:buSzPts val="2400"/>
              <a:buNone/>
              <a:defRPr sz="2400"/>
            </a:lvl9pPr>
          </a:lstStyle>
          <a:p/>
        </p:txBody>
      </p:sp>
      <p:sp>
        <p:nvSpPr>
          <p:cNvPr id="268" name="Google Shape;268;p22"/>
          <p:cNvSpPr txBox="1"/>
          <p:nvPr>
            <p:ph idx="6" type="subTitle"/>
          </p:nvPr>
        </p:nvSpPr>
        <p:spPr>
          <a:xfrm>
            <a:off x="227388" y="3744225"/>
            <a:ext cx="1782300" cy="499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9pPr>
          </a:lstStyle>
          <a:p/>
        </p:txBody>
      </p:sp>
      <p:sp>
        <p:nvSpPr>
          <p:cNvPr id="269" name="Google Shape;269;p22"/>
          <p:cNvSpPr txBox="1"/>
          <p:nvPr>
            <p:ph idx="7" type="title"/>
          </p:nvPr>
        </p:nvSpPr>
        <p:spPr>
          <a:xfrm>
            <a:off x="3920125" y="3744225"/>
            <a:ext cx="4996200" cy="4992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2400"/>
              <a:buNone/>
              <a:defRPr sz="2400"/>
            </a:lvl1pPr>
            <a:lvl2pPr lvl="1" algn="r">
              <a:spcBef>
                <a:spcPts val="0"/>
              </a:spcBef>
              <a:spcAft>
                <a:spcPts val="0"/>
              </a:spcAft>
              <a:buClr>
                <a:schemeClr val="dk1"/>
              </a:buClr>
              <a:buSzPts val="2400"/>
              <a:buNone/>
              <a:defRPr sz="2400"/>
            </a:lvl2pPr>
            <a:lvl3pPr lvl="2" algn="r">
              <a:spcBef>
                <a:spcPts val="0"/>
              </a:spcBef>
              <a:spcAft>
                <a:spcPts val="0"/>
              </a:spcAft>
              <a:buClr>
                <a:schemeClr val="dk1"/>
              </a:buClr>
              <a:buSzPts val="2400"/>
              <a:buNone/>
              <a:defRPr sz="2400"/>
            </a:lvl3pPr>
            <a:lvl4pPr lvl="3" algn="r">
              <a:spcBef>
                <a:spcPts val="0"/>
              </a:spcBef>
              <a:spcAft>
                <a:spcPts val="0"/>
              </a:spcAft>
              <a:buClr>
                <a:schemeClr val="dk1"/>
              </a:buClr>
              <a:buSzPts val="2400"/>
              <a:buNone/>
              <a:defRPr sz="2400"/>
            </a:lvl4pPr>
            <a:lvl5pPr lvl="4" algn="r">
              <a:spcBef>
                <a:spcPts val="0"/>
              </a:spcBef>
              <a:spcAft>
                <a:spcPts val="0"/>
              </a:spcAft>
              <a:buClr>
                <a:schemeClr val="dk1"/>
              </a:buClr>
              <a:buSzPts val="2400"/>
              <a:buNone/>
              <a:defRPr sz="2400"/>
            </a:lvl5pPr>
            <a:lvl6pPr lvl="5" algn="r">
              <a:spcBef>
                <a:spcPts val="0"/>
              </a:spcBef>
              <a:spcAft>
                <a:spcPts val="0"/>
              </a:spcAft>
              <a:buClr>
                <a:schemeClr val="dk1"/>
              </a:buClr>
              <a:buSzPts val="2400"/>
              <a:buNone/>
              <a:defRPr sz="2400"/>
            </a:lvl6pPr>
            <a:lvl7pPr lvl="6" algn="r">
              <a:spcBef>
                <a:spcPts val="0"/>
              </a:spcBef>
              <a:spcAft>
                <a:spcPts val="0"/>
              </a:spcAft>
              <a:buClr>
                <a:schemeClr val="dk1"/>
              </a:buClr>
              <a:buSzPts val="2400"/>
              <a:buNone/>
              <a:defRPr sz="2400"/>
            </a:lvl7pPr>
            <a:lvl8pPr lvl="7" algn="r">
              <a:spcBef>
                <a:spcPts val="0"/>
              </a:spcBef>
              <a:spcAft>
                <a:spcPts val="0"/>
              </a:spcAft>
              <a:buClr>
                <a:schemeClr val="dk1"/>
              </a:buClr>
              <a:buSzPts val="2400"/>
              <a:buNone/>
              <a:defRPr sz="2400"/>
            </a:lvl8pPr>
            <a:lvl9pPr lvl="8" algn="r">
              <a:spcBef>
                <a:spcPts val="0"/>
              </a:spcBef>
              <a:spcAft>
                <a:spcPts val="0"/>
              </a:spcAft>
              <a:buClr>
                <a:schemeClr val="dk1"/>
              </a:buClr>
              <a:buSzPts val="2400"/>
              <a:buNone/>
              <a:defRPr sz="2400"/>
            </a:lvl9pPr>
          </a:lstStyle>
          <a:p/>
        </p:txBody>
      </p:sp>
      <p:sp>
        <p:nvSpPr>
          <p:cNvPr id="270" name="Google Shape;270;p22"/>
          <p:cNvSpPr txBox="1"/>
          <p:nvPr>
            <p:ph idx="8" type="subTitle"/>
          </p:nvPr>
        </p:nvSpPr>
        <p:spPr>
          <a:xfrm>
            <a:off x="227413" y="4420450"/>
            <a:ext cx="1782300" cy="499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9pPr>
          </a:lstStyle>
          <a:p/>
        </p:txBody>
      </p:sp>
      <p:sp>
        <p:nvSpPr>
          <p:cNvPr id="271" name="Google Shape;271;p22"/>
          <p:cNvSpPr txBox="1"/>
          <p:nvPr>
            <p:ph idx="9" type="title"/>
          </p:nvPr>
        </p:nvSpPr>
        <p:spPr>
          <a:xfrm>
            <a:off x="3920154" y="4420450"/>
            <a:ext cx="4996200" cy="4992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2400"/>
              <a:buNone/>
              <a:defRPr sz="2400"/>
            </a:lvl1pPr>
            <a:lvl2pPr lvl="1" algn="r">
              <a:spcBef>
                <a:spcPts val="0"/>
              </a:spcBef>
              <a:spcAft>
                <a:spcPts val="0"/>
              </a:spcAft>
              <a:buClr>
                <a:schemeClr val="dk1"/>
              </a:buClr>
              <a:buSzPts val="2400"/>
              <a:buNone/>
              <a:defRPr sz="2400"/>
            </a:lvl2pPr>
            <a:lvl3pPr lvl="2" algn="r">
              <a:spcBef>
                <a:spcPts val="0"/>
              </a:spcBef>
              <a:spcAft>
                <a:spcPts val="0"/>
              </a:spcAft>
              <a:buClr>
                <a:schemeClr val="dk1"/>
              </a:buClr>
              <a:buSzPts val="2400"/>
              <a:buNone/>
              <a:defRPr sz="2400"/>
            </a:lvl3pPr>
            <a:lvl4pPr lvl="3" algn="r">
              <a:spcBef>
                <a:spcPts val="0"/>
              </a:spcBef>
              <a:spcAft>
                <a:spcPts val="0"/>
              </a:spcAft>
              <a:buClr>
                <a:schemeClr val="dk1"/>
              </a:buClr>
              <a:buSzPts val="2400"/>
              <a:buNone/>
              <a:defRPr sz="2400"/>
            </a:lvl4pPr>
            <a:lvl5pPr lvl="4" algn="r">
              <a:spcBef>
                <a:spcPts val="0"/>
              </a:spcBef>
              <a:spcAft>
                <a:spcPts val="0"/>
              </a:spcAft>
              <a:buClr>
                <a:schemeClr val="dk1"/>
              </a:buClr>
              <a:buSzPts val="2400"/>
              <a:buNone/>
              <a:defRPr sz="2400"/>
            </a:lvl5pPr>
            <a:lvl6pPr lvl="5" algn="r">
              <a:spcBef>
                <a:spcPts val="0"/>
              </a:spcBef>
              <a:spcAft>
                <a:spcPts val="0"/>
              </a:spcAft>
              <a:buClr>
                <a:schemeClr val="dk1"/>
              </a:buClr>
              <a:buSzPts val="2400"/>
              <a:buNone/>
              <a:defRPr sz="2400"/>
            </a:lvl6pPr>
            <a:lvl7pPr lvl="6" algn="r">
              <a:spcBef>
                <a:spcPts val="0"/>
              </a:spcBef>
              <a:spcAft>
                <a:spcPts val="0"/>
              </a:spcAft>
              <a:buClr>
                <a:schemeClr val="dk1"/>
              </a:buClr>
              <a:buSzPts val="2400"/>
              <a:buNone/>
              <a:defRPr sz="2400"/>
            </a:lvl7pPr>
            <a:lvl8pPr lvl="7" algn="r">
              <a:spcBef>
                <a:spcPts val="0"/>
              </a:spcBef>
              <a:spcAft>
                <a:spcPts val="0"/>
              </a:spcAft>
              <a:buClr>
                <a:schemeClr val="dk1"/>
              </a:buClr>
              <a:buSzPts val="2400"/>
              <a:buNone/>
              <a:defRPr sz="2400"/>
            </a:lvl8pPr>
            <a:lvl9pPr lvl="8" algn="r">
              <a:spcBef>
                <a:spcPts val="0"/>
              </a:spcBef>
              <a:spcAft>
                <a:spcPts val="0"/>
              </a:spcAft>
              <a:buClr>
                <a:schemeClr val="dk1"/>
              </a:buClr>
              <a:buSzPts val="2400"/>
              <a:buNone/>
              <a:defRPr sz="2400"/>
            </a:lvl9pPr>
          </a:lstStyle>
          <a:p/>
        </p:txBody>
      </p:sp>
      <p:sp>
        <p:nvSpPr>
          <p:cNvPr id="272" name="Google Shape;272;p22"/>
          <p:cNvSpPr txBox="1"/>
          <p:nvPr>
            <p:ph idx="13" type="title"/>
          </p:nvPr>
        </p:nvSpPr>
        <p:spPr>
          <a:xfrm>
            <a:off x="230900" y="457200"/>
            <a:ext cx="4406400" cy="562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p:txBody>
      </p:sp>
      <p:sp>
        <p:nvSpPr>
          <p:cNvPr id="273" name="Google Shape;273;p2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keting campaign">
  <p:cSld name="CUSTOM_1">
    <p:bg>
      <p:bgPr>
        <a:solidFill>
          <a:schemeClr val="dk1"/>
        </a:solidFill>
      </p:bgPr>
    </p:bg>
    <p:spTree>
      <p:nvGrpSpPr>
        <p:cNvPr id="274" name="Shape 274"/>
        <p:cNvGrpSpPr/>
        <p:nvPr/>
      </p:nvGrpSpPr>
      <p:grpSpPr>
        <a:xfrm>
          <a:off x="0" y="0"/>
          <a:ext cx="0" cy="0"/>
          <a:chOff x="0" y="0"/>
          <a:chExt cx="0" cy="0"/>
        </a:xfrm>
      </p:grpSpPr>
      <p:sp>
        <p:nvSpPr>
          <p:cNvPr id="275" name="Google Shape;275;p23"/>
          <p:cNvSpPr txBox="1"/>
          <p:nvPr>
            <p:ph type="title"/>
          </p:nvPr>
        </p:nvSpPr>
        <p:spPr>
          <a:xfrm>
            <a:off x="230900" y="457200"/>
            <a:ext cx="5712900" cy="562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3600"/>
              <a:buNone/>
              <a:defRPr sz="3600">
                <a:solidFill>
                  <a:schemeClr val="dk2"/>
                </a:solidFill>
              </a:defRPr>
            </a:lvl2pPr>
            <a:lvl3pPr lvl="2">
              <a:spcBef>
                <a:spcPts val="0"/>
              </a:spcBef>
              <a:spcAft>
                <a:spcPts val="0"/>
              </a:spcAft>
              <a:buClr>
                <a:schemeClr val="dk2"/>
              </a:buClr>
              <a:buSzPts val="3600"/>
              <a:buNone/>
              <a:defRPr sz="3600">
                <a:solidFill>
                  <a:schemeClr val="dk2"/>
                </a:solidFill>
              </a:defRPr>
            </a:lvl3pPr>
            <a:lvl4pPr lvl="3">
              <a:spcBef>
                <a:spcPts val="0"/>
              </a:spcBef>
              <a:spcAft>
                <a:spcPts val="0"/>
              </a:spcAft>
              <a:buClr>
                <a:schemeClr val="dk2"/>
              </a:buClr>
              <a:buSzPts val="3600"/>
              <a:buNone/>
              <a:defRPr sz="3600">
                <a:solidFill>
                  <a:schemeClr val="dk2"/>
                </a:solidFill>
              </a:defRPr>
            </a:lvl4pPr>
            <a:lvl5pPr lvl="4">
              <a:spcBef>
                <a:spcPts val="0"/>
              </a:spcBef>
              <a:spcAft>
                <a:spcPts val="0"/>
              </a:spcAft>
              <a:buClr>
                <a:schemeClr val="dk2"/>
              </a:buClr>
              <a:buSzPts val="3600"/>
              <a:buNone/>
              <a:defRPr sz="3600">
                <a:solidFill>
                  <a:schemeClr val="dk2"/>
                </a:solidFill>
              </a:defRPr>
            </a:lvl5pPr>
            <a:lvl6pPr lvl="5">
              <a:spcBef>
                <a:spcPts val="0"/>
              </a:spcBef>
              <a:spcAft>
                <a:spcPts val="0"/>
              </a:spcAft>
              <a:buClr>
                <a:schemeClr val="dk2"/>
              </a:buClr>
              <a:buSzPts val="3600"/>
              <a:buNone/>
              <a:defRPr sz="3600">
                <a:solidFill>
                  <a:schemeClr val="dk2"/>
                </a:solidFill>
              </a:defRPr>
            </a:lvl6pPr>
            <a:lvl7pPr lvl="6">
              <a:spcBef>
                <a:spcPts val="0"/>
              </a:spcBef>
              <a:spcAft>
                <a:spcPts val="0"/>
              </a:spcAft>
              <a:buClr>
                <a:schemeClr val="dk2"/>
              </a:buClr>
              <a:buSzPts val="3600"/>
              <a:buNone/>
              <a:defRPr sz="3600">
                <a:solidFill>
                  <a:schemeClr val="dk2"/>
                </a:solidFill>
              </a:defRPr>
            </a:lvl7pPr>
            <a:lvl8pPr lvl="7">
              <a:spcBef>
                <a:spcPts val="0"/>
              </a:spcBef>
              <a:spcAft>
                <a:spcPts val="0"/>
              </a:spcAft>
              <a:buClr>
                <a:schemeClr val="dk2"/>
              </a:buClr>
              <a:buSzPts val="3600"/>
              <a:buNone/>
              <a:defRPr sz="3600">
                <a:solidFill>
                  <a:schemeClr val="dk2"/>
                </a:solidFill>
              </a:defRPr>
            </a:lvl8pPr>
            <a:lvl9pPr lvl="8">
              <a:spcBef>
                <a:spcPts val="0"/>
              </a:spcBef>
              <a:spcAft>
                <a:spcPts val="0"/>
              </a:spcAft>
              <a:buClr>
                <a:schemeClr val="dk2"/>
              </a:buClr>
              <a:buSzPts val="3600"/>
              <a:buNone/>
              <a:defRPr sz="3600">
                <a:solidFill>
                  <a:schemeClr val="dk2"/>
                </a:solidFill>
              </a:defRPr>
            </a:lvl9pPr>
          </a:lstStyle>
          <a:p/>
        </p:txBody>
      </p:sp>
      <p:sp>
        <p:nvSpPr>
          <p:cNvPr id="276" name="Google Shape;276;p23"/>
          <p:cNvSpPr/>
          <p:nvPr/>
        </p:nvSpPr>
        <p:spPr>
          <a:xfrm>
            <a:off x="230900" y="2574574"/>
            <a:ext cx="8684400" cy="5454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pace Grotesk"/>
              <a:ea typeface="Space Grotesk"/>
              <a:cs typeface="Space Grotesk"/>
              <a:sym typeface="Space Grotesk"/>
            </a:endParaRPr>
          </a:p>
        </p:txBody>
      </p:sp>
      <p:sp>
        <p:nvSpPr>
          <p:cNvPr id="277" name="Google Shape;277;p23"/>
          <p:cNvSpPr/>
          <p:nvPr/>
        </p:nvSpPr>
        <p:spPr>
          <a:xfrm>
            <a:off x="229800" y="3174585"/>
            <a:ext cx="8684400" cy="5454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pace Grotesk"/>
              <a:ea typeface="Space Grotesk"/>
              <a:cs typeface="Space Grotesk"/>
              <a:sym typeface="Space Grotesk"/>
            </a:endParaRPr>
          </a:p>
        </p:txBody>
      </p:sp>
      <p:sp>
        <p:nvSpPr>
          <p:cNvPr id="278" name="Google Shape;278;p23"/>
          <p:cNvSpPr/>
          <p:nvPr/>
        </p:nvSpPr>
        <p:spPr>
          <a:xfrm>
            <a:off x="229800" y="3774596"/>
            <a:ext cx="8684400" cy="5454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pace Grotesk"/>
              <a:ea typeface="Space Grotesk"/>
              <a:cs typeface="Space Grotesk"/>
              <a:sym typeface="Space Grotesk"/>
            </a:endParaRPr>
          </a:p>
        </p:txBody>
      </p:sp>
      <p:sp>
        <p:nvSpPr>
          <p:cNvPr id="279" name="Google Shape;279;p23"/>
          <p:cNvSpPr/>
          <p:nvPr/>
        </p:nvSpPr>
        <p:spPr>
          <a:xfrm>
            <a:off x="229800" y="4374607"/>
            <a:ext cx="8684400" cy="5454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pace Grotesk"/>
              <a:ea typeface="Space Grotesk"/>
              <a:cs typeface="Space Grotesk"/>
              <a:sym typeface="Space Grotesk"/>
            </a:endParaRPr>
          </a:p>
        </p:txBody>
      </p:sp>
      <p:sp>
        <p:nvSpPr>
          <p:cNvPr id="280" name="Google Shape;280;p23"/>
          <p:cNvSpPr txBox="1"/>
          <p:nvPr>
            <p:ph idx="1" type="subTitle"/>
          </p:nvPr>
        </p:nvSpPr>
        <p:spPr>
          <a:xfrm>
            <a:off x="228600" y="2574574"/>
            <a:ext cx="1782300" cy="545400"/>
          </a:xfrm>
          <a:prstGeom prst="rect">
            <a:avLst/>
          </a:prstGeom>
        </p:spPr>
        <p:txBody>
          <a:bodyPr anchorCtr="0" anchor="ctr" bIns="91425" lIns="91425" spcFirstLastPara="1" rIns="91425" wrap="square" tIns="91425">
            <a:noAutofit/>
          </a:bodyPr>
          <a:lstStyle>
            <a:lvl1pPr lvl="0">
              <a:spcBef>
                <a:spcPts val="0"/>
              </a:spcBef>
              <a:spcAft>
                <a:spcPts val="0"/>
              </a:spcAft>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SzPts val="1800"/>
              <a:buFont typeface="Crimson Pro Medium"/>
              <a:buNone/>
              <a:defRPr sz="1800">
                <a:latin typeface="Crimson Pro Medium"/>
                <a:ea typeface="Crimson Pro Medium"/>
                <a:cs typeface="Crimson Pro Medium"/>
                <a:sym typeface="Crimson Pro Medium"/>
              </a:defRPr>
            </a:lvl9pPr>
          </a:lstStyle>
          <a:p/>
        </p:txBody>
      </p:sp>
      <p:sp>
        <p:nvSpPr>
          <p:cNvPr id="281" name="Google Shape;281;p23"/>
          <p:cNvSpPr txBox="1"/>
          <p:nvPr>
            <p:ph idx="2" type="subTitle"/>
          </p:nvPr>
        </p:nvSpPr>
        <p:spPr>
          <a:xfrm>
            <a:off x="228600" y="3174588"/>
            <a:ext cx="1782300" cy="545400"/>
          </a:xfrm>
          <a:prstGeom prst="rect">
            <a:avLst/>
          </a:prstGeom>
        </p:spPr>
        <p:txBody>
          <a:bodyPr anchorCtr="0" anchor="ctr" bIns="91425" lIns="91425" spcFirstLastPara="1" rIns="91425" wrap="square" tIns="91425">
            <a:noAutofit/>
          </a:bodyPr>
          <a:lstStyle>
            <a:lvl1pPr lvl="0">
              <a:spcBef>
                <a:spcPts val="0"/>
              </a:spcBef>
              <a:spcAft>
                <a:spcPts val="0"/>
              </a:spcAft>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SzPts val="1800"/>
              <a:buFont typeface="Crimson Pro Medium"/>
              <a:buNone/>
              <a:defRPr sz="1800">
                <a:latin typeface="Crimson Pro Medium"/>
                <a:ea typeface="Crimson Pro Medium"/>
                <a:cs typeface="Crimson Pro Medium"/>
                <a:sym typeface="Crimson Pro Medium"/>
              </a:defRPr>
            </a:lvl9pPr>
          </a:lstStyle>
          <a:p/>
        </p:txBody>
      </p:sp>
      <p:sp>
        <p:nvSpPr>
          <p:cNvPr id="282" name="Google Shape;282;p23"/>
          <p:cNvSpPr txBox="1"/>
          <p:nvPr>
            <p:ph idx="3" type="subTitle"/>
          </p:nvPr>
        </p:nvSpPr>
        <p:spPr>
          <a:xfrm>
            <a:off x="228600" y="3774593"/>
            <a:ext cx="1782300" cy="545400"/>
          </a:xfrm>
          <a:prstGeom prst="rect">
            <a:avLst/>
          </a:prstGeom>
        </p:spPr>
        <p:txBody>
          <a:bodyPr anchorCtr="0" anchor="ctr" bIns="91425" lIns="91425" spcFirstLastPara="1" rIns="91425" wrap="square" tIns="91425">
            <a:noAutofit/>
          </a:bodyPr>
          <a:lstStyle>
            <a:lvl1pPr lvl="0">
              <a:spcBef>
                <a:spcPts val="0"/>
              </a:spcBef>
              <a:spcAft>
                <a:spcPts val="0"/>
              </a:spcAft>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SzPts val="1800"/>
              <a:buFont typeface="Crimson Pro Medium"/>
              <a:buNone/>
              <a:defRPr sz="1800">
                <a:latin typeface="Crimson Pro Medium"/>
                <a:ea typeface="Crimson Pro Medium"/>
                <a:cs typeface="Crimson Pro Medium"/>
                <a:sym typeface="Crimson Pro Medium"/>
              </a:defRPr>
            </a:lvl9pPr>
          </a:lstStyle>
          <a:p/>
        </p:txBody>
      </p:sp>
      <p:sp>
        <p:nvSpPr>
          <p:cNvPr id="283" name="Google Shape;283;p23"/>
          <p:cNvSpPr txBox="1"/>
          <p:nvPr>
            <p:ph idx="4" type="subTitle"/>
          </p:nvPr>
        </p:nvSpPr>
        <p:spPr>
          <a:xfrm>
            <a:off x="228600" y="4374598"/>
            <a:ext cx="1782300" cy="545400"/>
          </a:xfrm>
          <a:prstGeom prst="rect">
            <a:avLst/>
          </a:prstGeom>
        </p:spPr>
        <p:txBody>
          <a:bodyPr anchorCtr="0" anchor="ctr" bIns="91425" lIns="91425" spcFirstLastPara="1" rIns="91425" wrap="square" tIns="91425">
            <a:noAutofit/>
          </a:bodyPr>
          <a:lstStyle>
            <a:lvl1pPr lvl="0">
              <a:spcBef>
                <a:spcPts val="0"/>
              </a:spcBef>
              <a:spcAft>
                <a:spcPts val="0"/>
              </a:spcAft>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SzPts val="1800"/>
              <a:buFont typeface="Crimson Pro Medium"/>
              <a:buNone/>
              <a:defRPr sz="1800">
                <a:latin typeface="Crimson Pro Medium"/>
                <a:ea typeface="Crimson Pro Medium"/>
                <a:cs typeface="Crimson Pro Medium"/>
                <a:sym typeface="Crimson Pro Medium"/>
              </a:defRPr>
            </a:lvl9pPr>
          </a:lstStyle>
          <a:p/>
        </p:txBody>
      </p:sp>
      <p:sp>
        <p:nvSpPr>
          <p:cNvPr id="284" name="Google Shape;284;p23"/>
          <p:cNvSpPr txBox="1"/>
          <p:nvPr>
            <p:ph idx="5" type="body"/>
          </p:nvPr>
        </p:nvSpPr>
        <p:spPr>
          <a:xfrm>
            <a:off x="4514725" y="2574680"/>
            <a:ext cx="4399800" cy="5454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85" name="Google Shape;285;p23"/>
          <p:cNvSpPr txBox="1"/>
          <p:nvPr>
            <p:ph idx="6" type="body"/>
          </p:nvPr>
        </p:nvSpPr>
        <p:spPr>
          <a:xfrm>
            <a:off x="4514725" y="3174644"/>
            <a:ext cx="4399800" cy="5454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86" name="Google Shape;286;p23"/>
          <p:cNvSpPr txBox="1"/>
          <p:nvPr>
            <p:ph idx="7" type="body"/>
          </p:nvPr>
        </p:nvSpPr>
        <p:spPr>
          <a:xfrm>
            <a:off x="4514725" y="3774634"/>
            <a:ext cx="4399800" cy="5454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87" name="Google Shape;287;p23"/>
          <p:cNvSpPr txBox="1"/>
          <p:nvPr>
            <p:ph idx="8" type="body"/>
          </p:nvPr>
        </p:nvSpPr>
        <p:spPr>
          <a:xfrm>
            <a:off x="4514725" y="4374625"/>
            <a:ext cx="4399800" cy="5454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88" name="Google Shape;288;p23"/>
          <p:cNvSpPr/>
          <p:nvPr/>
        </p:nvSpPr>
        <p:spPr>
          <a:xfrm>
            <a:off x="232050" y="1374499"/>
            <a:ext cx="8684400" cy="5454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pace Grotesk"/>
              <a:ea typeface="Space Grotesk"/>
              <a:cs typeface="Space Grotesk"/>
              <a:sym typeface="Space Grotesk"/>
            </a:endParaRPr>
          </a:p>
        </p:txBody>
      </p:sp>
      <p:sp>
        <p:nvSpPr>
          <p:cNvPr id="289" name="Google Shape;289;p23"/>
          <p:cNvSpPr/>
          <p:nvPr/>
        </p:nvSpPr>
        <p:spPr>
          <a:xfrm>
            <a:off x="230950" y="1974510"/>
            <a:ext cx="8684400" cy="5454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pace Grotesk"/>
              <a:ea typeface="Space Grotesk"/>
              <a:cs typeface="Space Grotesk"/>
              <a:sym typeface="Space Grotesk"/>
            </a:endParaRPr>
          </a:p>
        </p:txBody>
      </p:sp>
      <p:sp>
        <p:nvSpPr>
          <p:cNvPr id="290" name="Google Shape;290;p23"/>
          <p:cNvSpPr txBox="1"/>
          <p:nvPr>
            <p:ph idx="9" type="subTitle"/>
          </p:nvPr>
        </p:nvSpPr>
        <p:spPr>
          <a:xfrm>
            <a:off x="229750" y="1374499"/>
            <a:ext cx="1782300" cy="545400"/>
          </a:xfrm>
          <a:prstGeom prst="rect">
            <a:avLst/>
          </a:prstGeom>
        </p:spPr>
        <p:txBody>
          <a:bodyPr anchorCtr="0" anchor="ctr" bIns="91425" lIns="91425" spcFirstLastPara="1" rIns="91425" wrap="square" tIns="91425">
            <a:noAutofit/>
          </a:bodyPr>
          <a:lstStyle>
            <a:lvl1pPr lvl="0">
              <a:spcBef>
                <a:spcPts val="0"/>
              </a:spcBef>
              <a:spcAft>
                <a:spcPts val="0"/>
              </a:spcAft>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SzPts val="1800"/>
              <a:buFont typeface="Crimson Pro Medium"/>
              <a:buNone/>
              <a:defRPr sz="1800">
                <a:latin typeface="Crimson Pro Medium"/>
                <a:ea typeface="Crimson Pro Medium"/>
                <a:cs typeface="Crimson Pro Medium"/>
                <a:sym typeface="Crimson Pro Medium"/>
              </a:defRPr>
            </a:lvl9pPr>
          </a:lstStyle>
          <a:p/>
        </p:txBody>
      </p:sp>
      <p:sp>
        <p:nvSpPr>
          <p:cNvPr id="291" name="Google Shape;291;p23"/>
          <p:cNvSpPr txBox="1"/>
          <p:nvPr>
            <p:ph idx="13" type="subTitle"/>
          </p:nvPr>
        </p:nvSpPr>
        <p:spPr>
          <a:xfrm>
            <a:off x="229750" y="1974513"/>
            <a:ext cx="1782300" cy="545400"/>
          </a:xfrm>
          <a:prstGeom prst="rect">
            <a:avLst/>
          </a:prstGeom>
        </p:spPr>
        <p:txBody>
          <a:bodyPr anchorCtr="0" anchor="ctr" bIns="91425" lIns="91425" spcFirstLastPara="1" rIns="91425" wrap="square" tIns="91425">
            <a:noAutofit/>
          </a:bodyPr>
          <a:lstStyle>
            <a:lvl1pPr lvl="0">
              <a:spcBef>
                <a:spcPts val="0"/>
              </a:spcBef>
              <a:spcAft>
                <a:spcPts val="0"/>
              </a:spcAft>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SzPts val="1800"/>
              <a:buFont typeface="Crimson Pro Medium"/>
              <a:buNone/>
              <a:defRPr sz="1800">
                <a:latin typeface="Crimson Pro Medium"/>
                <a:ea typeface="Crimson Pro Medium"/>
                <a:cs typeface="Crimson Pro Medium"/>
                <a:sym typeface="Crimson Pro Medium"/>
              </a:defRPr>
            </a:lvl9pPr>
          </a:lstStyle>
          <a:p/>
        </p:txBody>
      </p:sp>
      <p:sp>
        <p:nvSpPr>
          <p:cNvPr id="292" name="Google Shape;292;p23"/>
          <p:cNvSpPr txBox="1"/>
          <p:nvPr>
            <p:ph idx="14" type="body"/>
          </p:nvPr>
        </p:nvSpPr>
        <p:spPr>
          <a:xfrm>
            <a:off x="4515742" y="1374600"/>
            <a:ext cx="4399800" cy="5454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93" name="Google Shape;293;p23"/>
          <p:cNvSpPr txBox="1"/>
          <p:nvPr>
            <p:ph idx="15" type="body"/>
          </p:nvPr>
        </p:nvSpPr>
        <p:spPr>
          <a:xfrm>
            <a:off x="4515742" y="1974564"/>
            <a:ext cx="4399800" cy="5454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94" name="Google Shape;294;p2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 Charts">
  <p:cSld name="CUSTOM_14">
    <p:bg>
      <p:bgPr>
        <a:solidFill>
          <a:schemeClr val="dk1"/>
        </a:solidFill>
      </p:bgPr>
    </p:bg>
    <p:spTree>
      <p:nvGrpSpPr>
        <p:cNvPr id="295" name="Shape 295"/>
        <p:cNvGrpSpPr/>
        <p:nvPr/>
      </p:nvGrpSpPr>
      <p:grpSpPr>
        <a:xfrm>
          <a:off x="0" y="0"/>
          <a:ext cx="0" cy="0"/>
          <a:chOff x="0" y="0"/>
          <a:chExt cx="0" cy="0"/>
        </a:xfrm>
      </p:grpSpPr>
      <p:sp>
        <p:nvSpPr>
          <p:cNvPr id="296" name="Google Shape;296;p24"/>
          <p:cNvSpPr txBox="1"/>
          <p:nvPr>
            <p:ph type="title"/>
          </p:nvPr>
        </p:nvSpPr>
        <p:spPr>
          <a:xfrm>
            <a:off x="230900" y="457200"/>
            <a:ext cx="5712900" cy="562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3600"/>
              <a:buNone/>
              <a:defRPr sz="3600">
                <a:solidFill>
                  <a:schemeClr val="dk2"/>
                </a:solidFill>
              </a:defRPr>
            </a:lvl2pPr>
            <a:lvl3pPr lvl="2">
              <a:spcBef>
                <a:spcPts val="0"/>
              </a:spcBef>
              <a:spcAft>
                <a:spcPts val="0"/>
              </a:spcAft>
              <a:buClr>
                <a:schemeClr val="dk2"/>
              </a:buClr>
              <a:buSzPts val="3600"/>
              <a:buNone/>
              <a:defRPr sz="3600">
                <a:solidFill>
                  <a:schemeClr val="dk2"/>
                </a:solidFill>
              </a:defRPr>
            </a:lvl3pPr>
            <a:lvl4pPr lvl="3">
              <a:spcBef>
                <a:spcPts val="0"/>
              </a:spcBef>
              <a:spcAft>
                <a:spcPts val="0"/>
              </a:spcAft>
              <a:buClr>
                <a:schemeClr val="dk2"/>
              </a:buClr>
              <a:buSzPts val="3600"/>
              <a:buNone/>
              <a:defRPr sz="3600">
                <a:solidFill>
                  <a:schemeClr val="dk2"/>
                </a:solidFill>
              </a:defRPr>
            </a:lvl4pPr>
            <a:lvl5pPr lvl="4">
              <a:spcBef>
                <a:spcPts val="0"/>
              </a:spcBef>
              <a:spcAft>
                <a:spcPts val="0"/>
              </a:spcAft>
              <a:buClr>
                <a:schemeClr val="dk2"/>
              </a:buClr>
              <a:buSzPts val="3600"/>
              <a:buNone/>
              <a:defRPr sz="3600">
                <a:solidFill>
                  <a:schemeClr val="dk2"/>
                </a:solidFill>
              </a:defRPr>
            </a:lvl5pPr>
            <a:lvl6pPr lvl="5">
              <a:spcBef>
                <a:spcPts val="0"/>
              </a:spcBef>
              <a:spcAft>
                <a:spcPts val="0"/>
              </a:spcAft>
              <a:buClr>
                <a:schemeClr val="dk2"/>
              </a:buClr>
              <a:buSzPts val="3600"/>
              <a:buNone/>
              <a:defRPr sz="3600">
                <a:solidFill>
                  <a:schemeClr val="dk2"/>
                </a:solidFill>
              </a:defRPr>
            </a:lvl6pPr>
            <a:lvl7pPr lvl="6">
              <a:spcBef>
                <a:spcPts val="0"/>
              </a:spcBef>
              <a:spcAft>
                <a:spcPts val="0"/>
              </a:spcAft>
              <a:buClr>
                <a:schemeClr val="dk2"/>
              </a:buClr>
              <a:buSzPts val="3600"/>
              <a:buNone/>
              <a:defRPr sz="3600">
                <a:solidFill>
                  <a:schemeClr val="dk2"/>
                </a:solidFill>
              </a:defRPr>
            </a:lvl7pPr>
            <a:lvl8pPr lvl="7">
              <a:spcBef>
                <a:spcPts val="0"/>
              </a:spcBef>
              <a:spcAft>
                <a:spcPts val="0"/>
              </a:spcAft>
              <a:buClr>
                <a:schemeClr val="dk2"/>
              </a:buClr>
              <a:buSzPts val="3600"/>
              <a:buNone/>
              <a:defRPr sz="3600">
                <a:solidFill>
                  <a:schemeClr val="dk2"/>
                </a:solidFill>
              </a:defRPr>
            </a:lvl8pPr>
            <a:lvl9pPr lvl="8">
              <a:spcBef>
                <a:spcPts val="0"/>
              </a:spcBef>
              <a:spcAft>
                <a:spcPts val="0"/>
              </a:spcAft>
              <a:buClr>
                <a:schemeClr val="dk2"/>
              </a:buClr>
              <a:buSzPts val="3600"/>
              <a:buNone/>
              <a:defRPr sz="3600">
                <a:solidFill>
                  <a:schemeClr val="dk2"/>
                </a:solidFill>
              </a:defRPr>
            </a:lvl9pPr>
          </a:lstStyle>
          <a:p/>
        </p:txBody>
      </p:sp>
      <p:sp>
        <p:nvSpPr>
          <p:cNvPr id="297" name="Google Shape;297;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l">
              <a:spcBef>
                <a:spcPts val="0"/>
              </a:spcBef>
              <a:spcAft>
                <a:spcPts val="0"/>
              </a:spcAft>
              <a:buNone/>
            </a:pPr>
            <a:fld id="{00000000-1234-1234-1234-123412341234}" type="slidenum">
              <a:rPr lang="en"/>
              <a:t>‹#›</a:t>
            </a:fld>
            <a:endParaRPr/>
          </a:p>
        </p:txBody>
      </p:sp>
      <p:grpSp>
        <p:nvGrpSpPr>
          <p:cNvPr id="298" name="Google Shape;298;p24"/>
          <p:cNvGrpSpPr/>
          <p:nvPr/>
        </p:nvGrpSpPr>
        <p:grpSpPr>
          <a:xfrm>
            <a:off x="228600" y="223475"/>
            <a:ext cx="1214500" cy="170400"/>
            <a:chOff x="304025" y="203375"/>
            <a:chExt cx="1214500" cy="170400"/>
          </a:xfrm>
        </p:grpSpPr>
        <p:sp>
          <p:nvSpPr>
            <p:cNvPr id="299" name="Google Shape;299;p24"/>
            <p:cNvSpPr txBox="1"/>
            <p:nvPr/>
          </p:nvSpPr>
          <p:spPr>
            <a:xfrm>
              <a:off x="304025" y="203650"/>
              <a:ext cx="578700" cy="16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lt1"/>
                  </a:solidFill>
                </a:rPr>
                <a:t>Section</a:t>
              </a:r>
              <a:endParaRPr sz="800">
                <a:solidFill>
                  <a:schemeClr val="lt1"/>
                </a:solidFill>
              </a:endParaRPr>
            </a:p>
          </p:txBody>
        </p:sp>
        <p:sp>
          <p:nvSpPr>
            <p:cNvPr id="300" name="Google Shape;300;p24"/>
            <p:cNvSpPr txBox="1"/>
            <p:nvPr/>
          </p:nvSpPr>
          <p:spPr>
            <a:xfrm>
              <a:off x="1194225" y="203650"/>
              <a:ext cx="324300" cy="169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800">
                  <a:solidFill>
                    <a:schemeClr val="lt1"/>
                  </a:solidFill>
                </a:rPr>
                <a:t>12</a:t>
              </a:r>
              <a:endParaRPr sz="800">
                <a:solidFill>
                  <a:schemeClr val="lt1"/>
                </a:solidFill>
              </a:endParaRPr>
            </a:p>
          </p:txBody>
        </p:sp>
        <p:cxnSp>
          <p:nvCxnSpPr>
            <p:cNvPr id="301" name="Google Shape;301;p24"/>
            <p:cNvCxnSpPr/>
            <p:nvPr/>
          </p:nvCxnSpPr>
          <p:spPr>
            <a:xfrm>
              <a:off x="1181225" y="203375"/>
              <a:ext cx="600" cy="170400"/>
            </a:xfrm>
            <a:prstGeom prst="straightConnector1">
              <a:avLst/>
            </a:prstGeom>
            <a:noFill/>
            <a:ln cap="flat" cmpd="sng" w="9525">
              <a:solidFill>
                <a:schemeClr val="lt1"/>
              </a:solidFill>
              <a:prstDash val="solid"/>
              <a:round/>
              <a:headEnd len="med" w="med" type="none"/>
              <a:tailEnd len="med" w="med" type="none"/>
            </a:ln>
          </p:spPr>
        </p:cxnSp>
      </p:grpSp>
      <p:sp>
        <p:nvSpPr>
          <p:cNvPr id="302" name="Google Shape;302;p24"/>
          <p:cNvSpPr/>
          <p:nvPr/>
        </p:nvSpPr>
        <p:spPr>
          <a:xfrm>
            <a:off x="228600" y="223750"/>
            <a:ext cx="1214400" cy="1695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cxnSp>
        <p:nvCxnSpPr>
          <p:cNvPr id="303" name="Google Shape;303;p24"/>
          <p:cNvCxnSpPr/>
          <p:nvPr/>
        </p:nvCxnSpPr>
        <p:spPr>
          <a:xfrm>
            <a:off x="1105800" y="223475"/>
            <a:ext cx="600" cy="170400"/>
          </a:xfrm>
          <a:prstGeom prst="straightConnector1">
            <a:avLst/>
          </a:prstGeom>
          <a:noFill/>
          <a:ln cap="flat" cmpd="sng" w="9525">
            <a:solidFill>
              <a:schemeClr val="dk1"/>
            </a:solidFill>
            <a:prstDash val="solid"/>
            <a:round/>
            <a:headEnd len="med" w="med" type="none"/>
            <a:tailEnd len="med" w="med" type="none"/>
          </a:ln>
        </p:spPr>
      </p:cxnSp>
      <p:sp>
        <p:nvSpPr>
          <p:cNvPr id="304" name="Google Shape;304;p24"/>
          <p:cNvSpPr txBox="1"/>
          <p:nvPr>
            <p:ph idx="1" type="subTitle"/>
          </p:nvPr>
        </p:nvSpPr>
        <p:spPr>
          <a:xfrm>
            <a:off x="228600" y="223475"/>
            <a:ext cx="877200" cy="170400"/>
          </a:xfrm>
          <a:prstGeom prst="rect">
            <a:avLst/>
          </a:prstGeom>
        </p:spPr>
        <p:txBody>
          <a:bodyPr anchorCtr="0" anchor="ctr" bIns="91425" lIns="91425" spcFirstLastPara="1" rIns="91425" wrap="square" tIns="91425">
            <a:noAutofit/>
          </a:bodyPr>
          <a:lstStyle>
            <a:lvl1pPr lvl="0">
              <a:spcBef>
                <a:spcPts val="0"/>
              </a:spcBef>
              <a:spcAft>
                <a:spcPts val="0"/>
              </a:spcAft>
              <a:buSzPts val="800"/>
              <a:buFont typeface="Space Grotesk"/>
              <a:buNone/>
              <a:defRPr sz="800">
                <a:latin typeface="Space Grotesk"/>
                <a:ea typeface="Space Grotesk"/>
                <a:cs typeface="Space Grotesk"/>
                <a:sym typeface="Space Grotesk"/>
              </a:defRPr>
            </a:lvl1pPr>
            <a:lvl2pPr lvl="1">
              <a:spcBef>
                <a:spcPts val="0"/>
              </a:spcBef>
              <a:spcAft>
                <a:spcPts val="0"/>
              </a:spcAft>
              <a:buSzPts val="800"/>
              <a:buFont typeface="Space Grotesk"/>
              <a:buNone/>
              <a:defRPr sz="800">
                <a:latin typeface="Space Grotesk"/>
                <a:ea typeface="Space Grotesk"/>
                <a:cs typeface="Space Grotesk"/>
                <a:sym typeface="Space Grotesk"/>
              </a:defRPr>
            </a:lvl2pPr>
            <a:lvl3pPr lvl="2">
              <a:spcBef>
                <a:spcPts val="0"/>
              </a:spcBef>
              <a:spcAft>
                <a:spcPts val="0"/>
              </a:spcAft>
              <a:buSzPts val="800"/>
              <a:buFont typeface="Space Grotesk"/>
              <a:buNone/>
              <a:defRPr sz="800">
                <a:latin typeface="Space Grotesk"/>
                <a:ea typeface="Space Grotesk"/>
                <a:cs typeface="Space Grotesk"/>
                <a:sym typeface="Space Grotesk"/>
              </a:defRPr>
            </a:lvl3pPr>
            <a:lvl4pPr lvl="3">
              <a:spcBef>
                <a:spcPts val="0"/>
              </a:spcBef>
              <a:spcAft>
                <a:spcPts val="0"/>
              </a:spcAft>
              <a:buSzPts val="800"/>
              <a:buFont typeface="Space Grotesk"/>
              <a:buNone/>
              <a:defRPr sz="800">
                <a:latin typeface="Space Grotesk"/>
                <a:ea typeface="Space Grotesk"/>
                <a:cs typeface="Space Grotesk"/>
                <a:sym typeface="Space Grotesk"/>
              </a:defRPr>
            </a:lvl4pPr>
            <a:lvl5pPr lvl="4">
              <a:spcBef>
                <a:spcPts val="0"/>
              </a:spcBef>
              <a:spcAft>
                <a:spcPts val="0"/>
              </a:spcAft>
              <a:buSzPts val="800"/>
              <a:buFont typeface="Space Grotesk"/>
              <a:buNone/>
              <a:defRPr sz="800">
                <a:latin typeface="Space Grotesk"/>
                <a:ea typeface="Space Grotesk"/>
                <a:cs typeface="Space Grotesk"/>
                <a:sym typeface="Space Grotesk"/>
              </a:defRPr>
            </a:lvl5pPr>
            <a:lvl6pPr lvl="5">
              <a:spcBef>
                <a:spcPts val="0"/>
              </a:spcBef>
              <a:spcAft>
                <a:spcPts val="0"/>
              </a:spcAft>
              <a:buSzPts val="800"/>
              <a:buFont typeface="Space Grotesk"/>
              <a:buNone/>
              <a:defRPr sz="800">
                <a:latin typeface="Space Grotesk"/>
                <a:ea typeface="Space Grotesk"/>
                <a:cs typeface="Space Grotesk"/>
                <a:sym typeface="Space Grotesk"/>
              </a:defRPr>
            </a:lvl6pPr>
            <a:lvl7pPr lvl="6">
              <a:spcBef>
                <a:spcPts val="0"/>
              </a:spcBef>
              <a:spcAft>
                <a:spcPts val="0"/>
              </a:spcAft>
              <a:buSzPts val="800"/>
              <a:buFont typeface="Space Grotesk"/>
              <a:buNone/>
              <a:defRPr sz="800">
                <a:latin typeface="Space Grotesk"/>
                <a:ea typeface="Space Grotesk"/>
                <a:cs typeface="Space Grotesk"/>
                <a:sym typeface="Space Grotesk"/>
              </a:defRPr>
            </a:lvl7pPr>
            <a:lvl8pPr lvl="7">
              <a:spcBef>
                <a:spcPts val="0"/>
              </a:spcBef>
              <a:spcAft>
                <a:spcPts val="0"/>
              </a:spcAft>
              <a:buSzPts val="800"/>
              <a:buFont typeface="Space Grotesk"/>
              <a:buNone/>
              <a:defRPr sz="800">
                <a:latin typeface="Space Grotesk"/>
                <a:ea typeface="Space Grotesk"/>
                <a:cs typeface="Space Grotesk"/>
                <a:sym typeface="Space Grotesk"/>
              </a:defRPr>
            </a:lvl8pPr>
            <a:lvl9pPr lvl="8">
              <a:spcBef>
                <a:spcPts val="0"/>
              </a:spcBef>
              <a:spcAft>
                <a:spcPts val="0"/>
              </a:spcAft>
              <a:buSzPts val="800"/>
              <a:buFont typeface="Space Grotesk"/>
              <a:buNone/>
              <a:defRPr sz="800">
                <a:latin typeface="Space Grotesk"/>
                <a:ea typeface="Space Grotesk"/>
                <a:cs typeface="Space Grotesk"/>
                <a:sym typeface="Space Grotesk"/>
              </a:defRPr>
            </a:lvl9pPr>
          </a:lstStyle>
          <a:p/>
        </p:txBody>
      </p:sp>
      <p:sp>
        <p:nvSpPr>
          <p:cNvPr id="305" name="Google Shape;305;p24"/>
          <p:cNvSpPr txBox="1"/>
          <p:nvPr>
            <p:ph idx="2" type="sldNum"/>
          </p:nvPr>
        </p:nvSpPr>
        <p:spPr>
          <a:xfrm>
            <a:off x="1105700" y="223000"/>
            <a:ext cx="336600" cy="170400"/>
          </a:xfrm>
          <a:prstGeom prst="rect">
            <a:avLst/>
          </a:prstGeom>
          <a:noFill/>
          <a:ln>
            <a:noFill/>
          </a:ln>
        </p:spPr>
        <p:txBody>
          <a:bodyPr anchorCtr="0" anchor="ctr" bIns="91425" lIns="91425" spcFirstLastPara="1" rIns="91425" wrap="square" tIns="91425">
            <a:noAutofit/>
          </a:bodyPr>
          <a:lstStyle>
            <a:lvl1pPr lvl="0" rtl="0" algn="r">
              <a:buNone/>
              <a:defRPr sz="900">
                <a:solidFill>
                  <a:schemeClr val="dk1"/>
                </a:solidFill>
                <a:latin typeface="Space Grotesk"/>
                <a:ea typeface="Space Grotesk"/>
                <a:cs typeface="Space Grotesk"/>
                <a:sym typeface="Space Grotesk"/>
              </a:defRPr>
            </a:lvl1pPr>
            <a:lvl2pPr lvl="1" rtl="0" algn="r">
              <a:buNone/>
              <a:defRPr sz="900">
                <a:solidFill>
                  <a:schemeClr val="dk1"/>
                </a:solidFill>
                <a:latin typeface="Space Grotesk"/>
                <a:ea typeface="Space Grotesk"/>
                <a:cs typeface="Space Grotesk"/>
                <a:sym typeface="Space Grotesk"/>
              </a:defRPr>
            </a:lvl2pPr>
            <a:lvl3pPr lvl="2" rtl="0" algn="r">
              <a:buNone/>
              <a:defRPr sz="900">
                <a:solidFill>
                  <a:schemeClr val="dk1"/>
                </a:solidFill>
                <a:latin typeface="Space Grotesk"/>
                <a:ea typeface="Space Grotesk"/>
                <a:cs typeface="Space Grotesk"/>
                <a:sym typeface="Space Grotesk"/>
              </a:defRPr>
            </a:lvl3pPr>
            <a:lvl4pPr lvl="3" rtl="0" algn="r">
              <a:buNone/>
              <a:defRPr sz="900">
                <a:solidFill>
                  <a:schemeClr val="dk1"/>
                </a:solidFill>
                <a:latin typeface="Space Grotesk"/>
                <a:ea typeface="Space Grotesk"/>
                <a:cs typeface="Space Grotesk"/>
                <a:sym typeface="Space Grotesk"/>
              </a:defRPr>
            </a:lvl4pPr>
            <a:lvl5pPr lvl="4" rtl="0" algn="r">
              <a:buNone/>
              <a:defRPr sz="900">
                <a:solidFill>
                  <a:schemeClr val="dk1"/>
                </a:solidFill>
                <a:latin typeface="Space Grotesk"/>
                <a:ea typeface="Space Grotesk"/>
                <a:cs typeface="Space Grotesk"/>
                <a:sym typeface="Space Grotesk"/>
              </a:defRPr>
            </a:lvl5pPr>
            <a:lvl6pPr lvl="5" rtl="0" algn="r">
              <a:buNone/>
              <a:defRPr sz="900">
                <a:solidFill>
                  <a:schemeClr val="dk1"/>
                </a:solidFill>
                <a:latin typeface="Space Grotesk"/>
                <a:ea typeface="Space Grotesk"/>
                <a:cs typeface="Space Grotesk"/>
                <a:sym typeface="Space Grotesk"/>
              </a:defRPr>
            </a:lvl6pPr>
            <a:lvl7pPr lvl="6" rtl="0" algn="r">
              <a:buNone/>
              <a:defRPr sz="900">
                <a:solidFill>
                  <a:schemeClr val="dk1"/>
                </a:solidFill>
                <a:latin typeface="Space Grotesk"/>
                <a:ea typeface="Space Grotesk"/>
                <a:cs typeface="Space Grotesk"/>
                <a:sym typeface="Space Grotesk"/>
              </a:defRPr>
            </a:lvl7pPr>
            <a:lvl8pPr lvl="7" rtl="0" algn="r">
              <a:buNone/>
              <a:defRPr sz="900">
                <a:solidFill>
                  <a:schemeClr val="dk1"/>
                </a:solidFill>
                <a:latin typeface="Space Grotesk"/>
                <a:ea typeface="Space Grotesk"/>
                <a:cs typeface="Space Grotesk"/>
                <a:sym typeface="Space Grotesk"/>
              </a:defRPr>
            </a:lvl8pPr>
            <a:lvl9pPr lvl="8" rtl="0" algn="r">
              <a:buNone/>
              <a:defRPr sz="900">
                <a:solidFill>
                  <a:schemeClr val="dk1"/>
                </a:solidFill>
                <a:latin typeface="Space Grotesk"/>
                <a:ea typeface="Space Grotesk"/>
                <a:cs typeface="Space Grotesk"/>
                <a:sym typeface="Space Grotesk"/>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 Updates">
  <p:cSld name="CUSTOM_2">
    <p:bg>
      <p:bgPr>
        <a:solidFill>
          <a:schemeClr val="lt1"/>
        </a:solidFill>
      </p:bgPr>
    </p:bg>
    <p:spTree>
      <p:nvGrpSpPr>
        <p:cNvPr id="306" name="Shape 306"/>
        <p:cNvGrpSpPr/>
        <p:nvPr/>
      </p:nvGrpSpPr>
      <p:grpSpPr>
        <a:xfrm>
          <a:off x="0" y="0"/>
          <a:ext cx="0" cy="0"/>
          <a:chOff x="0" y="0"/>
          <a:chExt cx="0" cy="0"/>
        </a:xfrm>
      </p:grpSpPr>
      <p:sp>
        <p:nvSpPr>
          <p:cNvPr id="307" name="Google Shape;307;p25"/>
          <p:cNvSpPr/>
          <p:nvPr/>
        </p:nvSpPr>
        <p:spPr>
          <a:xfrm>
            <a:off x="228601" y="2289551"/>
            <a:ext cx="161400" cy="1704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5"/>
          <p:cNvSpPr/>
          <p:nvPr/>
        </p:nvSpPr>
        <p:spPr>
          <a:xfrm>
            <a:off x="228601" y="3368687"/>
            <a:ext cx="161400" cy="1704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5"/>
          <p:cNvSpPr/>
          <p:nvPr/>
        </p:nvSpPr>
        <p:spPr>
          <a:xfrm>
            <a:off x="228601" y="4447824"/>
            <a:ext cx="161400" cy="1704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5"/>
          <p:cNvSpPr txBox="1"/>
          <p:nvPr>
            <p:ph idx="1" type="subTitle"/>
          </p:nvPr>
        </p:nvSpPr>
        <p:spPr>
          <a:xfrm>
            <a:off x="473450" y="2289475"/>
            <a:ext cx="2996100" cy="1704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600"/>
              <a:buNone/>
              <a:defRPr sz="16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311" name="Google Shape;311;p25"/>
          <p:cNvSpPr txBox="1"/>
          <p:nvPr>
            <p:ph idx="2" type="body"/>
          </p:nvPr>
        </p:nvSpPr>
        <p:spPr>
          <a:xfrm>
            <a:off x="473450" y="2523625"/>
            <a:ext cx="2819100" cy="170400"/>
          </a:xfrm>
          <a:prstGeom prst="rect">
            <a:avLst/>
          </a:prstGeom>
        </p:spPr>
        <p:txBody>
          <a:bodyPr anchorCtr="0" anchor="ctr" bIns="91425" lIns="91425" spcFirstLastPara="1" rIns="91425" wrap="square" tIns="91425">
            <a:noAutofit/>
          </a:bodyPr>
          <a:lstStyle>
            <a:lvl1pPr indent="-292100" lvl="0" marL="457200">
              <a:spcBef>
                <a:spcPts val="0"/>
              </a:spcBef>
              <a:spcAft>
                <a:spcPts val="0"/>
              </a:spcAft>
              <a:buClr>
                <a:schemeClr val="dk1"/>
              </a:buClr>
              <a:buSzPts val="1000"/>
              <a:buChar char="●"/>
              <a:defRPr sz="1000"/>
            </a:lvl1pPr>
            <a:lvl2pPr indent="-292100" lvl="1" marL="914400">
              <a:spcBef>
                <a:spcPts val="0"/>
              </a:spcBef>
              <a:spcAft>
                <a:spcPts val="0"/>
              </a:spcAft>
              <a:buClr>
                <a:schemeClr val="dk1"/>
              </a:buClr>
              <a:buSzPts val="1000"/>
              <a:buChar char="○"/>
              <a:defRPr sz="1000"/>
            </a:lvl2pPr>
            <a:lvl3pPr indent="-292100" lvl="2" marL="1371600">
              <a:spcBef>
                <a:spcPts val="0"/>
              </a:spcBef>
              <a:spcAft>
                <a:spcPts val="0"/>
              </a:spcAft>
              <a:buClr>
                <a:schemeClr val="dk1"/>
              </a:buClr>
              <a:buSzPts val="1000"/>
              <a:buChar char="■"/>
              <a:defRPr sz="1000"/>
            </a:lvl3pPr>
            <a:lvl4pPr indent="-292100" lvl="3" marL="1828800">
              <a:spcBef>
                <a:spcPts val="0"/>
              </a:spcBef>
              <a:spcAft>
                <a:spcPts val="0"/>
              </a:spcAft>
              <a:buClr>
                <a:schemeClr val="dk1"/>
              </a:buClr>
              <a:buSzPts val="1000"/>
              <a:buChar char="●"/>
              <a:defRPr sz="1000"/>
            </a:lvl4pPr>
            <a:lvl5pPr indent="-292100" lvl="4" marL="2286000">
              <a:spcBef>
                <a:spcPts val="0"/>
              </a:spcBef>
              <a:spcAft>
                <a:spcPts val="0"/>
              </a:spcAft>
              <a:buClr>
                <a:schemeClr val="dk1"/>
              </a:buClr>
              <a:buSzPts val="1000"/>
              <a:buChar char="○"/>
              <a:defRPr sz="1000"/>
            </a:lvl5pPr>
            <a:lvl6pPr indent="-292100" lvl="5" marL="2743200">
              <a:spcBef>
                <a:spcPts val="0"/>
              </a:spcBef>
              <a:spcAft>
                <a:spcPts val="0"/>
              </a:spcAft>
              <a:buClr>
                <a:schemeClr val="dk1"/>
              </a:buClr>
              <a:buSzPts val="1000"/>
              <a:buChar char="■"/>
              <a:defRPr sz="1000"/>
            </a:lvl6pPr>
            <a:lvl7pPr indent="-292100" lvl="6" marL="3200400">
              <a:spcBef>
                <a:spcPts val="0"/>
              </a:spcBef>
              <a:spcAft>
                <a:spcPts val="0"/>
              </a:spcAft>
              <a:buClr>
                <a:schemeClr val="dk1"/>
              </a:buClr>
              <a:buSzPts val="1000"/>
              <a:buChar char="●"/>
              <a:defRPr sz="1000"/>
            </a:lvl7pPr>
            <a:lvl8pPr indent="-292100" lvl="7" marL="3657600">
              <a:spcBef>
                <a:spcPts val="0"/>
              </a:spcBef>
              <a:spcAft>
                <a:spcPts val="0"/>
              </a:spcAft>
              <a:buClr>
                <a:schemeClr val="dk1"/>
              </a:buClr>
              <a:buSzPts val="1000"/>
              <a:buChar char="○"/>
              <a:defRPr sz="1000"/>
            </a:lvl8pPr>
            <a:lvl9pPr indent="-292100" lvl="8" marL="4114800">
              <a:spcBef>
                <a:spcPts val="0"/>
              </a:spcBef>
              <a:spcAft>
                <a:spcPts val="0"/>
              </a:spcAft>
              <a:buClr>
                <a:schemeClr val="dk1"/>
              </a:buClr>
              <a:buSzPts val="1000"/>
              <a:buChar char="■"/>
              <a:defRPr sz="1000"/>
            </a:lvl9pPr>
          </a:lstStyle>
          <a:p/>
        </p:txBody>
      </p:sp>
      <p:sp>
        <p:nvSpPr>
          <p:cNvPr id="312" name="Google Shape;312;p25"/>
          <p:cNvSpPr txBox="1"/>
          <p:nvPr>
            <p:ph idx="3" type="subTitle"/>
          </p:nvPr>
        </p:nvSpPr>
        <p:spPr>
          <a:xfrm>
            <a:off x="473450" y="3368675"/>
            <a:ext cx="2996100" cy="1704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600"/>
              <a:buNone/>
              <a:defRPr sz="16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313" name="Google Shape;313;p25"/>
          <p:cNvSpPr txBox="1"/>
          <p:nvPr>
            <p:ph idx="4" type="body"/>
          </p:nvPr>
        </p:nvSpPr>
        <p:spPr>
          <a:xfrm>
            <a:off x="473450" y="3602825"/>
            <a:ext cx="2819100" cy="170400"/>
          </a:xfrm>
          <a:prstGeom prst="rect">
            <a:avLst/>
          </a:prstGeom>
        </p:spPr>
        <p:txBody>
          <a:bodyPr anchorCtr="0" anchor="ctr" bIns="91425" lIns="91425" spcFirstLastPara="1" rIns="91425" wrap="square" tIns="91425">
            <a:noAutofit/>
          </a:bodyPr>
          <a:lstStyle>
            <a:lvl1pPr indent="-292100" lvl="0" marL="457200">
              <a:spcBef>
                <a:spcPts val="0"/>
              </a:spcBef>
              <a:spcAft>
                <a:spcPts val="0"/>
              </a:spcAft>
              <a:buClr>
                <a:schemeClr val="dk1"/>
              </a:buClr>
              <a:buSzPts val="1000"/>
              <a:buChar char="●"/>
              <a:defRPr sz="1000"/>
            </a:lvl1pPr>
            <a:lvl2pPr indent="-292100" lvl="1" marL="914400">
              <a:spcBef>
                <a:spcPts val="0"/>
              </a:spcBef>
              <a:spcAft>
                <a:spcPts val="0"/>
              </a:spcAft>
              <a:buClr>
                <a:schemeClr val="dk1"/>
              </a:buClr>
              <a:buSzPts val="1000"/>
              <a:buChar char="○"/>
              <a:defRPr sz="1000"/>
            </a:lvl2pPr>
            <a:lvl3pPr indent="-292100" lvl="2" marL="1371600">
              <a:spcBef>
                <a:spcPts val="0"/>
              </a:spcBef>
              <a:spcAft>
                <a:spcPts val="0"/>
              </a:spcAft>
              <a:buClr>
                <a:schemeClr val="dk1"/>
              </a:buClr>
              <a:buSzPts val="1000"/>
              <a:buChar char="■"/>
              <a:defRPr sz="1000"/>
            </a:lvl3pPr>
            <a:lvl4pPr indent="-292100" lvl="3" marL="1828800">
              <a:spcBef>
                <a:spcPts val="0"/>
              </a:spcBef>
              <a:spcAft>
                <a:spcPts val="0"/>
              </a:spcAft>
              <a:buClr>
                <a:schemeClr val="dk1"/>
              </a:buClr>
              <a:buSzPts val="1000"/>
              <a:buChar char="●"/>
              <a:defRPr sz="1000"/>
            </a:lvl4pPr>
            <a:lvl5pPr indent="-292100" lvl="4" marL="2286000">
              <a:spcBef>
                <a:spcPts val="0"/>
              </a:spcBef>
              <a:spcAft>
                <a:spcPts val="0"/>
              </a:spcAft>
              <a:buClr>
                <a:schemeClr val="dk1"/>
              </a:buClr>
              <a:buSzPts val="1000"/>
              <a:buChar char="○"/>
              <a:defRPr sz="1000"/>
            </a:lvl5pPr>
            <a:lvl6pPr indent="-292100" lvl="5" marL="2743200">
              <a:spcBef>
                <a:spcPts val="0"/>
              </a:spcBef>
              <a:spcAft>
                <a:spcPts val="0"/>
              </a:spcAft>
              <a:buClr>
                <a:schemeClr val="dk1"/>
              </a:buClr>
              <a:buSzPts val="1000"/>
              <a:buChar char="■"/>
              <a:defRPr sz="1000"/>
            </a:lvl6pPr>
            <a:lvl7pPr indent="-292100" lvl="6" marL="3200400">
              <a:spcBef>
                <a:spcPts val="0"/>
              </a:spcBef>
              <a:spcAft>
                <a:spcPts val="0"/>
              </a:spcAft>
              <a:buClr>
                <a:schemeClr val="dk1"/>
              </a:buClr>
              <a:buSzPts val="1000"/>
              <a:buChar char="●"/>
              <a:defRPr sz="1000"/>
            </a:lvl7pPr>
            <a:lvl8pPr indent="-292100" lvl="7" marL="3657600">
              <a:spcBef>
                <a:spcPts val="0"/>
              </a:spcBef>
              <a:spcAft>
                <a:spcPts val="0"/>
              </a:spcAft>
              <a:buClr>
                <a:schemeClr val="dk1"/>
              </a:buClr>
              <a:buSzPts val="1000"/>
              <a:buChar char="○"/>
              <a:defRPr sz="1000"/>
            </a:lvl8pPr>
            <a:lvl9pPr indent="-292100" lvl="8" marL="4114800">
              <a:spcBef>
                <a:spcPts val="0"/>
              </a:spcBef>
              <a:spcAft>
                <a:spcPts val="0"/>
              </a:spcAft>
              <a:buClr>
                <a:schemeClr val="dk1"/>
              </a:buClr>
              <a:buSzPts val="1000"/>
              <a:buChar char="■"/>
              <a:defRPr sz="1000"/>
            </a:lvl9pPr>
          </a:lstStyle>
          <a:p/>
        </p:txBody>
      </p:sp>
      <p:sp>
        <p:nvSpPr>
          <p:cNvPr id="314" name="Google Shape;314;p25"/>
          <p:cNvSpPr txBox="1"/>
          <p:nvPr>
            <p:ph idx="5" type="subTitle"/>
          </p:nvPr>
        </p:nvSpPr>
        <p:spPr>
          <a:xfrm>
            <a:off x="473450" y="4447875"/>
            <a:ext cx="2996100" cy="1704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600"/>
              <a:buNone/>
              <a:defRPr sz="16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315" name="Google Shape;315;p25"/>
          <p:cNvSpPr txBox="1"/>
          <p:nvPr>
            <p:ph idx="6" type="body"/>
          </p:nvPr>
        </p:nvSpPr>
        <p:spPr>
          <a:xfrm>
            <a:off x="473450" y="4682025"/>
            <a:ext cx="2819100" cy="170400"/>
          </a:xfrm>
          <a:prstGeom prst="rect">
            <a:avLst/>
          </a:prstGeom>
        </p:spPr>
        <p:txBody>
          <a:bodyPr anchorCtr="0" anchor="ctr" bIns="91425" lIns="91425" spcFirstLastPara="1" rIns="91425" wrap="square" tIns="91425">
            <a:noAutofit/>
          </a:bodyPr>
          <a:lstStyle>
            <a:lvl1pPr indent="-292100" lvl="0" marL="457200">
              <a:spcBef>
                <a:spcPts val="0"/>
              </a:spcBef>
              <a:spcAft>
                <a:spcPts val="0"/>
              </a:spcAft>
              <a:buClr>
                <a:schemeClr val="dk1"/>
              </a:buClr>
              <a:buSzPts val="1000"/>
              <a:buChar char="●"/>
              <a:defRPr sz="1000"/>
            </a:lvl1pPr>
            <a:lvl2pPr indent="-292100" lvl="1" marL="914400">
              <a:spcBef>
                <a:spcPts val="0"/>
              </a:spcBef>
              <a:spcAft>
                <a:spcPts val="0"/>
              </a:spcAft>
              <a:buClr>
                <a:schemeClr val="dk1"/>
              </a:buClr>
              <a:buSzPts val="1000"/>
              <a:buChar char="○"/>
              <a:defRPr sz="1000"/>
            </a:lvl2pPr>
            <a:lvl3pPr indent="-292100" lvl="2" marL="1371600">
              <a:spcBef>
                <a:spcPts val="0"/>
              </a:spcBef>
              <a:spcAft>
                <a:spcPts val="0"/>
              </a:spcAft>
              <a:buClr>
                <a:schemeClr val="dk1"/>
              </a:buClr>
              <a:buSzPts val="1000"/>
              <a:buChar char="■"/>
              <a:defRPr sz="1000"/>
            </a:lvl3pPr>
            <a:lvl4pPr indent="-292100" lvl="3" marL="1828800">
              <a:spcBef>
                <a:spcPts val="0"/>
              </a:spcBef>
              <a:spcAft>
                <a:spcPts val="0"/>
              </a:spcAft>
              <a:buClr>
                <a:schemeClr val="dk1"/>
              </a:buClr>
              <a:buSzPts val="1000"/>
              <a:buChar char="●"/>
              <a:defRPr sz="1000"/>
            </a:lvl4pPr>
            <a:lvl5pPr indent="-292100" lvl="4" marL="2286000">
              <a:spcBef>
                <a:spcPts val="0"/>
              </a:spcBef>
              <a:spcAft>
                <a:spcPts val="0"/>
              </a:spcAft>
              <a:buClr>
                <a:schemeClr val="dk1"/>
              </a:buClr>
              <a:buSzPts val="1000"/>
              <a:buChar char="○"/>
              <a:defRPr sz="1000"/>
            </a:lvl5pPr>
            <a:lvl6pPr indent="-292100" lvl="5" marL="2743200">
              <a:spcBef>
                <a:spcPts val="0"/>
              </a:spcBef>
              <a:spcAft>
                <a:spcPts val="0"/>
              </a:spcAft>
              <a:buClr>
                <a:schemeClr val="dk1"/>
              </a:buClr>
              <a:buSzPts val="1000"/>
              <a:buChar char="■"/>
              <a:defRPr sz="1000"/>
            </a:lvl6pPr>
            <a:lvl7pPr indent="-292100" lvl="6" marL="3200400">
              <a:spcBef>
                <a:spcPts val="0"/>
              </a:spcBef>
              <a:spcAft>
                <a:spcPts val="0"/>
              </a:spcAft>
              <a:buClr>
                <a:schemeClr val="dk1"/>
              </a:buClr>
              <a:buSzPts val="1000"/>
              <a:buChar char="●"/>
              <a:defRPr sz="1000"/>
            </a:lvl7pPr>
            <a:lvl8pPr indent="-292100" lvl="7" marL="3657600">
              <a:spcBef>
                <a:spcPts val="0"/>
              </a:spcBef>
              <a:spcAft>
                <a:spcPts val="0"/>
              </a:spcAft>
              <a:buClr>
                <a:schemeClr val="dk1"/>
              </a:buClr>
              <a:buSzPts val="1000"/>
              <a:buChar char="○"/>
              <a:defRPr sz="1000"/>
            </a:lvl8pPr>
            <a:lvl9pPr indent="-292100" lvl="8" marL="4114800">
              <a:spcBef>
                <a:spcPts val="0"/>
              </a:spcBef>
              <a:spcAft>
                <a:spcPts val="0"/>
              </a:spcAft>
              <a:buClr>
                <a:schemeClr val="dk1"/>
              </a:buClr>
              <a:buSzPts val="1000"/>
              <a:buChar char="■"/>
              <a:defRPr sz="1000"/>
            </a:lvl9pPr>
          </a:lstStyle>
          <a:p/>
        </p:txBody>
      </p:sp>
      <p:sp>
        <p:nvSpPr>
          <p:cNvPr id="316" name="Google Shape;316;p25"/>
          <p:cNvSpPr/>
          <p:nvPr/>
        </p:nvSpPr>
        <p:spPr>
          <a:xfrm>
            <a:off x="4514726" y="2289626"/>
            <a:ext cx="161400" cy="1704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5"/>
          <p:cNvSpPr/>
          <p:nvPr/>
        </p:nvSpPr>
        <p:spPr>
          <a:xfrm>
            <a:off x="4514726" y="3368762"/>
            <a:ext cx="161400" cy="1704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5"/>
          <p:cNvSpPr/>
          <p:nvPr/>
        </p:nvSpPr>
        <p:spPr>
          <a:xfrm>
            <a:off x="4514726" y="4447899"/>
            <a:ext cx="161400" cy="1704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5"/>
          <p:cNvSpPr txBox="1"/>
          <p:nvPr>
            <p:ph idx="7" type="subTitle"/>
          </p:nvPr>
        </p:nvSpPr>
        <p:spPr>
          <a:xfrm>
            <a:off x="4759575" y="2289550"/>
            <a:ext cx="2996100" cy="1704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600"/>
              <a:buNone/>
              <a:defRPr sz="16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320" name="Google Shape;320;p25"/>
          <p:cNvSpPr txBox="1"/>
          <p:nvPr>
            <p:ph idx="8" type="body"/>
          </p:nvPr>
        </p:nvSpPr>
        <p:spPr>
          <a:xfrm>
            <a:off x="4759575" y="2523700"/>
            <a:ext cx="2819100" cy="170400"/>
          </a:xfrm>
          <a:prstGeom prst="rect">
            <a:avLst/>
          </a:prstGeom>
        </p:spPr>
        <p:txBody>
          <a:bodyPr anchorCtr="0" anchor="ctr" bIns="91425" lIns="91425" spcFirstLastPara="1" rIns="91425" wrap="square" tIns="91425">
            <a:noAutofit/>
          </a:bodyPr>
          <a:lstStyle>
            <a:lvl1pPr indent="-292100" lvl="0" marL="457200">
              <a:spcBef>
                <a:spcPts val="0"/>
              </a:spcBef>
              <a:spcAft>
                <a:spcPts val="0"/>
              </a:spcAft>
              <a:buClr>
                <a:schemeClr val="dk1"/>
              </a:buClr>
              <a:buSzPts val="1000"/>
              <a:buChar char="●"/>
              <a:defRPr sz="1000"/>
            </a:lvl1pPr>
            <a:lvl2pPr indent="-292100" lvl="1" marL="914400">
              <a:spcBef>
                <a:spcPts val="0"/>
              </a:spcBef>
              <a:spcAft>
                <a:spcPts val="0"/>
              </a:spcAft>
              <a:buClr>
                <a:schemeClr val="dk1"/>
              </a:buClr>
              <a:buSzPts val="1000"/>
              <a:buChar char="○"/>
              <a:defRPr sz="1000"/>
            </a:lvl2pPr>
            <a:lvl3pPr indent="-292100" lvl="2" marL="1371600">
              <a:spcBef>
                <a:spcPts val="0"/>
              </a:spcBef>
              <a:spcAft>
                <a:spcPts val="0"/>
              </a:spcAft>
              <a:buClr>
                <a:schemeClr val="dk1"/>
              </a:buClr>
              <a:buSzPts val="1000"/>
              <a:buChar char="■"/>
              <a:defRPr sz="1000"/>
            </a:lvl3pPr>
            <a:lvl4pPr indent="-292100" lvl="3" marL="1828800">
              <a:spcBef>
                <a:spcPts val="0"/>
              </a:spcBef>
              <a:spcAft>
                <a:spcPts val="0"/>
              </a:spcAft>
              <a:buClr>
                <a:schemeClr val="dk1"/>
              </a:buClr>
              <a:buSzPts val="1000"/>
              <a:buChar char="●"/>
              <a:defRPr sz="1000"/>
            </a:lvl4pPr>
            <a:lvl5pPr indent="-292100" lvl="4" marL="2286000">
              <a:spcBef>
                <a:spcPts val="0"/>
              </a:spcBef>
              <a:spcAft>
                <a:spcPts val="0"/>
              </a:spcAft>
              <a:buClr>
                <a:schemeClr val="dk1"/>
              </a:buClr>
              <a:buSzPts val="1000"/>
              <a:buChar char="○"/>
              <a:defRPr sz="1000"/>
            </a:lvl5pPr>
            <a:lvl6pPr indent="-292100" lvl="5" marL="2743200">
              <a:spcBef>
                <a:spcPts val="0"/>
              </a:spcBef>
              <a:spcAft>
                <a:spcPts val="0"/>
              </a:spcAft>
              <a:buClr>
                <a:schemeClr val="dk1"/>
              </a:buClr>
              <a:buSzPts val="1000"/>
              <a:buChar char="■"/>
              <a:defRPr sz="1000"/>
            </a:lvl6pPr>
            <a:lvl7pPr indent="-292100" lvl="6" marL="3200400">
              <a:spcBef>
                <a:spcPts val="0"/>
              </a:spcBef>
              <a:spcAft>
                <a:spcPts val="0"/>
              </a:spcAft>
              <a:buClr>
                <a:schemeClr val="dk1"/>
              </a:buClr>
              <a:buSzPts val="1000"/>
              <a:buChar char="●"/>
              <a:defRPr sz="1000"/>
            </a:lvl7pPr>
            <a:lvl8pPr indent="-292100" lvl="7" marL="3657600">
              <a:spcBef>
                <a:spcPts val="0"/>
              </a:spcBef>
              <a:spcAft>
                <a:spcPts val="0"/>
              </a:spcAft>
              <a:buClr>
                <a:schemeClr val="dk1"/>
              </a:buClr>
              <a:buSzPts val="1000"/>
              <a:buChar char="○"/>
              <a:defRPr sz="1000"/>
            </a:lvl8pPr>
            <a:lvl9pPr indent="-292100" lvl="8" marL="4114800">
              <a:spcBef>
                <a:spcPts val="0"/>
              </a:spcBef>
              <a:spcAft>
                <a:spcPts val="0"/>
              </a:spcAft>
              <a:buClr>
                <a:schemeClr val="dk1"/>
              </a:buClr>
              <a:buSzPts val="1000"/>
              <a:buChar char="■"/>
              <a:defRPr sz="1000"/>
            </a:lvl9pPr>
          </a:lstStyle>
          <a:p/>
        </p:txBody>
      </p:sp>
      <p:sp>
        <p:nvSpPr>
          <p:cNvPr id="321" name="Google Shape;321;p25"/>
          <p:cNvSpPr txBox="1"/>
          <p:nvPr>
            <p:ph idx="9" type="subTitle"/>
          </p:nvPr>
        </p:nvSpPr>
        <p:spPr>
          <a:xfrm>
            <a:off x="4759575" y="3368750"/>
            <a:ext cx="2996100" cy="1704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600"/>
              <a:buNone/>
              <a:defRPr sz="16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322" name="Google Shape;322;p25"/>
          <p:cNvSpPr txBox="1"/>
          <p:nvPr>
            <p:ph idx="13" type="body"/>
          </p:nvPr>
        </p:nvSpPr>
        <p:spPr>
          <a:xfrm>
            <a:off x="4759575" y="3602900"/>
            <a:ext cx="2819100" cy="170400"/>
          </a:xfrm>
          <a:prstGeom prst="rect">
            <a:avLst/>
          </a:prstGeom>
        </p:spPr>
        <p:txBody>
          <a:bodyPr anchorCtr="0" anchor="ctr" bIns="91425" lIns="91425" spcFirstLastPara="1" rIns="91425" wrap="square" tIns="91425">
            <a:noAutofit/>
          </a:bodyPr>
          <a:lstStyle>
            <a:lvl1pPr indent="-292100" lvl="0" marL="457200">
              <a:spcBef>
                <a:spcPts val="0"/>
              </a:spcBef>
              <a:spcAft>
                <a:spcPts val="0"/>
              </a:spcAft>
              <a:buClr>
                <a:schemeClr val="dk1"/>
              </a:buClr>
              <a:buSzPts val="1000"/>
              <a:buChar char="●"/>
              <a:defRPr sz="1000"/>
            </a:lvl1pPr>
            <a:lvl2pPr indent="-292100" lvl="1" marL="914400">
              <a:spcBef>
                <a:spcPts val="0"/>
              </a:spcBef>
              <a:spcAft>
                <a:spcPts val="0"/>
              </a:spcAft>
              <a:buClr>
                <a:schemeClr val="dk1"/>
              </a:buClr>
              <a:buSzPts val="1000"/>
              <a:buChar char="○"/>
              <a:defRPr sz="1000"/>
            </a:lvl2pPr>
            <a:lvl3pPr indent="-292100" lvl="2" marL="1371600">
              <a:spcBef>
                <a:spcPts val="0"/>
              </a:spcBef>
              <a:spcAft>
                <a:spcPts val="0"/>
              </a:spcAft>
              <a:buClr>
                <a:schemeClr val="dk1"/>
              </a:buClr>
              <a:buSzPts val="1000"/>
              <a:buChar char="■"/>
              <a:defRPr sz="1000"/>
            </a:lvl3pPr>
            <a:lvl4pPr indent="-292100" lvl="3" marL="1828800">
              <a:spcBef>
                <a:spcPts val="0"/>
              </a:spcBef>
              <a:spcAft>
                <a:spcPts val="0"/>
              </a:spcAft>
              <a:buClr>
                <a:schemeClr val="dk1"/>
              </a:buClr>
              <a:buSzPts val="1000"/>
              <a:buChar char="●"/>
              <a:defRPr sz="1000"/>
            </a:lvl4pPr>
            <a:lvl5pPr indent="-292100" lvl="4" marL="2286000">
              <a:spcBef>
                <a:spcPts val="0"/>
              </a:spcBef>
              <a:spcAft>
                <a:spcPts val="0"/>
              </a:spcAft>
              <a:buClr>
                <a:schemeClr val="dk1"/>
              </a:buClr>
              <a:buSzPts val="1000"/>
              <a:buChar char="○"/>
              <a:defRPr sz="1000"/>
            </a:lvl5pPr>
            <a:lvl6pPr indent="-292100" lvl="5" marL="2743200">
              <a:spcBef>
                <a:spcPts val="0"/>
              </a:spcBef>
              <a:spcAft>
                <a:spcPts val="0"/>
              </a:spcAft>
              <a:buClr>
                <a:schemeClr val="dk1"/>
              </a:buClr>
              <a:buSzPts val="1000"/>
              <a:buChar char="■"/>
              <a:defRPr sz="1000"/>
            </a:lvl6pPr>
            <a:lvl7pPr indent="-292100" lvl="6" marL="3200400">
              <a:spcBef>
                <a:spcPts val="0"/>
              </a:spcBef>
              <a:spcAft>
                <a:spcPts val="0"/>
              </a:spcAft>
              <a:buClr>
                <a:schemeClr val="dk1"/>
              </a:buClr>
              <a:buSzPts val="1000"/>
              <a:buChar char="●"/>
              <a:defRPr sz="1000"/>
            </a:lvl7pPr>
            <a:lvl8pPr indent="-292100" lvl="7" marL="3657600">
              <a:spcBef>
                <a:spcPts val="0"/>
              </a:spcBef>
              <a:spcAft>
                <a:spcPts val="0"/>
              </a:spcAft>
              <a:buClr>
                <a:schemeClr val="dk1"/>
              </a:buClr>
              <a:buSzPts val="1000"/>
              <a:buChar char="○"/>
              <a:defRPr sz="1000"/>
            </a:lvl8pPr>
            <a:lvl9pPr indent="-292100" lvl="8" marL="4114800">
              <a:spcBef>
                <a:spcPts val="0"/>
              </a:spcBef>
              <a:spcAft>
                <a:spcPts val="0"/>
              </a:spcAft>
              <a:buClr>
                <a:schemeClr val="dk1"/>
              </a:buClr>
              <a:buSzPts val="1000"/>
              <a:buChar char="■"/>
              <a:defRPr sz="1000"/>
            </a:lvl9pPr>
          </a:lstStyle>
          <a:p/>
        </p:txBody>
      </p:sp>
      <p:sp>
        <p:nvSpPr>
          <p:cNvPr id="323" name="Google Shape;323;p25"/>
          <p:cNvSpPr txBox="1"/>
          <p:nvPr>
            <p:ph idx="14" type="subTitle"/>
          </p:nvPr>
        </p:nvSpPr>
        <p:spPr>
          <a:xfrm>
            <a:off x="4759575" y="4447950"/>
            <a:ext cx="2996100" cy="1704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600"/>
              <a:buNone/>
              <a:defRPr sz="16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324" name="Google Shape;324;p25"/>
          <p:cNvSpPr txBox="1"/>
          <p:nvPr>
            <p:ph idx="15" type="body"/>
          </p:nvPr>
        </p:nvSpPr>
        <p:spPr>
          <a:xfrm>
            <a:off x="4759575" y="4682100"/>
            <a:ext cx="2819100" cy="170400"/>
          </a:xfrm>
          <a:prstGeom prst="rect">
            <a:avLst/>
          </a:prstGeom>
        </p:spPr>
        <p:txBody>
          <a:bodyPr anchorCtr="0" anchor="ctr" bIns="91425" lIns="91425" spcFirstLastPara="1" rIns="91425" wrap="square" tIns="91425">
            <a:noAutofit/>
          </a:bodyPr>
          <a:lstStyle>
            <a:lvl1pPr indent="-292100" lvl="0" marL="457200">
              <a:spcBef>
                <a:spcPts val="0"/>
              </a:spcBef>
              <a:spcAft>
                <a:spcPts val="0"/>
              </a:spcAft>
              <a:buClr>
                <a:schemeClr val="dk1"/>
              </a:buClr>
              <a:buSzPts val="1000"/>
              <a:buChar char="●"/>
              <a:defRPr sz="1000"/>
            </a:lvl1pPr>
            <a:lvl2pPr indent="-292100" lvl="1" marL="914400">
              <a:spcBef>
                <a:spcPts val="0"/>
              </a:spcBef>
              <a:spcAft>
                <a:spcPts val="0"/>
              </a:spcAft>
              <a:buClr>
                <a:schemeClr val="dk1"/>
              </a:buClr>
              <a:buSzPts val="1000"/>
              <a:buChar char="○"/>
              <a:defRPr sz="1000"/>
            </a:lvl2pPr>
            <a:lvl3pPr indent="-292100" lvl="2" marL="1371600">
              <a:spcBef>
                <a:spcPts val="0"/>
              </a:spcBef>
              <a:spcAft>
                <a:spcPts val="0"/>
              </a:spcAft>
              <a:buClr>
                <a:schemeClr val="dk1"/>
              </a:buClr>
              <a:buSzPts val="1000"/>
              <a:buChar char="■"/>
              <a:defRPr sz="1000"/>
            </a:lvl3pPr>
            <a:lvl4pPr indent="-292100" lvl="3" marL="1828800">
              <a:spcBef>
                <a:spcPts val="0"/>
              </a:spcBef>
              <a:spcAft>
                <a:spcPts val="0"/>
              </a:spcAft>
              <a:buClr>
                <a:schemeClr val="dk1"/>
              </a:buClr>
              <a:buSzPts val="1000"/>
              <a:buChar char="●"/>
              <a:defRPr sz="1000"/>
            </a:lvl4pPr>
            <a:lvl5pPr indent="-292100" lvl="4" marL="2286000">
              <a:spcBef>
                <a:spcPts val="0"/>
              </a:spcBef>
              <a:spcAft>
                <a:spcPts val="0"/>
              </a:spcAft>
              <a:buClr>
                <a:schemeClr val="dk1"/>
              </a:buClr>
              <a:buSzPts val="1000"/>
              <a:buChar char="○"/>
              <a:defRPr sz="1000"/>
            </a:lvl5pPr>
            <a:lvl6pPr indent="-292100" lvl="5" marL="2743200">
              <a:spcBef>
                <a:spcPts val="0"/>
              </a:spcBef>
              <a:spcAft>
                <a:spcPts val="0"/>
              </a:spcAft>
              <a:buClr>
                <a:schemeClr val="dk1"/>
              </a:buClr>
              <a:buSzPts val="1000"/>
              <a:buChar char="■"/>
              <a:defRPr sz="1000"/>
            </a:lvl6pPr>
            <a:lvl7pPr indent="-292100" lvl="6" marL="3200400">
              <a:spcBef>
                <a:spcPts val="0"/>
              </a:spcBef>
              <a:spcAft>
                <a:spcPts val="0"/>
              </a:spcAft>
              <a:buClr>
                <a:schemeClr val="dk1"/>
              </a:buClr>
              <a:buSzPts val="1000"/>
              <a:buChar char="●"/>
              <a:defRPr sz="1000"/>
            </a:lvl7pPr>
            <a:lvl8pPr indent="-292100" lvl="7" marL="3657600">
              <a:spcBef>
                <a:spcPts val="0"/>
              </a:spcBef>
              <a:spcAft>
                <a:spcPts val="0"/>
              </a:spcAft>
              <a:buClr>
                <a:schemeClr val="dk1"/>
              </a:buClr>
              <a:buSzPts val="1000"/>
              <a:buChar char="○"/>
              <a:defRPr sz="1000"/>
            </a:lvl8pPr>
            <a:lvl9pPr indent="-292100" lvl="8" marL="4114800">
              <a:spcBef>
                <a:spcPts val="0"/>
              </a:spcBef>
              <a:spcAft>
                <a:spcPts val="0"/>
              </a:spcAft>
              <a:buClr>
                <a:schemeClr val="dk1"/>
              </a:buClr>
              <a:buSzPts val="1000"/>
              <a:buChar char="■"/>
              <a:defRPr sz="1000"/>
            </a:lvl9pPr>
          </a:lstStyle>
          <a:p/>
        </p:txBody>
      </p:sp>
      <p:sp>
        <p:nvSpPr>
          <p:cNvPr id="325" name="Google Shape;325;p25"/>
          <p:cNvSpPr txBox="1"/>
          <p:nvPr>
            <p:ph type="title"/>
          </p:nvPr>
        </p:nvSpPr>
        <p:spPr>
          <a:xfrm>
            <a:off x="230900" y="457200"/>
            <a:ext cx="4406400" cy="562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p:txBody>
      </p:sp>
      <p:sp>
        <p:nvSpPr>
          <p:cNvPr id="326" name="Google Shape;326;p2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ne Graph">
  <p:cSld name="CUSTOM_12">
    <p:bg>
      <p:bgPr>
        <a:solidFill>
          <a:schemeClr val="lt1"/>
        </a:solidFill>
      </p:bgPr>
    </p:bg>
    <p:spTree>
      <p:nvGrpSpPr>
        <p:cNvPr id="327" name="Shape 327"/>
        <p:cNvGrpSpPr/>
        <p:nvPr/>
      </p:nvGrpSpPr>
      <p:grpSpPr>
        <a:xfrm>
          <a:off x="0" y="0"/>
          <a:ext cx="0" cy="0"/>
          <a:chOff x="0" y="0"/>
          <a:chExt cx="0" cy="0"/>
        </a:xfrm>
      </p:grpSpPr>
      <p:sp>
        <p:nvSpPr>
          <p:cNvPr id="328" name="Google Shape;328;p26"/>
          <p:cNvSpPr txBox="1"/>
          <p:nvPr>
            <p:ph type="title"/>
          </p:nvPr>
        </p:nvSpPr>
        <p:spPr>
          <a:xfrm>
            <a:off x="230900" y="457200"/>
            <a:ext cx="4406400" cy="562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p:txBody>
      </p:sp>
      <p:sp>
        <p:nvSpPr>
          <p:cNvPr id="329" name="Google Shape;329;p2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ives / Key Takeaways">
  <p:cSld name="CUSTOM_12_1">
    <p:bg>
      <p:bgPr>
        <a:solidFill>
          <a:schemeClr val="lt1"/>
        </a:solidFill>
      </p:bgPr>
    </p:bg>
    <p:spTree>
      <p:nvGrpSpPr>
        <p:cNvPr id="330" name="Shape 330"/>
        <p:cNvGrpSpPr/>
        <p:nvPr/>
      </p:nvGrpSpPr>
      <p:grpSpPr>
        <a:xfrm>
          <a:off x="0" y="0"/>
          <a:ext cx="0" cy="0"/>
          <a:chOff x="0" y="0"/>
          <a:chExt cx="0" cy="0"/>
        </a:xfrm>
      </p:grpSpPr>
      <p:graphicFrame>
        <p:nvGraphicFramePr>
          <p:cNvPr id="331" name="Google Shape;331;p27"/>
          <p:cNvGraphicFramePr/>
          <p:nvPr/>
        </p:nvGraphicFramePr>
        <p:xfrm>
          <a:off x="228588" y="1424250"/>
          <a:ext cx="3000000" cy="3000000"/>
        </p:xfrm>
        <a:graphic>
          <a:graphicData uri="http://schemas.openxmlformats.org/drawingml/2006/table">
            <a:tbl>
              <a:tblPr>
                <a:noFill/>
                <a:tableStyleId>{02AB3801-B09D-4960-A65C-37FF46D4CC3D}</a:tableStyleId>
              </a:tblPr>
              <a:tblGrid>
                <a:gridCol w="2711825"/>
              </a:tblGrid>
              <a:tr h="381702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graphicFrame>
        <p:nvGraphicFramePr>
          <p:cNvPr id="332" name="Google Shape;332;p27"/>
          <p:cNvGraphicFramePr/>
          <p:nvPr/>
        </p:nvGraphicFramePr>
        <p:xfrm>
          <a:off x="3216075" y="1424250"/>
          <a:ext cx="3000000" cy="3000000"/>
        </p:xfrm>
        <a:graphic>
          <a:graphicData uri="http://schemas.openxmlformats.org/drawingml/2006/table">
            <a:tbl>
              <a:tblPr>
                <a:noFill/>
                <a:tableStyleId>{02AB3801-B09D-4960-A65C-37FF46D4CC3D}</a:tableStyleId>
              </a:tblPr>
              <a:tblGrid>
                <a:gridCol w="2711825"/>
              </a:tblGrid>
              <a:tr h="381702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graphicFrame>
        <p:nvGraphicFramePr>
          <p:cNvPr id="333" name="Google Shape;333;p27"/>
          <p:cNvGraphicFramePr/>
          <p:nvPr/>
        </p:nvGraphicFramePr>
        <p:xfrm>
          <a:off x="6203563" y="1424250"/>
          <a:ext cx="3000000" cy="3000000"/>
        </p:xfrm>
        <a:graphic>
          <a:graphicData uri="http://schemas.openxmlformats.org/drawingml/2006/table">
            <a:tbl>
              <a:tblPr>
                <a:noFill/>
                <a:tableStyleId>{02AB3801-B09D-4960-A65C-37FF46D4CC3D}</a:tableStyleId>
              </a:tblPr>
              <a:tblGrid>
                <a:gridCol w="2711825"/>
              </a:tblGrid>
              <a:tr h="381702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334" name="Google Shape;334;p27"/>
          <p:cNvSpPr txBox="1"/>
          <p:nvPr>
            <p:ph idx="1" type="body"/>
          </p:nvPr>
        </p:nvSpPr>
        <p:spPr>
          <a:xfrm>
            <a:off x="356300" y="2437750"/>
            <a:ext cx="2456400" cy="2462400"/>
          </a:xfrm>
          <a:prstGeom prst="rect">
            <a:avLst/>
          </a:prstGeom>
        </p:spPr>
        <p:txBody>
          <a:bodyPr anchorCtr="0" anchor="b"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35" name="Google Shape;335;p27"/>
          <p:cNvSpPr txBox="1"/>
          <p:nvPr>
            <p:ph idx="2" type="body"/>
          </p:nvPr>
        </p:nvSpPr>
        <p:spPr>
          <a:xfrm>
            <a:off x="3343788" y="2437750"/>
            <a:ext cx="2456400" cy="2462400"/>
          </a:xfrm>
          <a:prstGeom prst="rect">
            <a:avLst/>
          </a:prstGeom>
        </p:spPr>
        <p:txBody>
          <a:bodyPr anchorCtr="0" anchor="b"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36" name="Google Shape;336;p27"/>
          <p:cNvSpPr txBox="1"/>
          <p:nvPr>
            <p:ph idx="3" type="body"/>
          </p:nvPr>
        </p:nvSpPr>
        <p:spPr>
          <a:xfrm>
            <a:off x="6331275" y="2437750"/>
            <a:ext cx="2456400" cy="2462400"/>
          </a:xfrm>
          <a:prstGeom prst="rect">
            <a:avLst/>
          </a:prstGeom>
        </p:spPr>
        <p:txBody>
          <a:bodyPr anchorCtr="0" anchor="b"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37" name="Google Shape;337;p27"/>
          <p:cNvSpPr txBox="1"/>
          <p:nvPr>
            <p:ph type="title"/>
          </p:nvPr>
        </p:nvSpPr>
        <p:spPr>
          <a:xfrm>
            <a:off x="333350" y="1565975"/>
            <a:ext cx="2502300" cy="6780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338" name="Google Shape;338;p27"/>
          <p:cNvSpPr txBox="1"/>
          <p:nvPr>
            <p:ph idx="4" type="title"/>
          </p:nvPr>
        </p:nvSpPr>
        <p:spPr>
          <a:xfrm>
            <a:off x="3320850" y="1565975"/>
            <a:ext cx="2502300" cy="6780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339" name="Google Shape;339;p27"/>
          <p:cNvSpPr txBox="1"/>
          <p:nvPr>
            <p:ph idx="5" type="title"/>
          </p:nvPr>
        </p:nvSpPr>
        <p:spPr>
          <a:xfrm>
            <a:off x="6308325" y="1565975"/>
            <a:ext cx="2502300" cy="6780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340" name="Google Shape;340;p27"/>
          <p:cNvSpPr txBox="1"/>
          <p:nvPr>
            <p:ph idx="6" type="title"/>
          </p:nvPr>
        </p:nvSpPr>
        <p:spPr>
          <a:xfrm>
            <a:off x="230900" y="457200"/>
            <a:ext cx="4406400" cy="562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p:txBody>
      </p:sp>
      <p:sp>
        <p:nvSpPr>
          <p:cNvPr id="341" name="Google Shape;341;p27"/>
          <p:cNvSpPr txBox="1"/>
          <p:nvPr>
            <p:ph idx="7" type="title"/>
          </p:nvPr>
        </p:nvSpPr>
        <p:spPr>
          <a:xfrm>
            <a:off x="316303" y="1833564"/>
            <a:ext cx="2502300" cy="13581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p:txBody>
      </p:sp>
      <p:sp>
        <p:nvSpPr>
          <p:cNvPr id="342" name="Google Shape;342;p27"/>
          <p:cNvSpPr txBox="1"/>
          <p:nvPr>
            <p:ph idx="8" type="title"/>
          </p:nvPr>
        </p:nvSpPr>
        <p:spPr>
          <a:xfrm>
            <a:off x="3320853" y="1833564"/>
            <a:ext cx="2502300" cy="13581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p:txBody>
      </p:sp>
      <p:sp>
        <p:nvSpPr>
          <p:cNvPr id="343" name="Google Shape;343;p27"/>
          <p:cNvSpPr txBox="1"/>
          <p:nvPr>
            <p:ph idx="9" type="title"/>
          </p:nvPr>
        </p:nvSpPr>
        <p:spPr>
          <a:xfrm>
            <a:off x="6308328" y="1833564"/>
            <a:ext cx="2502300" cy="13581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p:txBody>
      </p:sp>
      <p:sp>
        <p:nvSpPr>
          <p:cNvPr id="344" name="Google Shape;344;p27"/>
          <p:cNvSpPr txBox="1"/>
          <p:nvPr>
            <p:ph idx="13" type="title"/>
          </p:nvPr>
        </p:nvSpPr>
        <p:spPr>
          <a:xfrm>
            <a:off x="5552275" y="457200"/>
            <a:ext cx="3368700" cy="5622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dk1"/>
              </a:buClr>
              <a:buSzPts val="3600"/>
              <a:buNone/>
              <a:defRPr/>
            </a:lvl1pPr>
            <a:lvl2pPr lvl="1" algn="r">
              <a:spcBef>
                <a:spcPts val="0"/>
              </a:spcBef>
              <a:spcAft>
                <a:spcPts val="0"/>
              </a:spcAft>
              <a:buClr>
                <a:schemeClr val="dk1"/>
              </a:buClr>
              <a:buSzPts val="3600"/>
              <a:buNone/>
              <a:defRPr sz="3600"/>
            </a:lvl2pPr>
            <a:lvl3pPr lvl="2" algn="r">
              <a:spcBef>
                <a:spcPts val="0"/>
              </a:spcBef>
              <a:spcAft>
                <a:spcPts val="0"/>
              </a:spcAft>
              <a:buClr>
                <a:schemeClr val="dk1"/>
              </a:buClr>
              <a:buSzPts val="3600"/>
              <a:buNone/>
              <a:defRPr sz="3600"/>
            </a:lvl3pPr>
            <a:lvl4pPr lvl="3" algn="r">
              <a:spcBef>
                <a:spcPts val="0"/>
              </a:spcBef>
              <a:spcAft>
                <a:spcPts val="0"/>
              </a:spcAft>
              <a:buClr>
                <a:schemeClr val="dk1"/>
              </a:buClr>
              <a:buSzPts val="3600"/>
              <a:buNone/>
              <a:defRPr sz="3600"/>
            </a:lvl4pPr>
            <a:lvl5pPr lvl="4" algn="r">
              <a:spcBef>
                <a:spcPts val="0"/>
              </a:spcBef>
              <a:spcAft>
                <a:spcPts val="0"/>
              </a:spcAft>
              <a:buClr>
                <a:schemeClr val="dk1"/>
              </a:buClr>
              <a:buSzPts val="3600"/>
              <a:buNone/>
              <a:defRPr sz="3600"/>
            </a:lvl5pPr>
            <a:lvl6pPr lvl="5" algn="r">
              <a:spcBef>
                <a:spcPts val="0"/>
              </a:spcBef>
              <a:spcAft>
                <a:spcPts val="0"/>
              </a:spcAft>
              <a:buClr>
                <a:schemeClr val="dk1"/>
              </a:buClr>
              <a:buSzPts val="3600"/>
              <a:buNone/>
              <a:defRPr sz="3600"/>
            </a:lvl6pPr>
            <a:lvl7pPr lvl="6" algn="r">
              <a:spcBef>
                <a:spcPts val="0"/>
              </a:spcBef>
              <a:spcAft>
                <a:spcPts val="0"/>
              </a:spcAft>
              <a:buClr>
                <a:schemeClr val="dk1"/>
              </a:buClr>
              <a:buSzPts val="3600"/>
              <a:buNone/>
              <a:defRPr sz="3600"/>
            </a:lvl7pPr>
            <a:lvl8pPr lvl="7" algn="r">
              <a:spcBef>
                <a:spcPts val="0"/>
              </a:spcBef>
              <a:spcAft>
                <a:spcPts val="0"/>
              </a:spcAft>
              <a:buClr>
                <a:schemeClr val="dk1"/>
              </a:buClr>
              <a:buSzPts val="3600"/>
              <a:buNone/>
              <a:defRPr sz="3600"/>
            </a:lvl8pPr>
            <a:lvl9pPr lvl="8" algn="r">
              <a:spcBef>
                <a:spcPts val="0"/>
              </a:spcBef>
              <a:spcAft>
                <a:spcPts val="0"/>
              </a:spcAft>
              <a:buClr>
                <a:schemeClr val="dk1"/>
              </a:buClr>
              <a:buSzPts val="3600"/>
              <a:buNone/>
              <a:defRPr sz="3600"/>
            </a:lvl9pPr>
          </a:lstStyle>
          <a:p/>
        </p:txBody>
      </p:sp>
      <p:sp>
        <p:nvSpPr>
          <p:cNvPr id="345" name="Google Shape;345;p2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pcoming Events">
  <p:cSld name="CUSTOM_3">
    <p:bg>
      <p:bgPr>
        <a:solidFill>
          <a:schemeClr val="dk1"/>
        </a:solidFill>
      </p:bgPr>
    </p:bg>
    <p:spTree>
      <p:nvGrpSpPr>
        <p:cNvPr id="346" name="Shape 346"/>
        <p:cNvGrpSpPr/>
        <p:nvPr/>
      </p:nvGrpSpPr>
      <p:grpSpPr>
        <a:xfrm>
          <a:off x="0" y="0"/>
          <a:ext cx="0" cy="0"/>
          <a:chOff x="0" y="0"/>
          <a:chExt cx="0" cy="0"/>
        </a:xfrm>
      </p:grpSpPr>
      <p:sp>
        <p:nvSpPr>
          <p:cNvPr id="347" name="Google Shape;347;p28"/>
          <p:cNvSpPr txBox="1"/>
          <p:nvPr>
            <p:ph type="title"/>
          </p:nvPr>
        </p:nvSpPr>
        <p:spPr>
          <a:xfrm>
            <a:off x="230900" y="697875"/>
            <a:ext cx="4406400" cy="801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3600"/>
              <a:buNone/>
              <a:defRPr sz="3600">
                <a:solidFill>
                  <a:schemeClr val="dk2"/>
                </a:solidFill>
              </a:defRPr>
            </a:lvl2pPr>
            <a:lvl3pPr lvl="2">
              <a:spcBef>
                <a:spcPts val="0"/>
              </a:spcBef>
              <a:spcAft>
                <a:spcPts val="0"/>
              </a:spcAft>
              <a:buClr>
                <a:schemeClr val="dk2"/>
              </a:buClr>
              <a:buSzPts val="3600"/>
              <a:buNone/>
              <a:defRPr sz="3600">
                <a:solidFill>
                  <a:schemeClr val="dk2"/>
                </a:solidFill>
              </a:defRPr>
            </a:lvl3pPr>
            <a:lvl4pPr lvl="3">
              <a:spcBef>
                <a:spcPts val="0"/>
              </a:spcBef>
              <a:spcAft>
                <a:spcPts val="0"/>
              </a:spcAft>
              <a:buClr>
                <a:schemeClr val="dk2"/>
              </a:buClr>
              <a:buSzPts val="3600"/>
              <a:buNone/>
              <a:defRPr sz="3600">
                <a:solidFill>
                  <a:schemeClr val="dk2"/>
                </a:solidFill>
              </a:defRPr>
            </a:lvl4pPr>
            <a:lvl5pPr lvl="4">
              <a:spcBef>
                <a:spcPts val="0"/>
              </a:spcBef>
              <a:spcAft>
                <a:spcPts val="0"/>
              </a:spcAft>
              <a:buClr>
                <a:schemeClr val="dk2"/>
              </a:buClr>
              <a:buSzPts val="3600"/>
              <a:buNone/>
              <a:defRPr sz="3600">
                <a:solidFill>
                  <a:schemeClr val="dk2"/>
                </a:solidFill>
              </a:defRPr>
            </a:lvl5pPr>
            <a:lvl6pPr lvl="5">
              <a:spcBef>
                <a:spcPts val="0"/>
              </a:spcBef>
              <a:spcAft>
                <a:spcPts val="0"/>
              </a:spcAft>
              <a:buClr>
                <a:schemeClr val="dk2"/>
              </a:buClr>
              <a:buSzPts val="3600"/>
              <a:buNone/>
              <a:defRPr sz="3600">
                <a:solidFill>
                  <a:schemeClr val="dk2"/>
                </a:solidFill>
              </a:defRPr>
            </a:lvl6pPr>
            <a:lvl7pPr lvl="6">
              <a:spcBef>
                <a:spcPts val="0"/>
              </a:spcBef>
              <a:spcAft>
                <a:spcPts val="0"/>
              </a:spcAft>
              <a:buClr>
                <a:schemeClr val="dk2"/>
              </a:buClr>
              <a:buSzPts val="3600"/>
              <a:buNone/>
              <a:defRPr sz="3600">
                <a:solidFill>
                  <a:schemeClr val="dk2"/>
                </a:solidFill>
              </a:defRPr>
            </a:lvl7pPr>
            <a:lvl8pPr lvl="7">
              <a:spcBef>
                <a:spcPts val="0"/>
              </a:spcBef>
              <a:spcAft>
                <a:spcPts val="0"/>
              </a:spcAft>
              <a:buClr>
                <a:schemeClr val="dk2"/>
              </a:buClr>
              <a:buSzPts val="3600"/>
              <a:buNone/>
              <a:defRPr sz="3600">
                <a:solidFill>
                  <a:schemeClr val="dk2"/>
                </a:solidFill>
              </a:defRPr>
            </a:lvl8pPr>
            <a:lvl9pPr lvl="8">
              <a:spcBef>
                <a:spcPts val="0"/>
              </a:spcBef>
              <a:spcAft>
                <a:spcPts val="0"/>
              </a:spcAft>
              <a:buClr>
                <a:schemeClr val="dk2"/>
              </a:buClr>
              <a:buSzPts val="3600"/>
              <a:buNone/>
              <a:defRPr sz="3600">
                <a:solidFill>
                  <a:schemeClr val="dk2"/>
                </a:solidFill>
              </a:defRPr>
            </a:lvl9pPr>
          </a:lstStyle>
          <a:p/>
        </p:txBody>
      </p:sp>
      <p:sp>
        <p:nvSpPr>
          <p:cNvPr id="348" name="Google Shape;348;p28"/>
          <p:cNvSpPr txBox="1"/>
          <p:nvPr>
            <p:ph idx="1" type="subTitle"/>
          </p:nvPr>
        </p:nvSpPr>
        <p:spPr>
          <a:xfrm>
            <a:off x="5943750" y="973900"/>
            <a:ext cx="2996100" cy="1704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1600"/>
              <a:buNone/>
              <a:defRPr sz="1600">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p:txBody>
      </p:sp>
      <p:sp>
        <p:nvSpPr>
          <p:cNvPr id="349" name="Google Shape;349;p28"/>
          <p:cNvSpPr txBox="1"/>
          <p:nvPr>
            <p:ph idx="2" type="body"/>
          </p:nvPr>
        </p:nvSpPr>
        <p:spPr>
          <a:xfrm>
            <a:off x="5943750" y="1208050"/>
            <a:ext cx="2819100" cy="170400"/>
          </a:xfrm>
          <a:prstGeom prst="rect">
            <a:avLst/>
          </a:prstGeom>
        </p:spPr>
        <p:txBody>
          <a:bodyPr anchorCtr="0" anchor="ctr" bIns="91425" lIns="91425" spcFirstLastPara="1" rIns="91425" wrap="square" tIns="91425">
            <a:noAutofit/>
          </a:bodyPr>
          <a:lstStyle>
            <a:lvl1pPr indent="-292100" lvl="0" marL="457200">
              <a:spcBef>
                <a:spcPts val="0"/>
              </a:spcBef>
              <a:spcAft>
                <a:spcPts val="0"/>
              </a:spcAft>
              <a:buClr>
                <a:schemeClr val="dk2"/>
              </a:buClr>
              <a:buSzPts val="1000"/>
              <a:buChar char="●"/>
              <a:defRPr sz="1000">
                <a:solidFill>
                  <a:schemeClr val="dk2"/>
                </a:solidFill>
              </a:defRPr>
            </a:lvl1pPr>
            <a:lvl2pPr indent="-292100" lvl="1" marL="914400">
              <a:spcBef>
                <a:spcPts val="0"/>
              </a:spcBef>
              <a:spcAft>
                <a:spcPts val="0"/>
              </a:spcAft>
              <a:buClr>
                <a:schemeClr val="dk2"/>
              </a:buClr>
              <a:buSzPts val="1000"/>
              <a:buChar char="○"/>
              <a:defRPr sz="1000">
                <a:solidFill>
                  <a:schemeClr val="dk2"/>
                </a:solidFill>
              </a:defRPr>
            </a:lvl2pPr>
            <a:lvl3pPr indent="-292100" lvl="2" marL="1371600">
              <a:spcBef>
                <a:spcPts val="0"/>
              </a:spcBef>
              <a:spcAft>
                <a:spcPts val="0"/>
              </a:spcAft>
              <a:buClr>
                <a:schemeClr val="dk2"/>
              </a:buClr>
              <a:buSzPts val="1000"/>
              <a:buChar char="■"/>
              <a:defRPr sz="1000">
                <a:solidFill>
                  <a:schemeClr val="dk2"/>
                </a:solidFill>
              </a:defRPr>
            </a:lvl3pPr>
            <a:lvl4pPr indent="-292100" lvl="3" marL="1828800">
              <a:spcBef>
                <a:spcPts val="0"/>
              </a:spcBef>
              <a:spcAft>
                <a:spcPts val="0"/>
              </a:spcAft>
              <a:buClr>
                <a:schemeClr val="dk2"/>
              </a:buClr>
              <a:buSzPts val="1000"/>
              <a:buChar char="●"/>
              <a:defRPr sz="1000">
                <a:solidFill>
                  <a:schemeClr val="dk2"/>
                </a:solidFill>
              </a:defRPr>
            </a:lvl4pPr>
            <a:lvl5pPr indent="-292100" lvl="4" marL="2286000">
              <a:spcBef>
                <a:spcPts val="0"/>
              </a:spcBef>
              <a:spcAft>
                <a:spcPts val="0"/>
              </a:spcAft>
              <a:buClr>
                <a:schemeClr val="dk2"/>
              </a:buClr>
              <a:buSzPts val="1000"/>
              <a:buChar char="○"/>
              <a:defRPr sz="1000">
                <a:solidFill>
                  <a:schemeClr val="dk2"/>
                </a:solidFill>
              </a:defRPr>
            </a:lvl5pPr>
            <a:lvl6pPr indent="-292100" lvl="5" marL="2743200">
              <a:spcBef>
                <a:spcPts val="0"/>
              </a:spcBef>
              <a:spcAft>
                <a:spcPts val="0"/>
              </a:spcAft>
              <a:buClr>
                <a:schemeClr val="dk2"/>
              </a:buClr>
              <a:buSzPts val="1000"/>
              <a:buChar char="■"/>
              <a:defRPr sz="1000">
                <a:solidFill>
                  <a:schemeClr val="dk2"/>
                </a:solidFill>
              </a:defRPr>
            </a:lvl6pPr>
            <a:lvl7pPr indent="-292100" lvl="6" marL="3200400">
              <a:spcBef>
                <a:spcPts val="0"/>
              </a:spcBef>
              <a:spcAft>
                <a:spcPts val="0"/>
              </a:spcAft>
              <a:buClr>
                <a:schemeClr val="dk2"/>
              </a:buClr>
              <a:buSzPts val="1000"/>
              <a:buChar char="●"/>
              <a:defRPr sz="1000">
                <a:solidFill>
                  <a:schemeClr val="dk2"/>
                </a:solidFill>
              </a:defRPr>
            </a:lvl7pPr>
            <a:lvl8pPr indent="-292100" lvl="7" marL="3657600">
              <a:spcBef>
                <a:spcPts val="0"/>
              </a:spcBef>
              <a:spcAft>
                <a:spcPts val="0"/>
              </a:spcAft>
              <a:buClr>
                <a:schemeClr val="dk2"/>
              </a:buClr>
              <a:buSzPts val="1000"/>
              <a:buChar char="○"/>
              <a:defRPr sz="1000">
                <a:solidFill>
                  <a:schemeClr val="dk2"/>
                </a:solidFill>
              </a:defRPr>
            </a:lvl8pPr>
            <a:lvl9pPr indent="-292100" lvl="8" marL="4114800">
              <a:spcBef>
                <a:spcPts val="0"/>
              </a:spcBef>
              <a:spcAft>
                <a:spcPts val="0"/>
              </a:spcAft>
              <a:buClr>
                <a:schemeClr val="dk2"/>
              </a:buClr>
              <a:buSzPts val="1000"/>
              <a:buChar char="■"/>
              <a:defRPr sz="1000">
                <a:solidFill>
                  <a:schemeClr val="dk2"/>
                </a:solidFill>
              </a:defRPr>
            </a:lvl9pPr>
          </a:lstStyle>
          <a:p/>
        </p:txBody>
      </p:sp>
      <p:sp>
        <p:nvSpPr>
          <p:cNvPr id="350" name="Google Shape;350;p28"/>
          <p:cNvSpPr txBox="1"/>
          <p:nvPr>
            <p:ph idx="3" type="subTitle"/>
          </p:nvPr>
        </p:nvSpPr>
        <p:spPr>
          <a:xfrm>
            <a:off x="5943750" y="2053025"/>
            <a:ext cx="2996100" cy="1704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1600"/>
              <a:buNone/>
              <a:defRPr sz="1600">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p:txBody>
      </p:sp>
      <p:sp>
        <p:nvSpPr>
          <p:cNvPr id="351" name="Google Shape;351;p28"/>
          <p:cNvSpPr txBox="1"/>
          <p:nvPr>
            <p:ph idx="4" type="body"/>
          </p:nvPr>
        </p:nvSpPr>
        <p:spPr>
          <a:xfrm>
            <a:off x="5943750" y="2287175"/>
            <a:ext cx="2819100" cy="170400"/>
          </a:xfrm>
          <a:prstGeom prst="rect">
            <a:avLst/>
          </a:prstGeom>
        </p:spPr>
        <p:txBody>
          <a:bodyPr anchorCtr="0" anchor="ctr" bIns="91425" lIns="91425" spcFirstLastPara="1" rIns="91425" wrap="square" tIns="91425">
            <a:noAutofit/>
          </a:bodyPr>
          <a:lstStyle>
            <a:lvl1pPr indent="-292100" lvl="0" marL="457200">
              <a:spcBef>
                <a:spcPts val="0"/>
              </a:spcBef>
              <a:spcAft>
                <a:spcPts val="0"/>
              </a:spcAft>
              <a:buClr>
                <a:schemeClr val="dk2"/>
              </a:buClr>
              <a:buSzPts val="1000"/>
              <a:buChar char="●"/>
              <a:defRPr sz="1000">
                <a:solidFill>
                  <a:schemeClr val="dk2"/>
                </a:solidFill>
              </a:defRPr>
            </a:lvl1pPr>
            <a:lvl2pPr indent="-292100" lvl="1" marL="914400">
              <a:spcBef>
                <a:spcPts val="0"/>
              </a:spcBef>
              <a:spcAft>
                <a:spcPts val="0"/>
              </a:spcAft>
              <a:buClr>
                <a:schemeClr val="dk2"/>
              </a:buClr>
              <a:buSzPts val="1000"/>
              <a:buChar char="○"/>
              <a:defRPr sz="1000">
                <a:solidFill>
                  <a:schemeClr val="dk2"/>
                </a:solidFill>
              </a:defRPr>
            </a:lvl2pPr>
            <a:lvl3pPr indent="-292100" lvl="2" marL="1371600">
              <a:spcBef>
                <a:spcPts val="0"/>
              </a:spcBef>
              <a:spcAft>
                <a:spcPts val="0"/>
              </a:spcAft>
              <a:buClr>
                <a:schemeClr val="dk2"/>
              </a:buClr>
              <a:buSzPts val="1000"/>
              <a:buChar char="■"/>
              <a:defRPr sz="1000">
                <a:solidFill>
                  <a:schemeClr val="dk2"/>
                </a:solidFill>
              </a:defRPr>
            </a:lvl3pPr>
            <a:lvl4pPr indent="-292100" lvl="3" marL="1828800">
              <a:spcBef>
                <a:spcPts val="0"/>
              </a:spcBef>
              <a:spcAft>
                <a:spcPts val="0"/>
              </a:spcAft>
              <a:buClr>
                <a:schemeClr val="dk2"/>
              </a:buClr>
              <a:buSzPts val="1000"/>
              <a:buChar char="●"/>
              <a:defRPr sz="1000">
                <a:solidFill>
                  <a:schemeClr val="dk2"/>
                </a:solidFill>
              </a:defRPr>
            </a:lvl4pPr>
            <a:lvl5pPr indent="-292100" lvl="4" marL="2286000">
              <a:spcBef>
                <a:spcPts val="0"/>
              </a:spcBef>
              <a:spcAft>
                <a:spcPts val="0"/>
              </a:spcAft>
              <a:buClr>
                <a:schemeClr val="dk2"/>
              </a:buClr>
              <a:buSzPts val="1000"/>
              <a:buChar char="○"/>
              <a:defRPr sz="1000">
                <a:solidFill>
                  <a:schemeClr val="dk2"/>
                </a:solidFill>
              </a:defRPr>
            </a:lvl5pPr>
            <a:lvl6pPr indent="-292100" lvl="5" marL="2743200">
              <a:spcBef>
                <a:spcPts val="0"/>
              </a:spcBef>
              <a:spcAft>
                <a:spcPts val="0"/>
              </a:spcAft>
              <a:buClr>
                <a:schemeClr val="dk2"/>
              </a:buClr>
              <a:buSzPts val="1000"/>
              <a:buChar char="■"/>
              <a:defRPr sz="1000">
                <a:solidFill>
                  <a:schemeClr val="dk2"/>
                </a:solidFill>
              </a:defRPr>
            </a:lvl6pPr>
            <a:lvl7pPr indent="-292100" lvl="6" marL="3200400">
              <a:spcBef>
                <a:spcPts val="0"/>
              </a:spcBef>
              <a:spcAft>
                <a:spcPts val="0"/>
              </a:spcAft>
              <a:buClr>
                <a:schemeClr val="dk2"/>
              </a:buClr>
              <a:buSzPts val="1000"/>
              <a:buChar char="●"/>
              <a:defRPr sz="1000">
                <a:solidFill>
                  <a:schemeClr val="dk2"/>
                </a:solidFill>
              </a:defRPr>
            </a:lvl7pPr>
            <a:lvl8pPr indent="-292100" lvl="7" marL="3657600">
              <a:spcBef>
                <a:spcPts val="0"/>
              </a:spcBef>
              <a:spcAft>
                <a:spcPts val="0"/>
              </a:spcAft>
              <a:buClr>
                <a:schemeClr val="dk2"/>
              </a:buClr>
              <a:buSzPts val="1000"/>
              <a:buChar char="○"/>
              <a:defRPr sz="1000">
                <a:solidFill>
                  <a:schemeClr val="dk2"/>
                </a:solidFill>
              </a:defRPr>
            </a:lvl8pPr>
            <a:lvl9pPr indent="-292100" lvl="8" marL="4114800">
              <a:spcBef>
                <a:spcPts val="0"/>
              </a:spcBef>
              <a:spcAft>
                <a:spcPts val="0"/>
              </a:spcAft>
              <a:buClr>
                <a:schemeClr val="dk2"/>
              </a:buClr>
              <a:buSzPts val="1000"/>
              <a:buChar char="■"/>
              <a:defRPr sz="1000">
                <a:solidFill>
                  <a:schemeClr val="dk2"/>
                </a:solidFill>
              </a:defRPr>
            </a:lvl9pPr>
          </a:lstStyle>
          <a:p/>
        </p:txBody>
      </p:sp>
      <p:sp>
        <p:nvSpPr>
          <p:cNvPr id="352" name="Google Shape;352;p28"/>
          <p:cNvSpPr txBox="1"/>
          <p:nvPr>
            <p:ph idx="5" type="subTitle"/>
          </p:nvPr>
        </p:nvSpPr>
        <p:spPr>
          <a:xfrm>
            <a:off x="5943750" y="3132150"/>
            <a:ext cx="2996100" cy="1704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1600"/>
              <a:buNone/>
              <a:defRPr sz="1600">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p:txBody>
      </p:sp>
      <p:sp>
        <p:nvSpPr>
          <p:cNvPr id="353" name="Google Shape;353;p28"/>
          <p:cNvSpPr txBox="1"/>
          <p:nvPr>
            <p:ph idx="6" type="body"/>
          </p:nvPr>
        </p:nvSpPr>
        <p:spPr>
          <a:xfrm>
            <a:off x="5943750" y="3366300"/>
            <a:ext cx="2819100" cy="170400"/>
          </a:xfrm>
          <a:prstGeom prst="rect">
            <a:avLst/>
          </a:prstGeom>
        </p:spPr>
        <p:txBody>
          <a:bodyPr anchorCtr="0" anchor="ctr" bIns="91425" lIns="91425" spcFirstLastPara="1" rIns="91425" wrap="square" tIns="91425">
            <a:noAutofit/>
          </a:bodyPr>
          <a:lstStyle>
            <a:lvl1pPr indent="-292100" lvl="0" marL="457200">
              <a:spcBef>
                <a:spcPts val="0"/>
              </a:spcBef>
              <a:spcAft>
                <a:spcPts val="0"/>
              </a:spcAft>
              <a:buClr>
                <a:schemeClr val="dk2"/>
              </a:buClr>
              <a:buSzPts val="1000"/>
              <a:buChar char="●"/>
              <a:defRPr sz="1000">
                <a:solidFill>
                  <a:schemeClr val="dk2"/>
                </a:solidFill>
              </a:defRPr>
            </a:lvl1pPr>
            <a:lvl2pPr indent="-292100" lvl="1" marL="914400">
              <a:spcBef>
                <a:spcPts val="0"/>
              </a:spcBef>
              <a:spcAft>
                <a:spcPts val="0"/>
              </a:spcAft>
              <a:buClr>
                <a:schemeClr val="dk2"/>
              </a:buClr>
              <a:buSzPts val="1000"/>
              <a:buChar char="○"/>
              <a:defRPr sz="1000">
                <a:solidFill>
                  <a:schemeClr val="dk2"/>
                </a:solidFill>
              </a:defRPr>
            </a:lvl2pPr>
            <a:lvl3pPr indent="-292100" lvl="2" marL="1371600">
              <a:spcBef>
                <a:spcPts val="0"/>
              </a:spcBef>
              <a:spcAft>
                <a:spcPts val="0"/>
              </a:spcAft>
              <a:buClr>
                <a:schemeClr val="dk2"/>
              </a:buClr>
              <a:buSzPts val="1000"/>
              <a:buChar char="■"/>
              <a:defRPr sz="1000">
                <a:solidFill>
                  <a:schemeClr val="dk2"/>
                </a:solidFill>
              </a:defRPr>
            </a:lvl3pPr>
            <a:lvl4pPr indent="-292100" lvl="3" marL="1828800">
              <a:spcBef>
                <a:spcPts val="0"/>
              </a:spcBef>
              <a:spcAft>
                <a:spcPts val="0"/>
              </a:spcAft>
              <a:buClr>
                <a:schemeClr val="dk2"/>
              </a:buClr>
              <a:buSzPts val="1000"/>
              <a:buChar char="●"/>
              <a:defRPr sz="1000">
                <a:solidFill>
                  <a:schemeClr val="dk2"/>
                </a:solidFill>
              </a:defRPr>
            </a:lvl4pPr>
            <a:lvl5pPr indent="-292100" lvl="4" marL="2286000">
              <a:spcBef>
                <a:spcPts val="0"/>
              </a:spcBef>
              <a:spcAft>
                <a:spcPts val="0"/>
              </a:spcAft>
              <a:buClr>
                <a:schemeClr val="dk2"/>
              </a:buClr>
              <a:buSzPts val="1000"/>
              <a:buChar char="○"/>
              <a:defRPr sz="1000">
                <a:solidFill>
                  <a:schemeClr val="dk2"/>
                </a:solidFill>
              </a:defRPr>
            </a:lvl5pPr>
            <a:lvl6pPr indent="-292100" lvl="5" marL="2743200">
              <a:spcBef>
                <a:spcPts val="0"/>
              </a:spcBef>
              <a:spcAft>
                <a:spcPts val="0"/>
              </a:spcAft>
              <a:buClr>
                <a:schemeClr val="dk2"/>
              </a:buClr>
              <a:buSzPts val="1000"/>
              <a:buChar char="■"/>
              <a:defRPr sz="1000">
                <a:solidFill>
                  <a:schemeClr val="dk2"/>
                </a:solidFill>
              </a:defRPr>
            </a:lvl6pPr>
            <a:lvl7pPr indent="-292100" lvl="6" marL="3200400">
              <a:spcBef>
                <a:spcPts val="0"/>
              </a:spcBef>
              <a:spcAft>
                <a:spcPts val="0"/>
              </a:spcAft>
              <a:buClr>
                <a:schemeClr val="dk2"/>
              </a:buClr>
              <a:buSzPts val="1000"/>
              <a:buChar char="●"/>
              <a:defRPr sz="1000">
                <a:solidFill>
                  <a:schemeClr val="dk2"/>
                </a:solidFill>
              </a:defRPr>
            </a:lvl7pPr>
            <a:lvl8pPr indent="-292100" lvl="7" marL="3657600">
              <a:spcBef>
                <a:spcPts val="0"/>
              </a:spcBef>
              <a:spcAft>
                <a:spcPts val="0"/>
              </a:spcAft>
              <a:buClr>
                <a:schemeClr val="dk2"/>
              </a:buClr>
              <a:buSzPts val="1000"/>
              <a:buChar char="○"/>
              <a:defRPr sz="1000">
                <a:solidFill>
                  <a:schemeClr val="dk2"/>
                </a:solidFill>
              </a:defRPr>
            </a:lvl8pPr>
            <a:lvl9pPr indent="-292100" lvl="8" marL="4114800">
              <a:spcBef>
                <a:spcPts val="0"/>
              </a:spcBef>
              <a:spcAft>
                <a:spcPts val="0"/>
              </a:spcAft>
              <a:buClr>
                <a:schemeClr val="dk2"/>
              </a:buClr>
              <a:buSzPts val="1000"/>
              <a:buChar char="■"/>
              <a:defRPr sz="1000">
                <a:solidFill>
                  <a:schemeClr val="dk2"/>
                </a:solidFill>
              </a:defRPr>
            </a:lvl9pPr>
          </a:lstStyle>
          <a:p/>
        </p:txBody>
      </p:sp>
      <p:sp>
        <p:nvSpPr>
          <p:cNvPr id="354" name="Google Shape;354;p28"/>
          <p:cNvSpPr txBox="1"/>
          <p:nvPr>
            <p:ph idx="7" type="subTitle"/>
          </p:nvPr>
        </p:nvSpPr>
        <p:spPr>
          <a:xfrm>
            <a:off x="5943750" y="4211275"/>
            <a:ext cx="2996100" cy="1704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1600"/>
              <a:buNone/>
              <a:defRPr sz="1600">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p:txBody>
      </p:sp>
      <p:sp>
        <p:nvSpPr>
          <p:cNvPr id="355" name="Google Shape;355;p28"/>
          <p:cNvSpPr txBox="1"/>
          <p:nvPr>
            <p:ph idx="8" type="body"/>
          </p:nvPr>
        </p:nvSpPr>
        <p:spPr>
          <a:xfrm>
            <a:off x="5943750" y="4445425"/>
            <a:ext cx="2819100" cy="170400"/>
          </a:xfrm>
          <a:prstGeom prst="rect">
            <a:avLst/>
          </a:prstGeom>
        </p:spPr>
        <p:txBody>
          <a:bodyPr anchorCtr="0" anchor="ctr" bIns="91425" lIns="91425" spcFirstLastPara="1" rIns="91425" wrap="square" tIns="91425">
            <a:noAutofit/>
          </a:bodyPr>
          <a:lstStyle>
            <a:lvl1pPr indent="-292100" lvl="0" marL="457200">
              <a:spcBef>
                <a:spcPts val="0"/>
              </a:spcBef>
              <a:spcAft>
                <a:spcPts val="0"/>
              </a:spcAft>
              <a:buClr>
                <a:schemeClr val="dk2"/>
              </a:buClr>
              <a:buSzPts val="1000"/>
              <a:buChar char="●"/>
              <a:defRPr sz="1000">
                <a:solidFill>
                  <a:schemeClr val="dk2"/>
                </a:solidFill>
              </a:defRPr>
            </a:lvl1pPr>
            <a:lvl2pPr indent="-292100" lvl="1" marL="914400">
              <a:spcBef>
                <a:spcPts val="0"/>
              </a:spcBef>
              <a:spcAft>
                <a:spcPts val="0"/>
              </a:spcAft>
              <a:buClr>
                <a:schemeClr val="dk2"/>
              </a:buClr>
              <a:buSzPts val="1000"/>
              <a:buChar char="○"/>
              <a:defRPr sz="1000">
                <a:solidFill>
                  <a:schemeClr val="dk2"/>
                </a:solidFill>
              </a:defRPr>
            </a:lvl2pPr>
            <a:lvl3pPr indent="-292100" lvl="2" marL="1371600">
              <a:spcBef>
                <a:spcPts val="0"/>
              </a:spcBef>
              <a:spcAft>
                <a:spcPts val="0"/>
              </a:spcAft>
              <a:buClr>
                <a:schemeClr val="dk2"/>
              </a:buClr>
              <a:buSzPts val="1000"/>
              <a:buChar char="■"/>
              <a:defRPr sz="1000">
                <a:solidFill>
                  <a:schemeClr val="dk2"/>
                </a:solidFill>
              </a:defRPr>
            </a:lvl3pPr>
            <a:lvl4pPr indent="-292100" lvl="3" marL="1828800">
              <a:spcBef>
                <a:spcPts val="0"/>
              </a:spcBef>
              <a:spcAft>
                <a:spcPts val="0"/>
              </a:spcAft>
              <a:buClr>
                <a:schemeClr val="dk2"/>
              </a:buClr>
              <a:buSzPts val="1000"/>
              <a:buChar char="●"/>
              <a:defRPr sz="1000">
                <a:solidFill>
                  <a:schemeClr val="dk2"/>
                </a:solidFill>
              </a:defRPr>
            </a:lvl4pPr>
            <a:lvl5pPr indent="-292100" lvl="4" marL="2286000">
              <a:spcBef>
                <a:spcPts val="0"/>
              </a:spcBef>
              <a:spcAft>
                <a:spcPts val="0"/>
              </a:spcAft>
              <a:buClr>
                <a:schemeClr val="dk2"/>
              </a:buClr>
              <a:buSzPts val="1000"/>
              <a:buChar char="○"/>
              <a:defRPr sz="1000">
                <a:solidFill>
                  <a:schemeClr val="dk2"/>
                </a:solidFill>
              </a:defRPr>
            </a:lvl5pPr>
            <a:lvl6pPr indent="-292100" lvl="5" marL="2743200">
              <a:spcBef>
                <a:spcPts val="0"/>
              </a:spcBef>
              <a:spcAft>
                <a:spcPts val="0"/>
              </a:spcAft>
              <a:buClr>
                <a:schemeClr val="dk2"/>
              </a:buClr>
              <a:buSzPts val="1000"/>
              <a:buChar char="■"/>
              <a:defRPr sz="1000">
                <a:solidFill>
                  <a:schemeClr val="dk2"/>
                </a:solidFill>
              </a:defRPr>
            </a:lvl6pPr>
            <a:lvl7pPr indent="-292100" lvl="6" marL="3200400">
              <a:spcBef>
                <a:spcPts val="0"/>
              </a:spcBef>
              <a:spcAft>
                <a:spcPts val="0"/>
              </a:spcAft>
              <a:buClr>
                <a:schemeClr val="dk2"/>
              </a:buClr>
              <a:buSzPts val="1000"/>
              <a:buChar char="●"/>
              <a:defRPr sz="1000">
                <a:solidFill>
                  <a:schemeClr val="dk2"/>
                </a:solidFill>
              </a:defRPr>
            </a:lvl7pPr>
            <a:lvl8pPr indent="-292100" lvl="7" marL="3657600">
              <a:spcBef>
                <a:spcPts val="0"/>
              </a:spcBef>
              <a:spcAft>
                <a:spcPts val="0"/>
              </a:spcAft>
              <a:buClr>
                <a:schemeClr val="dk2"/>
              </a:buClr>
              <a:buSzPts val="1000"/>
              <a:buChar char="○"/>
              <a:defRPr sz="1000">
                <a:solidFill>
                  <a:schemeClr val="dk2"/>
                </a:solidFill>
              </a:defRPr>
            </a:lvl8pPr>
            <a:lvl9pPr indent="-292100" lvl="8" marL="4114800">
              <a:spcBef>
                <a:spcPts val="0"/>
              </a:spcBef>
              <a:spcAft>
                <a:spcPts val="0"/>
              </a:spcAft>
              <a:buClr>
                <a:schemeClr val="dk2"/>
              </a:buClr>
              <a:buSzPts val="1000"/>
              <a:buChar char="■"/>
              <a:defRPr sz="1000">
                <a:solidFill>
                  <a:schemeClr val="dk2"/>
                </a:solidFill>
              </a:defRPr>
            </a:lvl9pPr>
          </a:lstStyle>
          <a:p/>
        </p:txBody>
      </p:sp>
      <p:sp>
        <p:nvSpPr>
          <p:cNvPr id="356" name="Google Shape;356;p28"/>
          <p:cNvSpPr txBox="1"/>
          <p:nvPr>
            <p:ph idx="9" type="subTitle"/>
          </p:nvPr>
        </p:nvSpPr>
        <p:spPr>
          <a:xfrm>
            <a:off x="227975" y="2744325"/>
            <a:ext cx="3572100" cy="3879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400"/>
              <a:buNone/>
              <a:defRPr>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p:txBody>
      </p:sp>
      <p:sp>
        <p:nvSpPr>
          <p:cNvPr id="357" name="Google Shape;357;p28"/>
          <p:cNvSpPr txBox="1"/>
          <p:nvPr>
            <p:ph idx="13" type="body"/>
          </p:nvPr>
        </p:nvSpPr>
        <p:spPr>
          <a:xfrm>
            <a:off x="227875" y="3458750"/>
            <a:ext cx="4287000" cy="1461300"/>
          </a:xfrm>
          <a:prstGeom prst="rect">
            <a:avLst/>
          </a:prstGeom>
        </p:spPr>
        <p:txBody>
          <a:bodyPr anchorCtr="0" anchor="b" bIns="91425" lIns="91425" spcFirstLastPara="1" rIns="91425" wrap="square" tIns="91425">
            <a:noAutofit/>
          </a:bodyPr>
          <a:lstStyle>
            <a:lvl1pPr indent="-304800" lvl="0" marL="457200">
              <a:spcBef>
                <a:spcPts val="0"/>
              </a:spcBef>
              <a:spcAft>
                <a:spcPts val="0"/>
              </a:spcAft>
              <a:buClr>
                <a:schemeClr val="dk2"/>
              </a:buClr>
              <a:buSzPts val="1200"/>
              <a:buChar char="●"/>
              <a:defRPr>
                <a:solidFill>
                  <a:schemeClr val="dk2"/>
                </a:solidFill>
              </a:defRPr>
            </a:lvl1pPr>
            <a:lvl2pPr indent="-304800" lvl="1" marL="914400">
              <a:spcBef>
                <a:spcPts val="0"/>
              </a:spcBef>
              <a:spcAft>
                <a:spcPts val="0"/>
              </a:spcAft>
              <a:buClr>
                <a:schemeClr val="dk2"/>
              </a:buClr>
              <a:buSzPts val="1200"/>
              <a:buChar char="○"/>
              <a:defRPr>
                <a:solidFill>
                  <a:schemeClr val="dk2"/>
                </a:solidFill>
              </a:defRPr>
            </a:lvl2pPr>
            <a:lvl3pPr indent="-304800" lvl="2" marL="1371600">
              <a:spcBef>
                <a:spcPts val="0"/>
              </a:spcBef>
              <a:spcAft>
                <a:spcPts val="0"/>
              </a:spcAft>
              <a:buClr>
                <a:schemeClr val="dk2"/>
              </a:buClr>
              <a:buSzPts val="1200"/>
              <a:buChar char="■"/>
              <a:defRPr>
                <a:solidFill>
                  <a:schemeClr val="dk2"/>
                </a:solidFill>
              </a:defRPr>
            </a:lvl3pPr>
            <a:lvl4pPr indent="-304800" lvl="3" marL="1828800">
              <a:spcBef>
                <a:spcPts val="0"/>
              </a:spcBef>
              <a:spcAft>
                <a:spcPts val="0"/>
              </a:spcAft>
              <a:buClr>
                <a:schemeClr val="dk2"/>
              </a:buClr>
              <a:buSzPts val="1200"/>
              <a:buChar char="●"/>
              <a:defRPr>
                <a:solidFill>
                  <a:schemeClr val="dk2"/>
                </a:solidFill>
              </a:defRPr>
            </a:lvl4pPr>
            <a:lvl5pPr indent="-304800" lvl="4" marL="2286000">
              <a:spcBef>
                <a:spcPts val="0"/>
              </a:spcBef>
              <a:spcAft>
                <a:spcPts val="0"/>
              </a:spcAft>
              <a:buClr>
                <a:schemeClr val="dk2"/>
              </a:buClr>
              <a:buSzPts val="1200"/>
              <a:buChar char="○"/>
              <a:defRPr>
                <a:solidFill>
                  <a:schemeClr val="dk2"/>
                </a:solidFill>
              </a:defRPr>
            </a:lvl5pPr>
            <a:lvl6pPr indent="-304800" lvl="5" marL="2743200">
              <a:spcBef>
                <a:spcPts val="0"/>
              </a:spcBef>
              <a:spcAft>
                <a:spcPts val="0"/>
              </a:spcAft>
              <a:buClr>
                <a:schemeClr val="dk2"/>
              </a:buClr>
              <a:buSzPts val="1200"/>
              <a:buChar char="■"/>
              <a:defRPr>
                <a:solidFill>
                  <a:schemeClr val="dk2"/>
                </a:solidFill>
              </a:defRPr>
            </a:lvl6pPr>
            <a:lvl7pPr indent="-304800" lvl="6" marL="3200400">
              <a:spcBef>
                <a:spcPts val="0"/>
              </a:spcBef>
              <a:spcAft>
                <a:spcPts val="0"/>
              </a:spcAft>
              <a:buClr>
                <a:schemeClr val="dk2"/>
              </a:buClr>
              <a:buSzPts val="1200"/>
              <a:buChar char="●"/>
              <a:defRPr>
                <a:solidFill>
                  <a:schemeClr val="dk2"/>
                </a:solidFill>
              </a:defRPr>
            </a:lvl7pPr>
            <a:lvl8pPr indent="-304800" lvl="7" marL="3657600">
              <a:spcBef>
                <a:spcPts val="0"/>
              </a:spcBef>
              <a:spcAft>
                <a:spcPts val="0"/>
              </a:spcAft>
              <a:buClr>
                <a:schemeClr val="dk2"/>
              </a:buClr>
              <a:buSzPts val="1200"/>
              <a:buChar char="○"/>
              <a:defRPr>
                <a:solidFill>
                  <a:schemeClr val="dk2"/>
                </a:solidFill>
              </a:defRPr>
            </a:lvl8pPr>
            <a:lvl9pPr indent="-304800" lvl="8" marL="4114800">
              <a:spcBef>
                <a:spcPts val="0"/>
              </a:spcBef>
              <a:spcAft>
                <a:spcPts val="0"/>
              </a:spcAft>
              <a:buClr>
                <a:schemeClr val="dk2"/>
              </a:buClr>
              <a:buSzPts val="1200"/>
              <a:buChar char="■"/>
              <a:defRPr>
                <a:solidFill>
                  <a:schemeClr val="dk2"/>
                </a:solidFill>
              </a:defRPr>
            </a:lvl9pPr>
          </a:lstStyle>
          <a:p/>
        </p:txBody>
      </p:sp>
      <p:sp>
        <p:nvSpPr>
          <p:cNvPr id="358" name="Google Shape;358;p2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lestones">
  <p:cSld name="CUSTOM_3_1">
    <p:bg>
      <p:bgPr>
        <a:solidFill>
          <a:schemeClr val="dk1"/>
        </a:solidFill>
      </p:bgPr>
    </p:bg>
    <p:spTree>
      <p:nvGrpSpPr>
        <p:cNvPr id="359" name="Shape 359"/>
        <p:cNvGrpSpPr/>
        <p:nvPr/>
      </p:nvGrpSpPr>
      <p:grpSpPr>
        <a:xfrm>
          <a:off x="0" y="0"/>
          <a:ext cx="0" cy="0"/>
          <a:chOff x="0" y="0"/>
          <a:chExt cx="0" cy="0"/>
        </a:xfrm>
      </p:grpSpPr>
      <p:sp>
        <p:nvSpPr>
          <p:cNvPr id="360" name="Google Shape;360;p29"/>
          <p:cNvSpPr txBox="1"/>
          <p:nvPr>
            <p:ph idx="1" type="subTitle"/>
          </p:nvPr>
        </p:nvSpPr>
        <p:spPr>
          <a:xfrm>
            <a:off x="852075" y="2128039"/>
            <a:ext cx="2088900" cy="1704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600"/>
              <a:buNone/>
              <a:defRPr sz="1600">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p:txBody>
      </p:sp>
      <p:sp>
        <p:nvSpPr>
          <p:cNvPr id="361" name="Google Shape;361;p29"/>
          <p:cNvSpPr txBox="1"/>
          <p:nvPr>
            <p:ph type="title"/>
          </p:nvPr>
        </p:nvSpPr>
        <p:spPr>
          <a:xfrm>
            <a:off x="230900" y="457200"/>
            <a:ext cx="7187700" cy="562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3600"/>
              <a:buNone/>
              <a:defRPr sz="3600">
                <a:solidFill>
                  <a:schemeClr val="dk2"/>
                </a:solidFill>
              </a:defRPr>
            </a:lvl2pPr>
            <a:lvl3pPr lvl="2">
              <a:spcBef>
                <a:spcPts val="0"/>
              </a:spcBef>
              <a:spcAft>
                <a:spcPts val="0"/>
              </a:spcAft>
              <a:buClr>
                <a:schemeClr val="dk2"/>
              </a:buClr>
              <a:buSzPts val="3600"/>
              <a:buNone/>
              <a:defRPr sz="3600">
                <a:solidFill>
                  <a:schemeClr val="dk2"/>
                </a:solidFill>
              </a:defRPr>
            </a:lvl3pPr>
            <a:lvl4pPr lvl="3">
              <a:spcBef>
                <a:spcPts val="0"/>
              </a:spcBef>
              <a:spcAft>
                <a:spcPts val="0"/>
              </a:spcAft>
              <a:buClr>
                <a:schemeClr val="dk2"/>
              </a:buClr>
              <a:buSzPts val="3600"/>
              <a:buNone/>
              <a:defRPr sz="3600">
                <a:solidFill>
                  <a:schemeClr val="dk2"/>
                </a:solidFill>
              </a:defRPr>
            </a:lvl4pPr>
            <a:lvl5pPr lvl="4">
              <a:spcBef>
                <a:spcPts val="0"/>
              </a:spcBef>
              <a:spcAft>
                <a:spcPts val="0"/>
              </a:spcAft>
              <a:buClr>
                <a:schemeClr val="dk2"/>
              </a:buClr>
              <a:buSzPts val="3600"/>
              <a:buNone/>
              <a:defRPr sz="3600">
                <a:solidFill>
                  <a:schemeClr val="dk2"/>
                </a:solidFill>
              </a:defRPr>
            </a:lvl5pPr>
            <a:lvl6pPr lvl="5">
              <a:spcBef>
                <a:spcPts val="0"/>
              </a:spcBef>
              <a:spcAft>
                <a:spcPts val="0"/>
              </a:spcAft>
              <a:buClr>
                <a:schemeClr val="dk2"/>
              </a:buClr>
              <a:buSzPts val="3600"/>
              <a:buNone/>
              <a:defRPr sz="3600">
                <a:solidFill>
                  <a:schemeClr val="dk2"/>
                </a:solidFill>
              </a:defRPr>
            </a:lvl6pPr>
            <a:lvl7pPr lvl="6">
              <a:spcBef>
                <a:spcPts val="0"/>
              </a:spcBef>
              <a:spcAft>
                <a:spcPts val="0"/>
              </a:spcAft>
              <a:buClr>
                <a:schemeClr val="dk2"/>
              </a:buClr>
              <a:buSzPts val="3600"/>
              <a:buNone/>
              <a:defRPr sz="3600">
                <a:solidFill>
                  <a:schemeClr val="dk2"/>
                </a:solidFill>
              </a:defRPr>
            </a:lvl7pPr>
            <a:lvl8pPr lvl="7">
              <a:spcBef>
                <a:spcPts val="0"/>
              </a:spcBef>
              <a:spcAft>
                <a:spcPts val="0"/>
              </a:spcAft>
              <a:buClr>
                <a:schemeClr val="dk2"/>
              </a:buClr>
              <a:buSzPts val="3600"/>
              <a:buNone/>
              <a:defRPr sz="3600">
                <a:solidFill>
                  <a:schemeClr val="dk2"/>
                </a:solidFill>
              </a:defRPr>
            </a:lvl8pPr>
            <a:lvl9pPr lvl="8">
              <a:spcBef>
                <a:spcPts val="0"/>
              </a:spcBef>
              <a:spcAft>
                <a:spcPts val="0"/>
              </a:spcAft>
              <a:buClr>
                <a:schemeClr val="dk2"/>
              </a:buClr>
              <a:buSzPts val="3600"/>
              <a:buNone/>
              <a:defRPr sz="3600">
                <a:solidFill>
                  <a:schemeClr val="dk2"/>
                </a:solidFill>
              </a:defRPr>
            </a:lvl9pPr>
          </a:lstStyle>
          <a:p/>
        </p:txBody>
      </p:sp>
      <p:sp>
        <p:nvSpPr>
          <p:cNvPr id="362" name="Google Shape;362;p29"/>
          <p:cNvSpPr txBox="1"/>
          <p:nvPr>
            <p:ph idx="2" type="subTitle"/>
          </p:nvPr>
        </p:nvSpPr>
        <p:spPr>
          <a:xfrm>
            <a:off x="3046825" y="2128039"/>
            <a:ext cx="2088900" cy="1704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600"/>
              <a:buNone/>
              <a:defRPr sz="1600">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p:txBody>
      </p:sp>
      <p:sp>
        <p:nvSpPr>
          <p:cNvPr id="363" name="Google Shape;363;p29"/>
          <p:cNvSpPr txBox="1"/>
          <p:nvPr>
            <p:ph idx="3" type="subTitle"/>
          </p:nvPr>
        </p:nvSpPr>
        <p:spPr>
          <a:xfrm>
            <a:off x="5169875" y="2128039"/>
            <a:ext cx="2088900" cy="1704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600"/>
              <a:buNone/>
              <a:defRPr sz="1600">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p:txBody>
      </p:sp>
      <p:sp>
        <p:nvSpPr>
          <p:cNvPr id="364" name="Google Shape;364;p29"/>
          <p:cNvSpPr txBox="1"/>
          <p:nvPr>
            <p:ph idx="4" type="subTitle"/>
          </p:nvPr>
        </p:nvSpPr>
        <p:spPr>
          <a:xfrm>
            <a:off x="852075" y="1819034"/>
            <a:ext cx="2088900" cy="170400"/>
          </a:xfrm>
          <a:prstGeom prst="rect">
            <a:avLst/>
          </a:prstGeom>
        </p:spPr>
        <p:txBody>
          <a:bodyPr anchorCtr="0" anchor="b" bIns="91425" lIns="91425" spcFirstLastPara="1" rIns="91425" wrap="square" tIns="91425">
            <a:noAutofit/>
          </a:bodyPr>
          <a:lstStyle>
            <a:lvl1pPr lvl="0" algn="ctr">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1pPr>
            <a:lvl2pPr lvl="1">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2pPr>
            <a:lvl3pPr lvl="2">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3pPr>
            <a:lvl4pPr lvl="3">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4pPr>
            <a:lvl5pPr lvl="4">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5pPr>
            <a:lvl6pPr lvl="5">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6pPr>
            <a:lvl7pPr lvl="6">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7pPr>
            <a:lvl8pPr lvl="7">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8pPr>
            <a:lvl9pPr lvl="8">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9pPr>
          </a:lstStyle>
          <a:p/>
        </p:txBody>
      </p:sp>
      <p:sp>
        <p:nvSpPr>
          <p:cNvPr id="365" name="Google Shape;365;p29"/>
          <p:cNvSpPr txBox="1"/>
          <p:nvPr>
            <p:ph idx="5" type="subTitle"/>
          </p:nvPr>
        </p:nvSpPr>
        <p:spPr>
          <a:xfrm>
            <a:off x="3046825" y="1819034"/>
            <a:ext cx="2088900" cy="170400"/>
          </a:xfrm>
          <a:prstGeom prst="rect">
            <a:avLst/>
          </a:prstGeom>
        </p:spPr>
        <p:txBody>
          <a:bodyPr anchorCtr="0" anchor="b" bIns="91425" lIns="91425" spcFirstLastPara="1" rIns="91425" wrap="square" tIns="91425">
            <a:noAutofit/>
          </a:bodyPr>
          <a:lstStyle>
            <a:lvl1pPr lvl="0" algn="ctr">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1pPr>
            <a:lvl2pPr lvl="1">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2pPr>
            <a:lvl3pPr lvl="2">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3pPr>
            <a:lvl4pPr lvl="3">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4pPr>
            <a:lvl5pPr lvl="4">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5pPr>
            <a:lvl6pPr lvl="5">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6pPr>
            <a:lvl7pPr lvl="6">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7pPr>
            <a:lvl8pPr lvl="7">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8pPr>
            <a:lvl9pPr lvl="8">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9pPr>
          </a:lstStyle>
          <a:p/>
        </p:txBody>
      </p:sp>
      <p:sp>
        <p:nvSpPr>
          <p:cNvPr id="366" name="Google Shape;366;p29"/>
          <p:cNvSpPr txBox="1"/>
          <p:nvPr>
            <p:ph idx="6" type="subTitle"/>
          </p:nvPr>
        </p:nvSpPr>
        <p:spPr>
          <a:xfrm>
            <a:off x="5169875" y="1819034"/>
            <a:ext cx="2088900" cy="170400"/>
          </a:xfrm>
          <a:prstGeom prst="rect">
            <a:avLst/>
          </a:prstGeom>
        </p:spPr>
        <p:txBody>
          <a:bodyPr anchorCtr="0" anchor="b" bIns="91425" lIns="91425" spcFirstLastPara="1" rIns="91425" wrap="square" tIns="91425">
            <a:noAutofit/>
          </a:bodyPr>
          <a:lstStyle>
            <a:lvl1pPr lvl="0" algn="ctr">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1pPr>
            <a:lvl2pPr lvl="1">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2pPr>
            <a:lvl3pPr lvl="2">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3pPr>
            <a:lvl4pPr lvl="3">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4pPr>
            <a:lvl5pPr lvl="4">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5pPr>
            <a:lvl6pPr lvl="5">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6pPr>
            <a:lvl7pPr lvl="6">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7pPr>
            <a:lvl8pPr lvl="7">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8pPr>
            <a:lvl9pPr lvl="8">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9pPr>
          </a:lstStyle>
          <a:p/>
        </p:txBody>
      </p:sp>
      <p:sp>
        <p:nvSpPr>
          <p:cNvPr id="367" name="Google Shape;367;p29"/>
          <p:cNvSpPr txBox="1"/>
          <p:nvPr>
            <p:ph idx="7" type="subTitle"/>
          </p:nvPr>
        </p:nvSpPr>
        <p:spPr>
          <a:xfrm>
            <a:off x="1961425" y="3735616"/>
            <a:ext cx="2088900" cy="170400"/>
          </a:xfrm>
          <a:prstGeom prst="rect">
            <a:avLst/>
          </a:prstGeom>
        </p:spPr>
        <p:txBody>
          <a:bodyPr anchorCtr="0" anchor="t" bIns="91425" lIns="91425" spcFirstLastPara="1" rIns="91425" wrap="square" tIns="91425">
            <a:noAutofit/>
          </a:bodyPr>
          <a:lstStyle>
            <a:lvl1pPr lvl="0" algn="ctr">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1pPr>
            <a:lvl2pPr lvl="1">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2pPr>
            <a:lvl3pPr lvl="2">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3pPr>
            <a:lvl4pPr lvl="3">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4pPr>
            <a:lvl5pPr lvl="4">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5pPr>
            <a:lvl6pPr lvl="5">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6pPr>
            <a:lvl7pPr lvl="6">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7pPr>
            <a:lvl8pPr lvl="7">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8pPr>
            <a:lvl9pPr lvl="8">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9pPr>
          </a:lstStyle>
          <a:p/>
        </p:txBody>
      </p:sp>
      <p:sp>
        <p:nvSpPr>
          <p:cNvPr id="368" name="Google Shape;368;p29"/>
          <p:cNvSpPr txBox="1"/>
          <p:nvPr>
            <p:ph idx="8" type="subTitle"/>
          </p:nvPr>
        </p:nvSpPr>
        <p:spPr>
          <a:xfrm>
            <a:off x="4156175" y="3735616"/>
            <a:ext cx="2088900" cy="170400"/>
          </a:xfrm>
          <a:prstGeom prst="rect">
            <a:avLst/>
          </a:prstGeom>
        </p:spPr>
        <p:txBody>
          <a:bodyPr anchorCtr="0" anchor="t" bIns="91425" lIns="91425" spcFirstLastPara="1" rIns="91425" wrap="square" tIns="91425">
            <a:noAutofit/>
          </a:bodyPr>
          <a:lstStyle>
            <a:lvl1pPr lvl="0" algn="ctr">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1pPr>
            <a:lvl2pPr lvl="1">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2pPr>
            <a:lvl3pPr lvl="2">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3pPr>
            <a:lvl4pPr lvl="3">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4pPr>
            <a:lvl5pPr lvl="4">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5pPr>
            <a:lvl6pPr lvl="5">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6pPr>
            <a:lvl7pPr lvl="6">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7pPr>
            <a:lvl8pPr lvl="7">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8pPr>
            <a:lvl9pPr lvl="8">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9pPr>
          </a:lstStyle>
          <a:p/>
        </p:txBody>
      </p:sp>
      <p:sp>
        <p:nvSpPr>
          <p:cNvPr id="369" name="Google Shape;369;p29"/>
          <p:cNvSpPr txBox="1"/>
          <p:nvPr>
            <p:ph idx="9" type="subTitle"/>
          </p:nvPr>
        </p:nvSpPr>
        <p:spPr>
          <a:xfrm>
            <a:off x="6279225" y="3735616"/>
            <a:ext cx="2088900" cy="170400"/>
          </a:xfrm>
          <a:prstGeom prst="rect">
            <a:avLst/>
          </a:prstGeom>
        </p:spPr>
        <p:txBody>
          <a:bodyPr anchorCtr="0" anchor="t" bIns="91425" lIns="91425" spcFirstLastPara="1" rIns="91425" wrap="square" tIns="91425">
            <a:noAutofit/>
          </a:bodyPr>
          <a:lstStyle>
            <a:lvl1pPr lvl="0" algn="ctr">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1pPr>
            <a:lvl2pPr lvl="1">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2pPr>
            <a:lvl3pPr lvl="2">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3pPr>
            <a:lvl4pPr lvl="3">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4pPr>
            <a:lvl5pPr lvl="4">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5pPr>
            <a:lvl6pPr lvl="5">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6pPr>
            <a:lvl7pPr lvl="6">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7pPr>
            <a:lvl8pPr lvl="7">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8pPr>
            <a:lvl9pPr lvl="8">
              <a:lnSpc>
                <a:spcPct val="80000"/>
              </a:lnSpc>
              <a:spcBef>
                <a:spcPts val="0"/>
              </a:spcBef>
              <a:spcAft>
                <a:spcPts val="0"/>
              </a:spcAft>
              <a:buClr>
                <a:schemeClr val="dk2"/>
              </a:buClr>
              <a:buSzPts val="3600"/>
              <a:buFont typeface="Space Grotesk"/>
              <a:buNone/>
              <a:defRPr b="1" sz="3600">
                <a:solidFill>
                  <a:schemeClr val="dk2"/>
                </a:solidFill>
                <a:latin typeface="Space Grotesk"/>
                <a:ea typeface="Space Grotesk"/>
                <a:cs typeface="Space Grotesk"/>
                <a:sym typeface="Space Grotesk"/>
              </a:defRPr>
            </a:lvl9pPr>
          </a:lstStyle>
          <a:p/>
        </p:txBody>
      </p:sp>
      <p:sp>
        <p:nvSpPr>
          <p:cNvPr id="370" name="Google Shape;370;p2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duct Plan Roadmap">
  <p:cSld name="CUSTOM_10">
    <p:spTree>
      <p:nvGrpSpPr>
        <p:cNvPr id="371" name="Shape 371"/>
        <p:cNvGrpSpPr/>
        <p:nvPr/>
      </p:nvGrpSpPr>
      <p:grpSpPr>
        <a:xfrm>
          <a:off x="0" y="0"/>
          <a:ext cx="0" cy="0"/>
          <a:chOff x="0" y="0"/>
          <a:chExt cx="0" cy="0"/>
        </a:xfrm>
      </p:grpSpPr>
      <p:sp>
        <p:nvSpPr>
          <p:cNvPr id="372" name="Google Shape;372;p30"/>
          <p:cNvSpPr txBox="1"/>
          <p:nvPr>
            <p:ph type="title"/>
          </p:nvPr>
        </p:nvSpPr>
        <p:spPr>
          <a:xfrm>
            <a:off x="230900" y="457200"/>
            <a:ext cx="7141800" cy="596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p:txBody>
      </p:sp>
      <p:sp>
        <p:nvSpPr>
          <p:cNvPr id="373" name="Google Shape;373;p3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type="tx">
  <p:cSld name="TITLE_AND_BODY">
    <p:bg>
      <p:bgPr>
        <a:solidFill>
          <a:schemeClr val="dk1"/>
        </a:solidFill>
      </p:bgPr>
    </p:bg>
    <p:spTree>
      <p:nvGrpSpPr>
        <p:cNvPr id="17" name="Shape 17"/>
        <p:cNvGrpSpPr/>
        <p:nvPr/>
      </p:nvGrpSpPr>
      <p:grpSpPr>
        <a:xfrm>
          <a:off x="0" y="0"/>
          <a:ext cx="0" cy="0"/>
          <a:chOff x="0" y="0"/>
          <a:chExt cx="0" cy="0"/>
        </a:xfrm>
      </p:grpSpPr>
      <p:sp>
        <p:nvSpPr>
          <p:cNvPr id="18" name="Google Shape;18;p4"/>
          <p:cNvSpPr/>
          <p:nvPr>
            <p:ph idx="2" type="pic"/>
          </p:nvPr>
        </p:nvSpPr>
        <p:spPr>
          <a:xfrm flipH="1" rot="10800000">
            <a:off x="226950" y="1218789"/>
            <a:ext cx="2086200" cy="1883100"/>
          </a:xfrm>
          <a:prstGeom prst="corner">
            <a:avLst>
              <a:gd fmla="val 83590" name="adj1"/>
              <a:gd fmla="val 81097" name="adj2"/>
            </a:avLst>
          </a:prstGeom>
          <a:noFill/>
          <a:ln>
            <a:noFill/>
          </a:ln>
        </p:spPr>
      </p:sp>
      <p:sp>
        <p:nvSpPr>
          <p:cNvPr id="19" name="Google Shape;19;p4"/>
          <p:cNvSpPr/>
          <p:nvPr>
            <p:ph idx="3" type="pic"/>
          </p:nvPr>
        </p:nvSpPr>
        <p:spPr>
          <a:xfrm flipH="1">
            <a:off x="2428286" y="1218789"/>
            <a:ext cx="2086200" cy="1883100"/>
          </a:xfrm>
          <a:prstGeom prst="corner">
            <a:avLst>
              <a:gd fmla="val 83590" name="adj1"/>
              <a:gd fmla="val 81097" name="adj2"/>
            </a:avLst>
          </a:prstGeom>
          <a:noFill/>
          <a:ln>
            <a:noFill/>
          </a:ln>
        </p:spPr>
      </p:sp>
      <p:sp>
        <p:nvSpPr>
          <p:cNvPr id="20" name="Google Shape;20;p4"/>
          <p:cNvSpPr/>
          <p:nvPr>
            <p:ph idx="4" type="pic"/>
          </p:nvPr>
        </p:nvSpPr>
        <p:spPr>
          <a:xfrm rot="10800000">
            <a:off x="4629568" y="1218789"/>
            <a:ext cx="2086200" cy="1883100"/>
          </a:xfrm>
          <a:prstGeom prst="corner">
            <a:avLst>
              <a:gd fmla="val 83590" name="adj1"/>
              <a:gd fmla="val 81097" name="adj2"/>
            </a:avLst>
          </a:prstGeom>
          <a:noFill/>
          <a:ln>
            <a:noFill/>
          </a:ln>
        </p:spPr>
      </p:sp>
      <p:sp>
        <p:nvSpPr>
          <p:cNvPr id="21" name="Google Shape;21;p4"/>
          <p:cNvSpPr/>
          <p:nvPr>
            <p:ph idx="5" type="pic"/>
          </p:nvPr>
        </p:nvSpPr>
        <p:spPr>
          <a:xfrm flipH="1">
            <a:off x="6830850" y="1218789"/>
            <a:ext cx="2086200" cy="1883100"/>
          </a:xfrm>
          <a:prstGeom prst="corner">
            <a:avLst>
              <a:gd fmla="val 83590" name="adj1"/>
              <a:gd fmla="val 81097" name="adj2"/>
            </a:avLst>
          </a:prstGeom>
          <a:noFill/>
          <a:ln>
            <a:noFill/>
          </a:ln>
        </p:spPr>
      </p:sp>
      <p:sp>
        <p:nvSpPr>
          <p:cNvPr id="22" name="Google Shape;22;p4"/>
          <p:cNvSpPr txBox="1"/>
          <p:nvPr>
            <p:ph type="title"/>
          </p:nvPr>
        </p:nvSpPr>
        <p:spPr>
          <a:xfrm>
            <a:off x="211675" y="3093025"/>
            <a:ext cx="2101500" cy="442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Clr>
                <a:schemeClr val="dk2"/>
              </a:buClr>
              <a:buSzPts val="4800"/>
              <a:buNone/>
              <a:defRPr>
                <a:solidFill>
                  <a:schemeClr val="dk2"/>
                </a:solidFill>
              </a:defRPr>
            </a:lvl2pPr>
            <a:lvl3pPr lvl="2">
              <a:spcBef>
                <a:spcPts val="0"/>
              </a:spcBef>
              <a:spcAft>
                <a:spcPts val="0"/>
              </a:spcAft>
              <a:buClr>
                <a:schemeClr val="dk2"/>
              </a:buClr>
              <a:buSzPts val="4800"/>
              <a:buNone/>
              <a:defRPr>
                <a:solidFill>
                  <a:schemeClr val="dk2"/>
                </a:solidFill>
              </a:defRPr>
            </a:lvl3pPr>
            <a:lvl4pPr lvl="3">
              <a:spcBef>
                <a:spcPts val="0"/>
              </a:spcBef>
              <a:spcAft>
                <a:spcPts val="0"/>
              </a:spcAft>
              <a:buClr>
                <a:schemeClr val="dk2"/>
              </a:buClr>
              <a:buSzPts val="4800"/>
              <a:buNone/>
              <a:defRPr>
                <a:solidFill>
                  <a:schemeClr val="dk2"/>
                </a:solidFill>
              </a:defRPr>
            </a:lvl4pPr>
            <a:lvl5pPr lvl="4">
              <a:spcBef>
                <a:spcPts val="0"/>
              </a:spcBef>
              <a:spcAft>
                <a:spcPts val="0"/>
              </a:spcAft>
              <a:buClr>
                <a:schemeClr val="dk2"/>
              </a:buClr>
              <a:buSzPts val="4800"/>
              <a:buNone/>
              <a:defRPr>
                <a:solidFill>
                  <a:schemeClr val="dk2"/>
                </a:solidFill>
              </a:defRPr>
            </a:lvl5pPr>
            <a:lvl6pPr lvl="5">
              <a:spcBef>
                <a:spcPts val="0"/>
              </a:spcBef>
              <a:spcAft>
                <a:spcPts val="0"/>
              </a:spcAft>
              <a:buClr>
                <a:schemeClr val="dk2"/>
              </a:buClr>
              <a:buSzPts val="4800"/>
              <a:buNone/>
              <a:defRPr>
                <a:solidFill>
                  <a:schemeClr val="dk2"/>
                </a:solidFill>
              </a:defRPr>
            </a:lvl6pPr>
            <a:lvl7pPr lvl="6">
              <a:spcBef>
                <a:spcPts val="0"/>
              </a:spcBef>
              <a:spcAft>
                <a:spcPts val="0"/>
              </a:spcAft>
              <a:buClr>
                <a:schemeClr val="dk2"/>
              </a:buClr>
              <a:buSzPts val="4800"/>
              <a:buNone/>
              <a:defRPr>
                <a:solidFill>
                  <a:schemeClr val="dk2"/>
                </a:solidFill>
              </a:defRPr>
            </a:lvl7pPr>
            <a:lvl8pPr lvl="7">
              <a:spcBef>
                <a:spcPts val="0"/>
              </a:spcBef>
              <a:spcAft>
                <a:spcPts val="0"/>
              </a:spcAft>
              <a:buClr>
                <a:schemeClr val="dk2"/>
              </a:buClr>
              <a:buSzPts val="4800"/>
              <a:buNone/>
              <a:defRPr>
                <a:solidFill>
                  <a:schemeClr val="dk2"/>
                </a:solidFill>
              </a:defRPr>
            </a:lvl8pPr>
            <a:lvl9pPr lvl="8">
              <a:spcBef>
                <a:spcPts val="0"/>
              </a:spcBef>
              <a:spcAft>
                <a:spcPts val="0"/>
              </a:spcAft>
              <a:buClr>
                <a:schemeClr val="dk2"/>
              </a:buClr>
              <a:buSzPts val="4800"/>
              <a:buNone/>
              <a:defRPr>
                <a:solidFill>
                  <a:schemeClr val="dk2"/>
                </a:solidFill>
              </a:defRPr>
            </a:lvl9pPr>
          </a:lstStyle>
          <a:p/>
        </p:txBody>
      </p:sp>
      <p:sp>
        <p:nvSpPr>
          <p:cNvPr id="23" name="Google Shape;23;p4"/>
          <p:cNvSpPr txBox="1"/>
          <p:nvPr>
            <p:ph idx="6" type="title"/>
          </p:nvPr>
        </p:nvSpPr>
        <p:spPr>
          <a:xfrm>
            <a:off x="2420625" y="3093025"/>
            <a:ext cx="2101500" cy="442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Clr>
                <a:schemeClr val="dk2"/>
              </a:buClr>
              <a:buSzPts val="4800"/>
              <a:buNone/>
              <a:defRPr>
                <a:solidFill>
                  <a:schemeClr val="dk2"/>
                </a:solidFill>
              </a:defRPr>
            </a:lvl2pPr>
            <a:lvl3pPr lvl="2">
              <a:spcBef>
                <a:spcPts val="0"/>
              </a:spcBef>
              <a:spcAft>
                <a:spcPts val="0"/>
              </a:spcAft>
              <a:buClr>
                <a:schemeClr val="dk2"/>
              </a:buClr>
              <a:buSzPts val="4800"/>
              <a:buNone/>
              <a:defRPr>
                <a:solidFill>
                  <a:schemeClr val="dk2"/>
                </a:solidFill>
              </a:defRPr>
            </a:lvl3pPr>
            <a:lvl4pPr lvl="3">
              <a:spcBef>
                <a:spcPts val="0"/>
              </a:spcBef>
              <a:spcAft>
                <a:spcPts val="0"/>
              </a:spcAft>
              <a:buClr>
                <a:schemeClr val="dk2"/>
              </a:buClr>
              <a:buSzPts val="4800"/>
              <a:buNone/>
              <a:defRPr>
                <a:solidFill>
                  <a:schemeClr val="dk2"/>
                </a:solidFill>
              </a:defRPr>
            </a:lvl4pPr>
            <a:lvl5pPr lvl="4">
              <a:spcBef>
                <a:spcPts val="0"/>
              </a:spcBef>
              <a:spcAft>
                <a:spcPts val="0"/>
              </a:spcAft>
              <a:buClr>
                <a:schemeClr val="dk2"/>
              </a:buClr>
              <a:buSzPts val="4800"/>
              <a:buNone/>
              <a:defRPr>
                <a:solidFill>
                  <a:schemeClr val="dk2"/>
                </a:solidFill>
              </a:defRPr>
            </a:lvl5pPr>
            <a:lvl6pPr lvl="5">
              <a:spcBef>
                <a:spcPts val="0"/>
              </a:spcBef>
              <a:spcAft>
                <a:spcPts val="0"/>
              </a:spcAft>
              <a:buClr>
                <a:schemeClr val="dk2"/>
              </a:buClr>
              <a:buSzPts val="4800"/>
              <a:buNone/>
              <a:defRPr>
                <a:solidFill>
                  <a:schemeClr val="dk2"/>
                </a:solidFill>
              </a:defRPr>
            </a:lvl6pPr>
            <a:lvl7pPr lvl="6">
              <a:spcBef>
                <a:spcPts val="0"/>
              </a:spcBef>
              <a:spcAft>
                <a:spcPts val="0"/>
              </a:spcAft>
              <a:buClr>
                <a:schemeClr val="dk2"/>
              </a:buClr>
              <a:buSzPts val="4800"/>
              <a:buNone/>
              <a:defRPr>
                <a:solidFill>
                  <a:schemeClr val="dk2"/>
                </a:solidFill>
              </a:defRPr>
            </a:lvl7pPr>
            <a:lvl8pPr lvl="7">
              <a:spcBef>
                <a:spcPts val="0"/>
              </a:spcBef>
              <a:spcAft>
                <a:spcPts val="0"/>
              </a:spcAft>
              <a:buClr>
                <a:schemeClr val="dk2"/>
              </a:buClr>
              <a:buSzPts val="4800"/>
              <a:buNone/>
              <a:defRPr>
                <a:solidFill>
                  <a:schemeClr val="dk2"/>
                </a:solidFill>
              </a:defRPr>
            </a:lvl8pPr>
            <a:lvl9pPr lvl="8">
              <a:spcBef>
                <a:spcPts val="0"/>
              </a:spcBef>
              <a:spcAft>
                <a:spcPts val="0"/>
              </a:spcAft>
              <a:buClr>
                <a:schemeClr val="dk2"/>
              </a:buClr>
              <a:buSzPts val="4800"/>
              <a:buNone/>
              <a:defRPr>
                <a:solidFill>
                  <a:schemeClr val="dk2"/>
                </a:solidFill>
              </a:defRPr>
            </a:lvl9pPr>
          </a:lstStyle>
          <a:p/>
        </p:txBody>
      </p:sp>
      <p:sp>
        <p:nvSpPr>
          <p:cNvPr id="24" name="Google Shape;24;p4"/>
          <p:cNvSpPr txBox="1"/>
          <p:nvPr>
            <p:ph idx="7" type="title"/>
          </p:nvPr>
        </p:nvSpPr>
        <p:spPr>
          <a:xfrm>
            <a:off x="4629575" y="3093025"/>
            <a:ext cx="2101500" cy="442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Clr>
                <a:schemeClr val="dk2"/>
              </a:buClr>
              <a:buSzPts val="4800"/>
              <a:buNone/>
              <a:defRPr>
                <a:solidFill>
                  <a:schemeClr val="dk2"/>
                </a:solidFill>
              </a:defRPr>
            </a:lvl2pPr>
            <a:lvl3pPr lvl="2">
              <a:spcBef>
                <a:spcPts val="0"/>
              </a:spcBef>
              <a:spcAft>
                <a:spcPts val="0"/>
              </a:spcAft>
              <a:buClr>
                <a:schemeClr val="dk2"/>
              </a:buClr>
              <a:buSzPts val="4800"/>
              <a:buNone/>
              <a:defRPr>
                <a:solidFill>
                  <a:schemeClr val="dk2"/>
                </a:solidFill>
              </a:defRPr>
            </a:lvl3pPr>
            <a:lvl4pPr lvl="3">
              <a:spcBef>
                <a:spcPts val="0"/>
              </a:spcBef>
              <a:spcAft>
                <a:spcPts val="0"/>
              </a:spcAft>
              <a:buClr>
                <a:schemeClr val="dk2"/>
              </a:buClr>
              <a:buSzPts val="4800"/>
              <a:buNone/>
              <a:defRPr>
                <a:solidFill>
                  <a:schemeClr val="dk2"/>
                </a:solidFill>
              </a:defRPr>
            </a:lvl4pPr>
            <a:lvl5pPr lvl="4">
              <a:spcBef>
                <a:spcPts val="0"/>
              </a:spcBef>
              <a:spcAft>
                <a:spcPts val="0"/>
              </a:spcAft>
              <a:buClr>
                <a:schemeClr val="dk2"/>
              </a:buClr>
              <a:buSzPts val="4800"/>
              <a:buNone/>
              <a:defRPr>
                <a:solidFill>
                  <a:schemeClr val="dk2"/>
                </a:solidFill>
              </a:defRPr>
            </a:lvl5pPr>
            <a:lvl6pPr lvl="5">
              <a:spcBef>
                <a:spcPts val="0"/>
              </a:spcBef>
              <a:spcAft>
                <a:spcPts val="0"/>
              </a:spcAft>
              <a:buClr>
                <a:schemeClr val="dk2"/>
              </a:buClr>
              <a:buSzPts val="4800"/>
              <a:buNone/>
              <a:defRPr>
                <a:solidFill>
                  <a:schemeClr val="dk2"/>
                </a:solidFill>
              </a:defRPr>
            </a:lvl6pPr>
            <a:lvl7pPr lvl="6">
              <a:spcBef>
                <a:spcPts val="0"/>
              </a:spcBef>
              <a:spcAft>
                <a:spcPts val="0"/>
              </a:spcAft>
              <a:buClr>
                <a:schemeClr val="dk2"/>
              </a:buClr>
              <a:buSzPts val="4800"/>
              <a:buNone/>
              <a:defRPr>
                <a:solidFill>
                  <a:schemeClr val="dk2"/>
                </a:solidFill>
              </a:defRPr>
            </a:lvl7pPr>
            <a:lvl8pPr lvl="7">
              <a:spcBef>
                <a:spcPts val="0"/>
              </a:spcBef>
              <a:spcAft>
                <a:spcPts val="0"/>
              </a:spcAft>
              <a:buClr>
                <a:schemeClr val="dk2"/>
              </a:buClr>
              <a:buSzPts val="4800"/>
              <a:buNone/>
              <a:defRPr>
                <a:solidFill>
                  <a:schemeClr val="dk2"/>
                </a:solidFill>
              </a:defRPr>
            </a:lvl8pPr>
            <a:lvl9pPr lvl="8">
              <a:spcBef>
                <a:spcPts val="0"/>
              </a:spcBef>
              <a:spcAft>
                <a:spcPts val="0"/>
              </a:spcAft>
              <a:buClr>
                <a:schemeClr val="dk2"/>
              </a:buClr>
              <a:buSzPts val="4800"/>
              <a:buNone/>
              <a:defRPr>
                <a:solidFill>
                  <a:schemeClr val="dk2"/>
                </a:solidFill>
              </a:defRPr>
            </a:lvl9pPr>
          </a:lstStyle>
          <a:p/>
        </p:txBody>
      </p:sp>
      <p:sp>
        <p:nvSpPr>
          <p:cNvPr id="25" name="Google Shape;25;p4"/>
          <p:cNvSpPr txBox="1"/>
          <p:nvPr>
            <p:ph idx="8" type="title"/>
          </p:nvPr>
        </p:nvSpPr>
        <p:spPr>
          <a:xfrm>
            <a:off x="6823200" y="3093025"/>
            <a:ext cx="2101500" cy="442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Clr>
                <a:schemeClr val="dk2"/>
              </a:buClr>
              <a:buSzPts val="4800"/>
              <a:buNone/>
              <a:defRPr>
                <a:solidFill>
                  <a:schemeClr val="dk2"/>
                </a:solidFill>
              </a:defRPr>
            </a:lvl2pPr>
            <a:lvl3pPr lvl="2">
              <a:spcBef>
                <a:spcPts val="0"/>
              </a:spcBef>
              <a:spcAft>
                <a:spcPts val="0"/>
              </a:spcAft>
              <a:buClr>
                <a:schemeClr val="dk2"/>
              </a:buClr>
              <a:buSzPts val="4800"/>
              <a:buNone/>
              <a:defRPr>
                <a:solidFill>
                  <a:schemeClr val="dk2"/>
                </a:solidFill>
              </a:defRPr>
            </a:lvl3pPr>
            <a:lvl4pPr lvl="3">
              <a:spcBef>
                <a:spcPts val="0"/>
              </a:spcBef>
              <a:spcAft>
                <a:spcPts val="0"/>
              </a:spcAft>
              <a:buClr>
                <a:schemeClr val="dk2"/>
              </a:buClr>
              <a:buSzPts val="4800"/>
              <a:buNone/>
              <a:defRPr>
                <a:solidFill>
                  <a:schemeClr val="dk2"/>
                </a:solidFill>
              </a:defRPr>
            </a:lvl4pPr>
            <a:lvl5pPr lvl="4">
              <a:spcBef>
                <a:spcPts val="0"/>
              </a:spcBef>
              <a:spcAft>
                <a:spcPts val="0"/>
              </a:spcAft>
              <a:buClr>
                <a:schemeClr val="dk2"/>
              </a:buClr>
              <a:buSzPts val="4800"/>
              <a:buNone/>
              <a:defRPr>
                <a:solidFill>
                  <a:schemeClr val="dk2"/>
                </a:solidFill>
              </a:defRPr>
            </a:lvl5pPr>
            <a:lvl6pPr lvl="5">
              <a:spcBef>
                <a:spcPts val="0"/>
              </a:spcBef>
              <a:spcAft>
                <a:spcPts val="0"/>
              </a:spcAft>
              <a:buClr>
                <a:schemeClr val="dk2"/>
              </a:buClr>
              <a:buSzPts val="4800"/>
              <a:buNone/>
              <a:defRPr>
                <a:solidFill>
                  <a:schemeClr val="dk2"/>
                </a:solidFill>
              </a:defRPr>
            </a:lvl6pPr>
            <a:lvl7pPr lvl="6">
              <a:spcBef>
                <a:spcPts val="0"/>
              </a:spcBef>
              <a:spcAft>
                <a:spcPts val="0"/>
              </a:spcAft>
              <a:buClr>
                <a:schemeClr val="dk2"/>
              </a:buClr>
              <a:buSzPts val="4800"/>
              <a:buNone/>
              <a:defRPr>
                <a:solidFill>
                  <a:schemeClr val="dk2"/>
                </a:solidFill>
              </a:defRPr>
            </a:lvl7pPr>
            <a:lvl8pPr lvl="7">
              <a:spcBef>
                <a:spcPts val="0"/>
              </a:spcBef>
              <a:spcAft>
                <a:spcPts val="0"/>
              </a:spcAft>
              <a:buClr>
                <a:schemeClr val="dk2"/>
              </a:buClr>
              <a:buSzPts val="4800"/>
              <a:buNone/>
              <a:defRPr>
                <a:solidFill>
                  <a:schemeClr val="dk2"/>
                </a:solidFill>
              </a:defRPr>
            </a:lvl8pPr>
            <a:lvl9pPr lvl="8">
              <a:spcBef>
                <a:spcPts val="0"/>
              </a:spcBef>
              <a:spcAft>
                <a:spcPts val="0"/>
              </a:spcAft>
              <a:buClr>
                <a:schemeClr val="dk2"/>
              </a:buClr>
              <a:buSzPts val="4800"/>
              <a:buNone/>
              <a:defRPr>
                <a:solidFill>
                  <a:schemeClr val="dk2"/>
                </a:solidFill>
              </a:defRPr>
            </a:lvl9pPr>
          </a:lstStyle>
          <a:p/>
        </p:txBody>
      </p:sp>
      <p:sp>
        <p:nvSpPr>
          <p:cNvPr id="26" name="Google Shape;26;p4"/>
          <p:cNvSpPr txBox="1"/>
          <p:nvPr>
            <p:ph idx="1" type="subTitle"/>
          </p:nvPr>
        </p:nvSpPr>
        <p:spPr>
          <a:xfrm>
            <a:off x="230900" y="3518675"/>
            <a:ext cx="2086200" cy="346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800"/>
              <a:buFont typeface="Crimson Pro"/>
              <a:buNone/>
              <a:defRPr sz="1800">
                <a:solidFill>
                  <a:schemeClr val="dk2"/>
                </a:solidFill>
                <a:latin typeface="Crimson Pro"/>
                <a:ea typeface="Crimson Pro"/>
                <a:cs typeface="Crimson Pro"/>
                <a:sym typeface="Crimson Pro"/>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p:txBody>
      </p:sp>
      <p:sp>
        <p:nvSpPr>
          <p:cNvPr id="27" name="Google Shape;27;p4"/>
          <p:cNvSpPr txBox="1"/>
          <p:nvPr>
            <p:ph idx="9" type="subTitle"/>
          </p:nvPr>
        </p:nvSpPr>
        <p:spPr>
          <a:xfrm>
            <a:off x="2428275" y="3518675"/>
            <a:ext cx="2086200" cy="346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800"/>
              <a:buFont typeface="Crimson Pro"/>
              <a:buNone/>
              <a:defRPr sz="1800">
                <a:solidFill>
                  <a:schemeClr val="dk2"/>
                </a:solidFill>
                <a:latin typeface="Crimson Pro"/>
                <a:ea typeface="Crimson Pro"/>
                <a:cs typeface="Crimson Pro"/>
                <a:sym typeface="Crimson Pro"/>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p:txBody>
      </p:sp>
      <p:sp>
        <p:nvSpPr>
          <p:cNvPr id="28" name="Google Shape;28;p4"/>
          <p:cNvSpPr txBox="1"/>
          <p:nvPr>
            <p:ph idx="13" type="subTitle"/>
          </p:nvPr>
        </p:nvSpPr>
        <p:spPr>
          <a:xfrm>
            <a:off x="4625650" y="3518675"/>
            <a:ext cx="2086200" cy="346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800"/>
              <a:buFont typeface="Crimson Pro"/>
              <a:buNone/>
              <a:defRPr sz="1800">
                <a:solidFill>
                  <a:schemeClr val="dk2"/>
                </a:solidFill>
                <a:latin typeface="Crimson Pro"/>
                <a:ea typeface="Crimson Pro"/>
                <a:cs typeface="Crimson Pro"/>
                <a:sym typeface="Crimson Pro"/>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p:txBody>
      </p:sp>
      <p:sp>
        <p:nvSpPr>
          <p:cNvPr id="29" name="Google Shape;29;p4"/>
          <p:cNvSpPr txBox="1"/>
          <p:nvPr>
            <p:ph idx="14" type="subTitle"/>
          </p:nvPr>
        </p:nvSpPr>
        <p:spPr>
          <a:xfrm>
            <a:off x="6823025" y="3518675"/>
            <a:ext cx="2086200" cy="346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800"/>
              <a:buFont typeface="Crimson Pro"/>
              <a:buNone/>
              <a:defRPr sz="1800">
                <a:solidFill>
                  <a:schemeClr val="dk2"/>
                </a:solidFill>
                <a:latin typeface="Crimson Pro"/>
                <a:ea typeface="Crimson Pro"/>
                <a:cs typeface="Crimson Pro"/>
                <a:sym typeface="Crimson Pro"/>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p:txBody>
      </p:sp>
      <p:sp>
        <p:nvSpPr>
          <p:cNvPr id="30" name="Google Shape;30;p4"/>
          <p:cNvSpPr txBox="1"/>
          <p:nvPr>
            <p:ph idx="15" type="body"/>
          </p:nvPr>
        </p:nvSpPr>
        <p:spPr>
          <a:xfrm>
            <a:off x="219325" y="3935075"/>
            <a:ext cx="2086200" cy="9849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Clr>
                <a:schemeClr val="dk2"/>
              </a:buClr>
              <a:buSzPts val="800"/>
              <a:buChar char="●"/>
              <a:defRPr sz="800">
                <a:solidFill>
                  <a:schemeClr val="dk2"/>
                </a:solidFill>
              </a:defRPr>
            </a:lvl1pPr>
            <a:lvl2pPr indent="-279400" lvl="1" marL="914400">
              <a:spcBef>
                <a:spcPts val="0"/>
              </a:spcBef>
              <a:spcAft>
                <a:spcPts val="0"/>
              </a:spcAft>
              <a:buClr>
                <a:schemeClr val="dk2"/>
              </a:buClr>
              <a:buSzPts val="800"/>
              <a:buChar char="○"/>
              <a:defRPr sz="800">
                <a:solidFill>
                  <a:schemeClr val="dk2"/>
                </a:solidFill>
              </a:defRPr>
            </a:lvl2pPr>
            <a:lvl3pPr indent="-279400" lvl="2" marL="1371600">
              <a:spcBef>
                <a:spcPts val="0"/>
              </a:spcBef>
              <a:spcAft>
                <a:spcPts val="0"/>
              </a:spcAft>
              <a:buClr>
                <a:schemeClr val="dk2"/>
              </a:buClr>
              <a:buSzPts val="800"/>
              <a:buChar char="■"/>
              <a:defRPr sz="800">
                <a:solidFill>
                  <a:schemeClr val="dk2"/>
                </a:solidFill>
              </a:defRPr>
            </a:lvl3pPr>
            <a:lvl4pPr indent="-279400" lvl="3" marL="1828800">
              <a:spcBef>
                <a:spcPts val="0"/>
              </a:spcBef>
              <a:spcAft>
                <a:spcPts val="0"/>
              </a:spcAft>
              <a:buClr>
                <a:schemeClr val="dk2"/>
              </a:buClr>
              <a:buSzPts val="800"/>
              <a:buChar char="●"/>
              <a:defRPr sz="800">
                <a:solidFill>
                  <a:schemeClr val="dk2"/>
                </a:solidFill>
              </a:defRPr>
            </a:lvl4pPr>
            <a:lvl5pPr indent="-279400" lvl="4" marL="2286000">
              <a:spcBef>
                <a:spcPts val="0"/>
              </a:spcBef>
              <a:spcAft>
                <a:spcPts val="0"/>
              </a:spcAft>
              <a:buClr>
                <a:schemeClr val="dk2"/>
              </a:buClr>
              <a:buSzPts val="800"/>
              <a:buChar char="○"/>
              <a:defRPr sz="800">
                <a:solidFill>
                  <a:schemeClr val="dk2"/>
                </a:solidFill>
              </a:defRPr>
            </a:lvl5pPr>
            <a:lvl6pPr indent="-279400" lvl="5" marL="2743200">
              <a:spcBef>
                <a:spcPts val="0"/>
              </a:spcBef>
              <a:spcAft>
                <a:spcPts val="0"/>
              </a:spcAft>
              <a:buClr>
                <a:schemeClr val="dk2"/>
              </a:buClr>
              <a:buSzPts val="800"/>
              <a:buChar char="■"/>
              <a:defRPr sz="800">
                <a:solidFill>
                  <a:schemeClr val="dk2"/>
                </a:solidFill>
              </a:defRPr>
            </a:lvl6pPr>
            <a:lvl7pPr indent="-279400" lvl="6" marL="3200400">
              <a:spcBef>
                <a:spcPts val="0"/>
              </a:spcBef>
              <a:spcAft>
                <a:spcPts val="0"/>
              </a:spcAft>
              <a:buClr>
                <a:schemeClr val="dk2"/>
              </a:buClr>
              <a:buSzPts val="800"/>
              <a:buChar char="●"/>
              <a:defRPr sz="800">
                <a:solidFill>
                  <a:schemeClr val="dk2"/>
                </a:solidFill>
              </a:defRPr>
            </a:lvl7pPr>
            <a:lvl8pPr indent="-279400" lvl="7" marL="3657600">
              <a:spcBef>
                <a:spcPts val="0"/>
              </a:spcBef>
              <a:spcAft>
                <a:spcPts val="0"/>
              </a:spcAft>
              <a:buClr>
                <a:schemeClr val="dk2"/>
              </a:buClr>
              <a:buSzPts val="800"/>
              <a:buChar char="○"/>
              <a:defRPr sz="800">
                <a:solidFill>
                  <a:schemeClr val="dk2"/>
                </a:solidFill>
              </a:defRPr>
            </a:lvl8pPr>
            <a:lvl9pPr indent="-279400" lvl="8" marL="4114800">
              <a:spcBef>
                <a:spcPts val="0"/>
              </a:spcBef>
              <a:spcAft>
                <a:spcPts val="0"/>
              </a:spcAft>
              <a:buClr>
                <a:schemeClr val="dk2"/>
              </a:buClr>
              <a:buSzPts val="800"/>
              <a:buChar char="■"/>
              <a:defRPr sz="800">
                <a:solidFill>
                  <a:schemeClr val="dk2"/>
                </a:solidFill>
              </a:defRPr>
            </a:lvl9pPr>
          </a:lstStyle>
          <a:p/>
        </p:txBody>
      </p:sp>
      <p:sp>
        <p:nvSpPr>
          <p:cNvPr id="31" name="Google Shape;31;p4"/>
          <p:cNvSpPr txBox="1"/>
          <p:nvPr>
            <p:ph idx="16" type="body"/>
          </p:nvPr>
        </p:nvSpPr>
        <p:spPr>
          <a:xfrm>
            <a:off x="2428275" y="3935075"/>
            <a:ext cx="2086200" cy="9849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Clr>
                <a:schemeClr val="dk2"/>
              </a:buClr>
              <a:buSzPts val="800"/>
              <a:buChar char="●"/>
              <a:defRPr sz="800">
                <a:solidFill>
                  <a:schemeClr val="dk2"/>
                </a:solidFill>
              </a:defRPr>
            </a:lvl1pPr>
            <a:lvl2pPr indent="-279400" lvl="1" marL="914400">
              <a:spcBef>
                <a:spcPts val="0"/>
              </a:spcBef>
              <a:spcAft>
                <a:spcPts val="0"/>
              </a:spcAft>
              <a:buClr>
                <a:schemeClr val="dk2"/>
              </a:buClr>
              <a:buSzPts val="800"/>
              <a:buChar char="○"/>
              <a:defRPr sz="800">
                <a:solidFill>
                  <a:schemeClr val="dk2"/>
                </a:solidFill>
              </a:defRPr>
            </a:lvl2pPr>
            <a:lvl3pPr indent="-279400" lvl="2" marL="1371600">
              <a:spcBef>
                <a:spcPts val="0"/>
              </a:spcBef>
              <a:spcAft>
                <a:spcPts val="0"/>
              </a:spcAft>
              <a:buClr>
                <a:schemeClr val="dk2"/>
              </a:buClr>
              <a:buSzPts val="800"/>
              <a:buChar char="■"/>
              <a:defRPr sz="800">
                <a:solidFill>
                  <a:schemeClr val="dk2"/>
                </a:solidFill>
              </a:defRPr>
            </a:lvl3pPr>
            <a:lvl4pPr indent="-279400" lvl="3" marL="1828800">
              <a:spcBef>
                <a:spcPts val="0"/>
              </a:spcBef>
              <a:spcAft>
                <a:spcPts val="0"/>
              </a:spcAft>
              <a:buClr>
                <a:schemeClr val="dk2"/>
              </a:buClr>
              <a:buSzPts val="800"/>
              <a:buChar char="●"/>
              <a:defRPr sz="800">
                <a:solidFill>
                  <a:schemeClr val="dk2"/>
                </a:solidFill>
              </a:defRPr>
            </a:lvl4pPr>
            <a:lvl5pPr indent="-279400" lvl="4" marL="2286000">
              <a:spcBef>
                <a:spcPts val="0"/>
              </a:spcBef>
              <a:spcAft>
                <a:spcPts val="0"/>
              </a:spcAft>
              <a:buClr>
                <a:schemeClr val="dk2"/>
              </a:buClr>
              <a:buSzPts val="800"/>
              <a:buChar char="○"/>
              <a:defRPr sz="800">
                <a:solidFill>
                  <a:schemeClr val="dk2"/>
                </a:solidFill>
              </a:defRPr>
            </a:lvl5pPr>
            <a:lvl6pPr indent="-279400" lvl="5" marL="2743200">
              <a:spcBef>
                <a:spcPts val="0"/>
              </a:spcBef>
              <a:spcAft>
                <a:spcPts val="0"/>
              </a:spcAft>
              <a:buClr>
                <a:schemeClr val="dk2"/>
              </a:buClr>
              <a:buSzPts val="800"/>
              <a:buChar char="■"/>
              <a:defRPr sz="800">
                <a:solidFill>
                  <a:schemeClr val="dk2"/>
                </a:solidFill>
              </a:defRPr>
            </a:lvl6pPr>
            <a:lvl7pPr indent="-279400" lvl="6" marL="3200400">
              <a:spcBef>
                <a:spcPts val="0"/>
              </a:spcBef>
              <a:spcAft>
                <a:spcPts val="0"/>
              </a:spcAft>
              <a:buClr>
                <a:schemeClr val="dk2"/>
              </a:buClr>
              <a:buSzPts val="800"/>
              <a:buChar char="●"/>
              <a:defRPr sz="800">
                <a:solidFill>
                  <a:schemeClr val="dk2"/>
                </a:solidFill>
              </a:defRPr>
            </a:lvl7pPr>
            <a:lvl8pPr indent="-279400" lvl="7" marL="3657600">
              <a:spcBef>
                <a:spcPts val="0"/>
              </a:spcBef>
              <a:spcAft>
                <a:spcPts val="0"/>
              </a:spcAft>
              <a:buClr>
                <a:schemeClr val="dk2"/>
              </a:buClr>
              <a:buSzPts val="800"/>
              <a:buChar char="○"/>
              <a:defRPr sz="800">
                <a:solidFill>
                  <a:schemeClr val="dk2"/>
                </a:solidFill>
              </a:defRPr>
            </a:lvl8pPr>
            <a:lvl9pPr indent="-279400" lvl="8" marL="4114800">
              <a:spcBef>
                <a:spcPts val="0"/>
              </a:spcBef>
              <a:spcAft>
                <a:spcPts val="0"/>
              </a:spcAft>
              <a:buClr>
                <a:schemeClr val="dk2"/>
              </a:buClr>
              <a:buSzPts val="800"/>
              <a:buChar char="■"/>
              <a:defRPr sz="800">
                <a:solidFill>
                  <a:schemeClr val="dk2"/>
                </a:solidFill>
              </a:defRPr>
            </a:lvl9pPr>
          </a:lstStyle>
          <a:p/>
        </p:txBody>
      </p:sp>
      <p:sp>
        <p:nvSpPr>
          <p:cNvPr id="32" name="Google Shape;32;p4"/>
          <p:cNvSpPr txBox="1"/>
          <p:nvPr>
            <p:ph idx="17" type="body"/>
          </p:nvPr>
        </p:nvSpPr>
        <p:spPr>
          <a:xfrm>
            <a:off x="4637225" y="3935075"/>
            <a:ext cx="2086200" cy="9849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Clr>
                <a:schemeClr val="dk2"/>
              </a:buClr>
              <a:buSzPts val="800"/>
              <a:buChar char="●"/>
              <a:defRPr sz="800">
                <a:solidFill>
                  <a:schemeClr val="dk2"/>
                </a:solidFill>
              </a:defRPr>
            </a:lvl1pPr>
            <a:lvl2pPr indent="-279400" lvl="1" marL="914400">
              <a:spcBef>
                <a:spcPts val="0"/>
              </a:spcBef>
              <a:spcAft>
                <a:spcPts val="0"/>
              </a:spcAft>
              <a:buClr>
                <a:schemeClr val="dk2"/>
              </a:buClr>
              <a:buSzPts val="800"/>
              <a:buChar char="○"/>
              <a:defRPr sz="800">
                <a:solidFill>
                  <a:schemeClr val="dk2"/>
                </a:solidFill>
              </a:defRPr>
            </a:lvl2pPr>
            <a:lvl3pPr indent="-279400" lvl="2" marL="1371600">
              <a:spcBef>
                <a:spcPts val="0"/>
              </a:spcBef>
              <a:spcAft>
                <a:spcPts val="0"/>
              </a:spcAft>
              <a:buClr>
                <a:schemeClr val="dk2"/>
              </a:buClr>
              <a:buSzPts val="800"/>
              <a:buChar char="■"/>
              <a:defRPr sz="800">
                <a:solidFill>
                  <a:schemeClr val="dk2"/>
                </a:solidFill>
              </a:defRPr>
            </a:lvl3pPr>
            <a:lvl4pPr indent="-279400" lvl="3" marL="1828800">
              <a:spcBef>
                <a:spcPts val="0"/>
              </a:spcBef>
              <a:spcAft>
                <a:spcPts val="0"/>
              </a:spcAft>
              <a:buClr>
                <a:schemeClr val="dk2"/>
              </a:buClr>
              <a:buSzPts val="800"/>
              <a:buChar char="●"/>
              <a:defRPr sz="800">
                <a:solidFill>
                  <a:schemeClr val="dk2"/>
                </a:solidFill>
              </a:defRPr>
            </a:lvl4pPr>
            <a:lvl5pPr indent="-279400" lvl="4" marL="2286000">
              <a:spcBef>
                <a:spcPts val="0"/>
              </a:spcBef>
              <a:spcAft>
                <a:spcPts val="0"/>
              </a:spcAft>
              <a:buClr>
                <a:schemeClr val="dk2"/>
              </a:buClr>
              <a:buSzPts val="800"/>
              <a:buChar char="○"/>
              <a:defRPr sz="800">
                <a:solidFill>
                  <a:schemeClr val="dk2"/>
                </a:solidFill>
              </a:defRPr>
            </a:lvl5pPr>
            <a:lvl6pPr indent="-279400" lvl="5" marL="2743200">
              <a:spcBef>
                <a:spcPts val="0"/>
              </a:spcBef>
              <a:spcAft>
                <a:spcPts val="0"/>
              </a:spcAft>
              <a:buClr>
                <a:schemeClr val="dk2"/>
              </a:buClr>
              <a:buSzPts val="800"/>
              <a:buChar char="■"/>
              <a:defRPr sz="800">
                <a:solidFill>
                  <a:schemeClr val="dk2"/>
                </a:solidFill>
              </a:defRPr>
            </a:lvl6pPr>
            <a:lvl7pPr indent="-279400" lvl="6" marL="3200400">
              <a:spcBef>
                <a:spcPts val="0"/>
              </a:spcBef>
              <a:spcAft>
                <a:spcPts val="0"/>
              </a:spcAft>
              <a:buClr>
                <a:schemeClr val="dk2"/>
              </a:buClr>
              <a:buSzPts val="800"/>
              <a:buChar char="●"/>
              <a:defRPr sz="800">
                <a:solidFill>
                  <a:schemeClr val="dk2"/>
                </a:solidFill>
              </a:defRPr>
            </a:lvl7pPr>
            <a:lvl8pPr indent="-279400" lvl="7" marL="3657600">
              <a:spcBef>
                <a:spcPts val="0"/>
              </a:spcBef>
              <a:spcAft>
                <a:spcPts val="0"/>
              </a:spcAft>
              <a:buClr>
                <a:schemeClr val="dk2"/>
              </a:buClr>
              <a:buSzPts val="800"/>
              <a:buChar char="○"/>
              <a:defRPr sz="800">
                <a:solidFill>
                  <a:schemeClr val="dk2"/>
                </a:solidFill>
              </a:defRPr>
            </a:lvl8pPr>
            <a:lvl9pPr indent="-279400" lvl="8" marL="4114800">
              <a:spcBef>
                <a:spcPts val="0"/>
              </a:spcBef>
              <a:spcAft>
                <a:spcPts val="0"/>
              </a:spcAft>
              <a:buClr>
                <a:schemeClr val="dk2"/>
              </a:buClr>
              <a:buSzPts val="800"/>
              <a:buChar char="■"/>
              <a:defRPr sz="800">
                <a:solidFill>
                  <a:schemeClr val="dk2"/>
                </a:solidFill>
              </a:defRPr>
            </a:lvl9pPr>
          </a:lstStyle>
          <a:p/>
        </p:txBody>
      </p:sp>
      <p:sp>
        <p:nvSpPr>
          <p:cNvPr id="33" name="Google Shape;33;p4"/>
          <p:cNvSpPr txBox="1"/>
          <p:nvPr>
            <p:ph idx="18" type="body"/>
          </p:nvPr>
        </p:nvSpPr>
        <p:spPr>
          <a:xfrm>
            <a:off x="6846175" y="3935075"/>
            <a:ext cx="2086200" cy="9849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Clr>
                <a:schemeClr val="dk2"/>
              </a:buClr>
              <a:buSzPts val="800"/>
              <a:buChar char="●"/>
              <a:defRPr sz="800">
                <a:solidFill>
                  <a:schemeClr val="dk2"/>
                </a:solidFill>
              </a:defRPr>
            </a:lvl1pPr>
            <a:lvl2pPr indent="-279400" lvl="1" marL="914400">
              <a:spcBef>
                <a:spcPts val="0"/>
              </a:spcBef>
              <a:spcAft>
                <a:spcPts val="0"/>
              </a:spcAft>
              <a:buClr>
                <a:schemeClr val="dk2"/>
              </a:buClr>
              <a:buSzPts val="800"/>
              <a:buChar char="○"/>
              <a:defRPr sz="800">
                <a:solidFill>
                  <a:schemeClr val="dk2"/>
                </a:solidFill>
              </a:defRPr>
            </a:lvl2pPr>
            <a:lvl3pPr indent="-279400" lvl="2" marL="1371600">
              <a:spcBef>
                <a:spcPts val="0"/>
              </a:spcBef>
              <a:spcAft>
                <a:spcPts val="0"/>
              </a:spcAft>
              <a:buClr>
                <a:schemeClr val="dk2"/>
              </a:buClr>
              <a:buSzPts val="800"/>
              <a:buChar char="■"/>
              <a:defRPr sz="800">
                <a:solidFill>
                  <a:schemeClr val="dk2"/>
                </a:solidFill>
              </a:defRPr>
            </a:lvl3pPr>
            <a:lvl4pPr indent="-279400" lvl="3" marL="1828800">
              <a:spcBef>
                <a:spcPts val="0"/>
              </a:spcBef>
              <a:spcAft>
                <a:spcPts val="0"/>
              </a:spcAft>
              <a:buClr>
                <a:schemeClr val="dk2"/>
              </a:buClr>
              <a:buSzPts val="800"/>
              <a:buChar char="●"/>
              <a:defRPr sz="800">
                <a:solidFill>
                  <a:schemeClr val="dk2"/>
                </a:solidFill>
              </a:defRPr>
            </a:lvl4pPr>
            <a:lvl5pPr indent="-279400" lvl="4" marL="2286000">
              <a:spcBef>
                <a:spcPts val="0"/>
              </a:spcBef>
              <a:spcAft>
                <a:spcPts val="0"/>
              </a:spcAft>
              <a:buClr>
                <a:schemeClr val="dk2"/>
              </a:buClr>
              <a:buSzPts val="800"/>
              <a:buChar char="○"/>
              <a:defRPr sz="800">
                <a:solidFill>
                  <a:schemeClr val="dk2"/>
                </a:solidFill>
              </a:defRPr>
            </a:lvl5pPr>
            <a:lvl6pPr indent="-279400" lvl="5" marL="2743200">
              <a:spcBef>
                <a:spcPts val="0"/>
              </a:spcBef>
              <a:spcAft>
                <a:spcPts val="0"/>
              </a:spcAft>
              <a:buClr>
                <a:schemeClr val="dk2"/>
              </a:buClr>
              <a:buSzPts val="800"/>
              <a:buChar char="■"/>
              <a:defRPr sz="800">
                <a:solidFill>
                  <a:schemeClr val="dk2"/>
                </a:solidFill>
              </a:defRPr>
            </a:lvl6pPr>
            <a:lvl7pPr indent="-279400" lvl="6" marL="3200400">
              <a:spcBef>
                <a:spcPts val="0"/>
              </a:spcBef>
              <a:spcAft>
                <a:spcPts val="0"/>
              </a:spcAft>
              <a:buClr>
                <a:schemeClr val="dk2"/>
              </a:buClr>
              <a:buSzPts val="800"/>
              <a:buChar char="●"/>
              <a:defRPr sz="800">
                <a:solidFill>
                  <a:schemeClr val="dk2"/>
                </a:solidFill>
              </a:defRPr>
            </a:lvl7pPr>
            <a:lvl8pPr indent="-279400" lvl="7" marL="3657600">
              <a:spcBef>
                <a:spcPts val="0"/>
              </a:spcBef>
              <a:spcAft>
                <a:spcPts val="0"/>
              </a:spcAft>
              <a:buClr>
                <a:schemeClr val="dk2"/>
              </a:buClr>
              <a:buSzPts val="800"/>
              <a:buChar char="○"/>
              <a:defRPr sz="800">
                <a:solidFill>
                  <a:schemeClr val="dk2"/>
                </a:solidFill>
              </a:defRPr>
            </a:lvl8pPr>
            <a:lvl9pPr indent="-279400" lvl="8" marL="4114800">
              <a:spcBef>
                <a:spcPts val="0"/>
              </a:spcBef>
              <a:spcAft>
                <a:spcPts val="0"/>
              </a:spcAft>
              <a:buClr>
                <a:schemeClr val="dk2"/>
              </a:buClr>
              <a:buSzPts val="800"/>
              <a:buChar char="■"/>
              <a:defRPr sz="800">
                <a:solidFill>
                  <a:schemeClr val="dk2"/>
                </a:solidFill>
              </a:defRPr>
            </a:lvl9pPr>
          </a:lstStyle>
          <a:p/>
        </p:txBody>
      </p:sp>
      <p:sp>
        <p:nvSpPr>
          <p:cNvPr id="34" name="Google Shape;34;p4"/>
          <p:cNvSpPr txBox="1"/>
          <p:nvPr>
            <p:ph idx="19" type="title"/>
          </p:nvPr>
        </p:nvSpPr>
        <p:spPr>
          <a:xfrm>
            <a:off x="230900" y="454775"/>
            <a:ext cx="4406400" cy="442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3600"/>
              <a:buNone/>
              <a:defRPr sz="3600">
                <a:solidFill>
                  <a:schemeClr val="dk2"/>
                </a:solidFill>
              </a:defRPr>
            </a:lvl2pPr>
            <a:lvl3pPr lvl="2">
              <a:spcBef>
                <a:spcPts val="0"/>
              </a:spcBef>
              <a:spcAft>
                <a:spcPts val="0"/>
              </a:spcAft>
              <a:buClr>
                <a:schemeClr val="dk2"/>
              </a:buClr>
              <a:buSzPts val="3600"/>
              <a:buNone/>
              <a:defRPr sz="3600">
                <a:solidFill>
                  <a:schemeClr val="dk2"/>
                </a:solidFill>
              </a:defRPr>
            </a:lvl3pPr>
            <a:lvl4pPr lvl="3">
              <a:spcBef>
                <a:spcPts val="0"/>
              </a:spcBef>
              <a:spcAft>
                <a:spcPts val="0"/>
              </a:spcAft>
              <a:buClr>
                <a:schemeClr val="dk2"/>
              </a:buClr>
              <a:buSzPts val="3600"/>
              <a:buNone/>
              <a:defRPr sz="3600">
                <a:solidFill>
                  <a:schemeClr val="dk2"/>
                </a:solidFill>
              </a:defRPr>
            </a:lvl4pPr>
            <a:lvl5pPr lvl="4">
              <a:spcBef>
                <a:spcPts val="0"/>
              </a:spcBef>
              <a:spcAft>
                <a:spcPts val="0"/>
              </a:spcAft>
              <a:buClr>
                <a:schemeClr val="dk2"/>
              </a:buClr>
              <a:buSzPts val="3600"/>
              <a:buNone/>
              <a:defRPr sz="3600">
                <a:solidFill>
                  <a:schemeClr val="dk2"/>
                </a:solidFill>
              </a:defRPr>
            </a:lvl5pPr>
            <a:lvl6pPr lvl="5">
              <a:spcBef>
                <a:spcPts val="0"/>
              </a:spcBef>
              <a:spcAft>
                <a:spcPts val="0"/>
              </a:spcAft>
              <a:buClr>
                <a:schemeClr val="dk2"/>
              </a:buClr>
              <a:buSzPts val="3600"/>
              <a:buNone/>
              <a:defRPr sz="3600">
                <a:solidFill>
                  <a:schemeClr val="dk2"/>
                </a:solidFill>
              </a:defRPr>
            </a:lvl6pPr>
            <a:lvl7pPr lvl="6">
              <a:spcBef>
                <a:spcPts val="0"/>
              </a:spcBef>
              <a:spcAft>
                <a:spcPts val="0"/>
              </a:spcAft>
              <a:buClr>
                <a:schemeClr val="dk2"/>
              </a:buClr>
              <a:buSzPts val="3600"/>
              <a:buNone/>
              <a:defRPr sz="3600">
                <a:solidFill>
                  <a:schemeClr val="dk2"/>
                </a:solidFill>
              </a:defRPr>
            </a:lvl7pPr>
            <a:lvl8pPr lvl="7">
              <a:spcBef>
                <a:spcPts val="0"/>
              </a:spcBef>
              <a:spcAft>
                <a:spcPts val="0"/>
              </a:spcAft>
              <a:buClr>
                <a:schemeClr val="dk2"/>
              </a:buClr>
              <a:buSzPts val="3600"/>
              <a:buNone/>
              <a:defRPr sz="3600">
                <a:solidFill>
                  <a:schemeClr val="dk2"/>
                </a:solidFill>
              </a:defRPr>
            </a:lvl8pPr>
            <a:lvl9pPr lvl="8">
              <a:spcBef>
                <a:spcPts val="0"/>
              </a:spcBef>
              <a:spcAft>
                <a:spcPts val="0"/>
              </a:spcAft>
              <a:buClr>
                <a:schemeClr val="dk2"/>
              </a:buClr>
              <a:buSzPts val="3600"/>
              <a:buNone/>
              <a:defRPr sz="3600">
                <a:solidFill>
                  <a:schemeClr val="dk2"/>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sk &amp; Opportunity">
  <p:cSld name="CUSTOM_15">
    <p:spTree>
      <p:nvGrpSpPr>
        <p:cNvPr id="374" name="Shape 374"/>
        <p:cNvGrpSpPr/>
        <p:nvPr/>
      </p:nvGrpSpPr>
      <p:grpSpPr>
        <a:xfrm>
          <a:off x="0" y="0"/>
          <a:ext cx="0" cy="0"/>
          <a:chOff x="0" y="0"/>
          <a:chExt cx="0" cy="0"/>
        </a:xfrm>
      </p:grpSpPr>
      <p:sp>
        <p:nvSpPr>
          <p:cNvPr id="375" name="Google Shape;375;p31"/>
          <p:cNvSpPr txBox="1"/>
          <p:nvPr>
            <p:ph type="title"/>
          </p:nvPr>
        </p:nvSpPr>
        <p:spPr>
          <a:xfrm>
            <a:off x="230900" y="457200"/>
            <a:ext cx="4406400" cy="11070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4800"/>
              <a:buNone/>
              <a:defRPr/>
            </a:lvl2pPr>
            <a:lvl3pPr lvl="2">
              <a:spcBef>
                <a:spcPts val="0"/>
              </a:spcBef>
              <a:spcAft>
                <a:spcPts val="0"/>
              </a:spcAft>
              <a:buClr>
                <a:schemeClr val="dk1"/>
              </a:buClr>
              <a:buSzPts val="4800"/>
              <a:buNone/>
              <a:defRPr/>
            </a:lvl3pPr>
            <a:lvl4pPr lvl="3">
              <a:spcBef>
                <a:spcPts val="0"/>
              </a:spcBef>
              <a:spcAft>
                <a:spcPts val="0"/>
              </a:spcAft>
              <a:buClr>
                <a:schemeClr val="dk1"/>
              </a:buClr>
              <a:buSzPts val="4800"/>
              <a:buNone/>
              <a:defRPr/>
            </a:lvl4pPr>
            <a:lvl5pPr lvl="4">
              <a:spcBef>
                <a:spcPts val="0"/>
              </a:spcBef>
              <a:spcAft>
                <a:spcPts val="0"/>
              </a:spcAft>
              <a:buClr>
                <a:schemeClr val="dk1"/>
              </a:buClr>
              <a:buSzPts val="4800"/>
              <a:buNone/>
              <a:defRPr/>
            </a:lvl5pPr>
            <a:lvl6pPr lvl="5">
              <a:spcBef>
                <a:spcPts val="0"/>
              </a:spcBef>
              <a:spcAft>
                <a:spcPts val="0"/>
              </a:spcAft>
              <a:buClr>
                <a:schemeClr val="dk1"/>
              </a:buClr>
              <a:buSzPts val="4800"/>
              <a:buNone/>
              <a:defRPr/>
            </a:lvl6pPr>
            <a:lvl7pPr lvl="6">
              <a:spcBef>
                <a:spcPts val="0"/>
              </a:spcBef>
              <a:spcAft>
                <a:spcPts val="0"/>
              </a:spcAft>
              <a:buClr>
                <a:schemeClr val="dk1"/>
              </a:buClr>
              <a:buSzPts val="4800"/>
              <a:buNone/>
              <a:defRPr/>
            </a:lvl7pPr>
            <a:lvl8pPr lvl="7">
              <a:spcBef>
                <a:spcPts val="0"/>
              </a:spcBef>
              <a:spcAft>
                <a:spcPts val="0"/>
              </a:spcAft>
              <a:buClr>
                <a:schemeClr val="dk1"/>
              </a:buClr>
              <a:buSzPts val="4800"/>
              <a:buNone/>
              <a:defRPr/>
            </a:lvl8pPr>
            <a:lvl9pPr lvl="8">
              <a:spcBef>
                <a:spcPts val="0"/>
              </a:spcBef>
              <a:spcAft>
                <a:spcPts val="0"/>
              </a:spcAft>
              <a:buClr>
                <a:schemeClr val="dk1"/>
              </a:buClr>
              <a:buSzPts val="4800"/>
              <a:buNone/>
              <a:defRPr/>
            </a:lvl9pPr>
          </a:lstStyle>
          <a:p/>
        </p:txBody>
      </p:sp>
      <p:sp>
        <p:nvSpPr>
          <p:cNvPr id="376" name="Google Shape;376;p31"/>
          <p:cNvSpPr txBox="1"/>
          <p:nvPr>
            <p:ph idx="2" type="title"/>
          </p:nvPr>
        </p:nvSpPr>
        <p:spPr>
          <a:xfrm>
            <a:off x="4514725" y="457200"/>
            <a:ext cx="4400700" cy="12009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dk1"/>
              </a:buClr>
              <a:buSzPts val="3600"/>
              <a:buNone/>
              <a:defRPr/>
            </a:lvl1pPr>
            <a:lvl2pPr lvl="1" algn="r">
              <a:spcBef>
                <a:spcPts val="0"/>
              </a:spcBef>
              <a:spcAft>
                <a:spcPts val="0"/>
              </a:spcAft>
              <a:buClr>
                <a:schemeClr val="dk1"/>
              </a:buClr>
              <a:buSzPts val="4800"/>
              <a:buNone/>
              <a:defRPr/>
            </a:lvl2pPr>
            <a:lvl3pPr lvl="2" algn="r">
              <a:spcBef>
                <a:spcPts val="0"/>
              </a:spcBef>
              <a:spcAft>
                <a:spcPts val="0"/>
              </a:spcAft>
              <a:buClr>
                <a:schemeClr val="dk1"/>
              </a:buClr>
              <a:buSzPts val="4800"/>
              <a:buNone/>
              <a:defRPr/>
            </a:lvl3pPr>
            <a:lvl4pPr lvl="3" algn="r">
              <a:spcBef>
                <a:spcPts val="0"/>
              </a:spcBef>
              <a:spcAft>
                <a:spcPts val="0"/>
              </a:spcAft>
              <a:buClr>
                <a:schemeClr val="dk1"/>
              </a:buClr>
              <a:buSzPts val="4800"/>
              <a:buNone/>
              <a:defRPr/>
            </a:lvl4pPr>
            <a:lvl5pPr lvl="4" algn="r">
              <a:spcBef>
                <a:spcPts val="0"/>
              </a:spcBef>
              <a:spcAft>
                <a:spcPts val="0"/>
              </a:spcAft>
              <a:buClr>
                <a:schemeClr val="dk1"/>
              </a:buClr>
              <a:buSzPts val="4800"/>
              <a:buNone/>
              <a:defRPr/>
            </a:lvl5pPr>
            <a:lvl6pPr lvl="5" algn="r">
              <a:spcBef>
                <a:spcPts val="0"/>
              </a:spcBef>
              <a:spcAft>
                <a:spcPts val="0"/>
              </a:spcAft>
              <a:buClr>
                <a:schemeClr val="dk1"/>
              </a:buClr>
              <a:buSzPts val="4800"/>
              <a:buNone/>
              <a:defRPr/>
            </a:lvl6pPr>
            <a:lvl7pPr lvl="6" algn="r">
              <a:spcBef>
                <a:spcPts val="0"/>
              </a:spcBef>
              <a:spcAft>
                <a:spcPts val="0"/>
              </a:spcAft>
              <a:buClr>
                <a:schemeClr val="dk1"/>
              </a:buClr>
              <a:buSzPts val="4800"/>
              <a:buNone/>
              <a:defRPr/>
            </a:lvl7pPr>
            <a:lvl8pPr lvl="7" algn="r">
              <a:spcBef>
                <a:spcPts val="0"/>
              </a:spcBef>
              <a:spcAft>
                <a:spcPts val="0"/>
              </a:spcAft>
              <a:buClr>
                <a:schemeClr val="dk1"/>
              </a:buClr>
              <a:buSzPts val="4800"/>
              <a:buNone/>
              <a:defRPr/>
            </a:lvl8pPr>
            <a:lvl9pPr lvl="8" algn="r">
              <a:spcBef>
                <a:spcPts val="0"/>
              </a:spcBef>
              <a:spcAft>
                <a:spcPts val="0"/>
              </a:spcAft>
              <a:buClr>
                <a:schemeClr val="dk1"/>
              </a:buClr>
              <a:buSzPts val="4800"/>
              <a:buNone/>
              <a:defRPr/>
            </a:lvl9pPr>
          </a:lstStyle>
          <a:p/>
        </p:txBody>
      </p:sp>
      <p:cxnSp>
        <p:nvCxnSpPr>
          <p:cNvPr id="377" name="Google Shape;377;p31"/>
          <p:cNvCxnSpPr/>
          <p:nvPr/>
        </p:nvCxnSpPr>
        <p:spPr>
          <a:xfrm>
            <a:off x="230900" y="4920000"/>
            <a:ext cx="8684400" cy="0"/>
          </a:xfrm>
          <a:prstGeom prst="straightConnector1">
            <a:avLst/>
          </a:prstGeom>
          <a:noFill/>
          <a:ln cap="flat" cmpd="sng" w="76200">
            <a:solidFill>
              <a:schemeClr val="dk1"/>
            </a:solidFill>
            <a:prstDash val="solid"/>
            <a:round/>
            <a:headEnd len="med" w="med" type="none"/>
            <a:tailEnd len="med" w="med" type="none"/>
          </a:ln>
        </p:spPr>
      </p:cxnSp>
      <p:sp>
        <p:nvSpPr>
          <p:cNvPr id="378" name="Google Shape;378;p31"/>
          <p:cNvSpPr txBox="1"/>
          <p:nvPr>
            <p:ph idx="1" type="subTitle"/>
          </p:nvPr>
        </p:nvSpPr>
        <p:spPr>
          <a:xfrm>
            <a:off x="1422025" y="1658925"/>
            <a:ext cx="3033600" cy="787800"/>
          </a:xfrm>
          <a:prstGeom prst="rect">
            <a:avLst/>
          </a:prstGeom>
        </p:spPr>
        <p:txBody>
          <a:bodyPr anchorCtr="0" anchor="ctr" bIns="91425" lIns="91425" spcFirstLastPara="1" rIns="91425" wrap="square" tIns="91425">
            <a:noAutofit/>
          </a:bodyPr>
          <a:lstStyle>
            <a:lvl1pPr lvl="0">
              <a:spcBef>
                <a:spcPts val="0"/>
              </a:spcBef>
              <a:spcAft>
                <a:spcPts val="0"/>
              </a:spcAft>
              <a:buSzPts val="1000"/>
              <a:buFont typeface="Space Grotesk"/>
              <a:buNone/>
              <a:defRPr b="1" sz="1000">
                <a:latin typeface="Space Grotesk"/>
                <a:ea typeface="Space Grotesk"/>
                <a:cs typeface="Space Grotesk"/>
                <a:sym typeface="Space Grotesk"/>
              </a:defRPr>
            </a:lvl1pPr>
            <a:lvl2pPr lvl="1">
              <a:spcBef>
                <a:spcPts val="0"/>
              </a:spcBef>
              <a:spcAft>
                <a:spcPts val="0"/>
              </a:spcAft>
              <a:buSzPts val="1000"/>
              <a:buFont typeface="Space Grotesk"/>
              <a:buNone/>
              <a:defRPr b="1" sz="1000">
                <a:latin typeface="Space Grotesk"/>
                <a:ea typeface="Space Grotesk"/>
                <a:cs typeface="Space Grotesk"/>
                <a:sym typeface="Space Grotesk"/>
              </a:defRPr>
            </a:lvl2pPr>
            <a:lvl3pPr lvl="2">
              <a:spcBef>
                <a:spcPts val="0"/>
              </a:spcBef>
              <a:spcAft>
                <a:spcPts val="0"/>
              </a:spcAft>
              <a:buSzPts val="1000"/>
              <a:buFont typeface="Space Grotesk"/>
              <a:buNone/>
              <a:defRPr b="1" sz="1000">
                <a:latin typeface="Space Grotesk"/>
                <a:ea typeface="Space Grotesk"/>
                <a:cs typeface="Space Grotesk"/>
                <a:sym typeface="Space Grotesk"/>
              </a:defRPr>
            </a:lvl3pPr>
            <a:lvl4pPr lvl="3">
              <a:spcBef>
                <a:spcPts val="0"/>
              </a:spcBef>
              <a:spcAft>
                <a:spcPts val="0"/>
              </a:spcAft>
              <a:buSzPts val="1000"/>
              <a:buFont typeface="Space Grotesk"/>
              <a:buNone/>
              <a:defRPr b="1" sz="1000">
                <a:latin typeface="Space Grotesk"/>
                <a:ea typeface="Space Grotesk"/>
                <a:cs typeface="Space Grotesk"/>
                <a:sym typeface="Space Grotesk"/>
              </a:defRPr>
            </a:lvl4pPr>
            <a:lvl5pPr lvl="4">
              <a:spcBef>
                <a:spcPts val="0"/>
              </a:spcBef>
              <a:spcAft>
                <a:spcPts val="0"/>
              </a:spcAft>
              <a:buSzPts val="1000"/>
              <a:buFont typeface="Space Grotesk"/>
              <a:buNone/>
              <a:defRPr b="1" sz="1000">
                <a:latin typeface="Space Grotesk"/>
                <a:ea typeface="Space Grotesk"/>
                <a:cs typeface="Space Grotesk"/>
                <a:sym typeface="Space Grotesk"/>
              </a:defRPr>
            </a:lvl5pPr>
            <a:lvl6pPr lvl="5">
              <a:spcBef>
                <a:spcPts val="0"/>
              </a:spcBef>
              <a:spcAft>
                <a:spcPts val="0"/>
              </a:spcAft>
              <a:buSzPts val="1000"/>
              <a:buFont typeface="Space Grotesk"/>
              <a:buNone/>
              <a:defRPr b="1" sz="1000">
                <a:latin typeface="Space Grotesk"/>
                <a:ea typeface="Space Grotesk"/>
                <a:cs typeface="Space Grotesk"/>
                <a:sym typeface="Space Grotesk"/>
              </a:defRPr>
            </a:lvl6pPr>
            <a:lvl7pPr lvl="6">
              <a:spcBef>
                <a:spcPts val="0"/>
              </a:spcBef>
              <a:spcAft>
                <a:spcPts val="0"/>
              </a:spcAft>
              <a:buSzPts val="1000"/>
              <a:buFont typeface="Space Grotesk"/>
              <a:buNone/>
              <a:defRPr b="1" sz="1000">
                <a:latin typeface="Space Grotesk"/>
                <a:ea typeface="Space Grotesk"/>
                <a:cs typeface="Space Grotesk"/>
                <a:sym typeface="Space Grotesk"/>
              </a:defRPr>
            </a:lvl7pPr>
            <a:lvl8pPr lvl="7">
              <a:spcBef>
                <a:spcPts val="0"/>
              </a:spcBef>
              <a:spcAft>
                <a:spcPts val="0"/>
              </a:spcAft>
              <a:buSzPts val="1000"/>
              <a:buFont typeface="Space Grotesk"/>
              <a:buNone/>
              <a:defRPr b="1" sz="1000">
                <a:latin typeface="Space Grotesk"/>
                <a:ea typeface="Space Grotesk"/>
                <a:cs typeface="Space Grotesk"/>
                <a:sym typeface="Space Grotesk"/>
              </a:defRPr>
            </a:lvl8pPr>
            <a:lvl9pPr lvl="8">
              <a:spcBef>
                <a:spcPts val="0"/>
              </a:spcBef>
              <a:spcAft>
                <a:spcPts val="0"/>
              </a:spcAft>
              <a:buSzPts val="1000"/>
              <a:buFont typeface="Space Grotesk"/>
              <a:buNone/>
              <a:defRPr b="1" sz="1000">
                <a:latin typeface="Space Grotesk"/>
                <a:ea typeface="Space Grotesk"/>
                <a:cs typeface="Space Grotesk"/>
                <a:sym typeface="Space Grotesk"/>
              </a:defRPr>
            </a:lvl9pPr>
          </a:lstStyle>
          <a:p/>
        </p:txBody>
      </p:sp>
      <p:sp>
        <p:nvSpPr>
          <p:cNvPr id="379" name="Google Shape;379;p31"/>
          <p:cNvSpPr txBox="1"/>
          <p:nvPr>
            <p:ph idx="3" type="subTitle"/>
          </p:nvPr>
        </p:nvSpPr>
        <p:spPr>
          <a:xfrm>
            <a:off x="227092" y="1658925"/>
            <a:ext cx="1197000" cy="787800"/>
          </a:xfrm>
          <a:prstGeom prst="rect">
            <a:avLst/>
          </a:prstGeom>
        </p:spPr>
        <p:txBody>
          <a:bodyPr anchorCtr="0" anchor="ctr" bIns="91425" lIns="91425" spcFirstLastPara="1" rIns="91425" wrap="square" tIns="91425">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380" name="Google Shape;380;p31"/>
          <p:cNvSpPr txBox="1"/>
          <p:nvPr>
            <p:ph idx="4" type="subTitle"/>
          </p:nvPr>
        </p:nvSpPr>
        <p:spPr>
          <a:xfrm>
            <a:off x="1420700" y="2446500"/>
            <a:ext cx="3033600" cy="787800"/>
          </a:xfrm>
          <a:prstGeom prst="rect">
            <a:avLst/>
          </a:prstGeom>
        </p:spPr>
        <p:txBody>
          <a:bodyPr anchorCtr="0" anchor="ctr" bIns="91425" lIns="91425" spcFirstLastPara="1" rIns="91425" wrap="square" tIns="91425">
            <a:noAutofit/>
          </a:bodyPr>
          <a:lstStyle>
            <a:lvl1pPr lvl="0">
              <a:spcBef>
                <a:spcPts val="0"/>
              </a:spcBef>
              <a:spcAft>
                <a:spcPts val="0"/>
              </a:spcAft>
              <a:buSzPts val="1000"/>
              <a:buFont typeface="Space Grotesk"/>
              <a:buNone/>
              <a:defRPr b="1" sz="1000">
                <a:latin typeface="Space Grotesk"/>
                <a:ea typeface="Space Grotesk"/>
                <a:cs typeface="Space Grotesk"/>
                <a:sym typeface="Space Grotesk"/>
              </a:defRPr>
            </a:lvl1pPr>
            <a:lvl2pPr lvl="1">
              <a:spcBef>
                <a:spcPts val="0"/>
              </a:spcBef>
              <a:spcAft>
                <a:spcPts val="0"/>
              </a:spcAft>
              <a:buSzPts val="1000"/>
              <a:buFont typeface="Space Grotesk"/>
              <a:buNone/>
              <a:defRPr b="1" sz="1000">
                <a:latin typeface="Space Grotesk"/>
                <a:ea typeface="Space Grotesk"/>
                <a:cs typeface="Space Grotesk"/>
                <a:sym typeface="Space Grotesk"/>
              </a:defRPr>
            </a:lvl2pPr>
            <a:lvl3pPr lvl="2">
              <a:spcBef>
                <a:spcPts val="0"/>
              </a:spcBef>
              <a:spcAft>
                <a:spcPts val="0"/>
              </a:spcAft>
              <a:buSzPts val="1000"/>
              <a:buFont typeface="Space Grotesk"/>
              <a:buNone/>
              <a:defRPr b="1" sz="1000">
                <a:latin typeface="Space Grotesk"/>
                <a:ea typeface="Space Grotesk"/>
                <a:cs typeface="Space Grotesk"/>
                <a:sym typeface="Space Grotesk"/>
              </a:defRPr>
            </a:lvl3pPr>
            <a:lvl4pPr lvl="3">
              <a:spcBef>
                <a:spcPts val="0"/>
              </a:spcBef>
              <a:spcAft>
                <a:spcPts val="0"/>
              </a:spcAft>
              <a:buSzPts val="1000"/>
              <a:buFont typeface="Space Grotesk"/>
              <a:buNone/>
              <a:defRPr b="1" sz="1000">
                <a:latin typeface="Space Grotesk"/>
                <a:ea typeface="Space Grotesk"/>
                <a:cs typeface="Space Grotesk"/>
                <a:sym typeface="Space Grotesk"/>
              </a:defRPr>
            </a:lvl4pPr>
            <a:lvl5pPr lvl="4">
              <a:spcBef>
                <a:spcPts val="0"/>
              </a:spcBef>
              <a:spcAft>
                <a:spcPts val="0"/>
              </a:spcAft>
              <a:buSzPts val="1000"/>
              <a:buFont typeface="Space Grotesk"/>
              <a:buNone/>
              <a:defRPr b="1" sz="1000">
                <a:latin typeface="Space Grotesk"/>
                <a:ea typeface="Space Grotesk"/>
                <a:cs typeface="Space Grotesk"/>
                <a:sym typeface="Space Grotesk"/>
              </a:defRPr>
            </a:lvl5pPr>
            <a:lvl6pPr lvl="5">
              <a:spcBef>
                <a:spcPts val="0"/>
              </a:spcBef>
              <a:spcAft>
                <a:spcPts val="0"/>
              </a:spcAft>
              <a:buSzPts val="1000"/>
              <a:buFont typeface="Space Grotesk"/>
              <a:buNone/>
              <a:defRPr b="1" sz="1000">
                <a:latin typeface="Space Grotesk"/>
                <a:ea typeface="Space Grotesk"/>
                <a:cs typeface="Space Grotesk"/>
                <a:sym typeface="Space Grotesk"/>
              </a:defRPr>
            </a:lvl6pPr>
            <a:lvl7pPr lvl="6">
              <a:spcBef>
                <a:spcPts val="0"/>
              </a:spcBef>
              <a:spcAft>
                <a:spcPts val="0"/>
              </a:spcAft>
              <a:buSzPts val="1000"/>
              <a:buFont typeface="Space Grotesk"/>
              <a:buNone/>
              <a:defRPr b="1" sz="1000">
                <a:latin typeface="Space Grotesk"/>
                <a:ea typeface="Space Grotesk"/>
                <a:cs typeface="Space Grotesk"/>
                <a:sym typeface="Space Grotesk"/>
              </a:defRPr>
            </a:lvl7pPr>
            <a:lvl8pPr lvl="7">
              <a:spcBef>
                <a:spcPts val="0"/>
              </a:spcBef>
              <a:spcAft>
                <a:spcPts val="0"/>
              </a:spcAft>
              <a:buSzPts val="1000"/>
              <a:buFont typeface="Space Grotesk"/>
              <a:buNone/>
              <a:defRPr b="1" sz="1000">
                <a:latin typeface="Space Grotesk"/>
                <a:ea typeface="Space Grotesk"/>
                <a:cs typeface="Space Grotesk"/>
                <a:sym typeface="Space Grotesk"/>
              </a:defRPr>
            </a:lvl8pPr>
            <a:lvl9pPr lvl="8">
              <a:spcBef>
                <a:spcPts val="0"/>
              </a:spcBef>
              <a:spcAft>
                <a:spcPts val="0"/>
              </a:spcAft>
              <a:buSzPts val="1000"/>
              <a:buFont typeface="Space Grotesk"/>
              <a:buNone/>
              <a:defRPr b="1" sz="1000">
                <a:latin typeface="Space Grotesk"/>
                <a:ea typeface="Space Grotesk"/>
                <a:cs typeface="Space Grotesk"/>
                <a:sym typeface="Space Grotesk"/>
              </a:defRPr>
            </a:lvl9pPr>
          </a:lstStyle>
          <a:p/>
        </p:txBody>
      </p:sp>
      <p:sp>
        <p:nvSpPr>
          <p:cNvPr id="381" name="Google Shape;381;p31"/>
          <p:cNvSpPr txBox="1"/>
          <p:nvPr>
            <p:ph idx="5" type="subTitle"/>
          </p:nvPr>
        </p:nvSpPr>
        <p:spPr>
          <a:xfrm>
            <a:off x="225780" y="2446488"/>
            <a:ext cx="1197000" cy="787800"/>
          </a:xfrm>
          <a:prstGeom prst="rect">
            <a:avLst/>
          </a:prstGeom>
        </p:spPr>
        <p:txBody>
          <a:bodyPr anchorCtr="0" anchor="ctr" bIns="91425" lIns="91425" spcFirstLastPara="1" rIns="91425" wrap="square" tIns="91425">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382" name="Google Shape;382;p31"/>
          <p:cNvSpPr txBox="1"/>
          <p:nvPr>
            <p:ph idx="6" type="subTitle"/>
          </p:nvPr>
        </p:nvSpPr>
        <p:spPr>
          <a:xfrm>
            <a:off x="1417850" y="3234225"/>
            <a:ext cx="3069900" cy="787800"/>
          </a:xfrm>
          <a:prstGeom prst="rect">
            <a:avLst/>
          </a:prstGeom>
        </p:spPr>
        <p:txBody>
          <a:bodyPr anchorCtr="0" anchor="ctr" bIns="91425" lIns="91425" spcFirstLastPara="1" rIns="91425" wrap="square" tIns="91425">
            <a:noAutofit/>
          </a:bodyPr>
          <a:lstStyle>
            <a:lvl1pPr lvl="0">
              <a:spcBef>
                <a:spcPts val="0"/>
              </a:spcBef>
              <a:spcAft>
                <a:spcPts val="0"/>
              </a:spcAft>
              <a:buSzPts val="1000"/>
              <a:buFont typeface="Space Grotesk"/>
              <a:buNone/>
              <a:defRPr b="1" sz="1000">
                <a:latin typeface="Space Grotesk"/>
                <a:ea typeface="Space Grotesk"/>
                <a:cs typeface="Space Grotesk"/>
                <a:sym typeface="Space Grotesk"/>
              </a:defRPr>
            </a:lvl1pPr>
            <a:lvl2pPr lvl="1">
              <a:spcBef>
                <a:spcPts val="0"/>
              </a:spcBef>
              <a:spcAft>
                <a:spcPts val="0"/>
              </a:spcAft>
              <a:buSzPts val="1000"/>
              <a:buFont typeface="Space Grotesk"/>
              <a:buNone/>
              <a:defRPr b="1" sz="1000">
                <a:latin typeface="Space Grotesk"/>
                <a:ea typeface="Space Grotesk"/>
                <a:cs typeface="Space Grotesk"/>
                <a:sym typeface="Space Grotesk"/>
              </a:defRPr>
            </a:lvl2pPr>
            <a:lvl3pPr lvl="2">
              <a:spcBef>
                <a:spcPts val="0"/>
              </a:spcBef>
              <a:spcAft>
                <a:spcPts val="0"/>
              </a:spcAft>
              <a:buSzPts val="1000"/>
              <a:buFont typeface="Space Grotesk"/>
              <a:buNone/>
              <a:defRPr b="1" sz="1000">
                <a:latin typeface="Space Grotesk"/>
                <a:ea typeface="Space Grotesk"/>
                <a:cs typeface="Space Grotesk"/>
                <a:sym typeface="Space Grotesk"/>
              </a:defRPr>
            </a:lvl3pPr>
            <a:lvl4pPr lvl="3">
              <a:spcBef>
                <a:spcPts val="0"/>
              </a:spcBef>
              <a:spcAft>
                <a:spcPts val="0"/>
              </a:spcAft>
              <a:buSzPts val="1000"/>
              <a:buFont typeface="Space Grotesk"/>
              <a:buNone/>
              <a:defRPr b="1" sz="1000">
                <a:latin typeface="Space Grotesk"/>
                <a:ea typeface="Space Grotesk"/>
                <a:cs typeface="Space Grotesk"/>
                <a:sym typeface="Space Grotesk"/>
              </a:defRPr>
            </a:lvl4pPr>
            <a:lvl5pPr lvl="4">
              <a:spcBef>
                <a:spcPts val="0"/>
              </a:spcBef>
              <a:spcAft>
                <a:spcPts val="0"/>
              </a:spcAft>
              <a:buSzPts val="1000"/>
              <a:buFont typeface="Space Grotesk"/>
              <a:buNone/>
              <a:defRPr b="1" sz="1000">
                <a:latin typeface="Space Grotesk"/>
                <a:ea typeface="Space Grotesk"/>
                <a:cs typeface="Space Grotesk"/>
                <a:sym typeface="Space Grotesk"/>
              </a:defRPr>
            </a:lvl5pPr>
            <a:lvl6pPr lvl="5">
              <a:spcBef>
                <a:spcPts val="0"/>
              </a:spcBef>
              <a:spcAft>
                <a:spcPts val="0"/>
              </a:spcAft>
              <a:buSzPts val="1000"/>
              <a:buFont typeface="Space Grotesk"/>
              <a:buNone/>
              <a:defRPr b="1" sz="1000">
                <a:latin typeface="Space Grotesk"/>
                <a:ea typeface="Space Grotesk"/>
                <a:cs typeface="Space Grotesk"/>
                <a:sym typeface="Space Grotesk"/>
              </a:defRPr>
            </a:lvl6pPr>
            <a:lvl7pPr lvl="6">
              <a:spcBef>
                <a:spcPts val="0"/>
              </a:spcBef>
              <a:spcAft>
                <a:spcPts val="0"/>
              </a:spcAft>
              <a:buSzPts val="1000"/>
              <a:buFont typeface="Space Grotesk"/>
              <a:buNone/>
              <a:defRPr b="1" sz="1000">
                <a:latin typeface="Space Grotesk"/>
                <a:ea typeface="Space Grotesk"/>
                <a:cs typeface="Space Grotesk"/>
                <a:sym typeface="Space Grotesk"/>
              </a:defRPr>
            </a:lvl7pPr>
            <a:lvl8pPr lvl="7">
              <a:spcBef>
                <a:spcPts val="0"/>
              </a:spcBef>
              <a:spcAft>
                <a:spcPts val="0"/>
              </a:spcAft>
              <a:buSzPts val="1000"/>
              <a:buFont typeface="Space Grotesk"/>
              <a:buNone/>
              <a:defRPr b="1" sz="1000">
                <a:latin typeface="Space Grotesk"/>
                <a:ea typeface="Space Grotesk"/>
                <a:cs typeface="Space Grotesk"/>
                <a:sym typeface="Space Grotesk"/>
              </a:defRPr>
            </a:lvl8pPr>
            <a:lvl9pPr lvl="8">
              <a:spcBef>
                <a:spcPts val="0"/>
              </a:spcBef>
              <a:spcAft>
                <a:spcPts val="0"/>
              </a:spcAft>
              <a:buSzPts val="1000"/>
              <a:buFont typeface="Space Grotesk"/>
              <a:buNone/>
              <a:defRPr b="1" sz="1000">
                <a:latin typeface="Space Grotesk"/>
                <a:ea typeface="Space Grotesk"/>
                <a:cs typeface="Space Grotesk"/>
                <a:sym typeface="Space Grotesk"/>
              </a:defRPr>
            </a:lvl9pPr>
          </a:lstStyle>
          <a:p/>
        </p:txBody>
      </p:sp>
      <p:sp>
        <p:nvSpPr>
          <p:cNvPr id="383" name="Google Shape;383;p31"/>
          <p:cNvSpPr txBox="1"/>
          <p:nvPr>
            <p:ph idx="7" type="subTitle"/>
          </p:nvPr>
        </p:nvSpPr>
        <p:spPr>
          <a:xfrm>
            <a:off x="222930" y="3234225"/>
            <a:ext cx="1197000" cy="787800"/>
          </a:xfrm>
          <a:prstGeom prst="rect">
            <a:avLst/>
          </a:prstGeom>
        </p:spPr>
        <p:txBody>
          <a:bodyPr anchorCtr="0" anchor="ctr" bIns="91425" lIns="91425" spcFirstLastPara="1" rIns="91425" wrap="square" tIns="91425">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384" name="Google Shape;384;p31"/>
          <p:cNvSpPr txBox="1"/>
          <p:nvPr>
            <p:ph idx="8" type="subTitle"/>
          </p:nvPr>
        </p:nvSpPr>
        <p:spPr>
          <a:xfrm>
            <a:off x="1417850" y="4077025"/>
            <a:ext cx="3033600" cy="787800"/>
          </a:xfrm>
          <a:prstGeom prst="rect">
            <a:avLst/>
          </a:prstGeom>
        </p:spPr>
        <p:txBody>
          <a:bodyPr anchorCtr="0" anchor="ctr" bIns="91425" lIns="91425" spcFirstLastPara="1" rIns="91425" wrap="square" tIns="91425">
            <a:noAutofit/>
          </a:bodyPr>
          <a:lstStyle>
            <a:lvl1pPr lvl="0">
              <a:spcBef>
                <a:spcPts val="0"/>
              </a:spcBef>
              <a:spcAft>
                <a:spcPts val="0"/>
              </a:spcAft>
              <a:buSzPts val="1000"/>
              <a:buFont typeface="Space Grotesk"/>
              <a:buNone/>
              <a:defRPr b="1" sz="1000">
                <a:latin typeface="Space Grotesk"/>
                <a:ea typeface="Space Grotesk"/>
                <a:cs typeface="Space Grotesk"/>
                <a:sym typeface="Space Grotesk"/>
              </a:defRPr>
            </a:lvl1pPr>
            <a:lvl2pPr lvl="1">
              <a:spcBef>
                <a:spcPts val="0"/>
              </a:spcBef>
              <a:spcAft>
                <a:spcPts val="0"/>
              </a:spcAft>
              <a:buSzPts val="1000"/>
              <a:buFont typeface="Space Grotesk"/>
              <a:buNone/>
              <a:defRPr b="1" sz="1000">
                <a:latin typeface="Space Grotesk"/>
                <a:ea typeface="Space Grotesk"/>
                <a:cs typeface="Space Grotesk"/>
                <a:sym typeface="Space Grotesk"/>
              </a:defRPr>
            </a:lvl2pPr>
            <a:lvl3pPr lvl="2">
              <a:spcBef>
                <a:spcPts val="0"/>
              </a:spcBef>
              <a:spcAft>
                <a:spcPts val="0"/>
              </a:spcAft>
              <a:buSzPts val="1000"/>
              <a:buFont typeface="Space Grotesk"/>
              <a:buNone/>
              <a:defRPr b="1" sz="1000">
                <a:latin typeface="Space Grotesk"/>
                <a:ea typeface="Space Grotesk"/>
                <a:cs typeface="Space Grotesk"/>
                <a:sym typeface="Space Grotesk"/>
              </a:defRPr>
            </a:lvl3pPr>
            <a:lvl4pPr lvl="3">
              <a:spcBef>
                <a:spcPts val="0"/>
              </a:spcBef>
              <a:spcAft>
                <a:spcPts val="0"/>
              </a:spcAft>
              <a:buSzPts val="1000"/>
              <a:buFont typeface="Space Grotesk"/>
              <a:buNone/>
              <a:defRPr b="1" sz="1000">
                <a:latin typeface="Space Grotesk"/>
                <a:ea typeface="Space Grotesk"/>
                <a:cs typeface="Space Grotesk"/>
                <a:sym typeface="Space Grotesk"/>
              </a:defRPr>
            </a:lvl4pPr>
            <a:lvl5pPr lvl="4">
              <a:spcBef>
                <a:spcPts val="0"/>
              </a:spcBef>
              <a:spcAft>
                <a:spcPts val="0"/>
              </a:spcAft>
              <a:buSzPts val="1000"/>
              <a:buFont typeface="Space Grotesk"/>
              <a:buNone/>
              <a:defRPr b="1" sz="1000">
                <a:latin typeface="Space Grotesk"/>
                <a:ea typeface="Space Grotesk"/>
                <a:cs typeface="Space Grotesk"/>
                <a:sym typeface="Space Grotesk"/>
              </a:defRPr>
            </a:lvl5pPr>
            <a:lvl6pPr lvl="5">
              <a:spcBef>
                <a:spcPts val="0"/>
              </a:spcBef>
              <a:spcAft>
                <a:spcPts val="0"/>
              </a:spcAft>
              <a:buSzPts val="1000"/>
              <a:buFont typeface="Space Grotesk"/>
              <a:buNone/>
              <a:defRPr b="1" sz="1000">
                <a:latin typeface="Space Grotesk"/>
                <a:ea typeface="Space Grotesk"/>
                <a:cs typeface="Space Grotesk"/>
                <a:sym typeface="Space Grotesk"/>
              </a:defRPr>
            </a:lvl6pPr>
            <a:lvl7pPr lvl="6">
              <a:spcBef>
                <a:spcPts val="0"/>
              </a:spcBef>
              <a:spcAft>
                <a:spcPts val="0"/>
              </a:spcAft>
              <a:buSzPts val="1000"/>
              <a:buFont typeface="Space Grotesk"/>
              <a:buNone/>
              <a:defRPr b="1" sz="1000">
                <a:latin typeface="Space Grotesk"/>
                <a:ea typeface="Space Grotesk"/>
                <a:cs typeface="Space Grotesk"/>
                <a:sym typeface="Space Grotesk"/>
              </a:defRPr>
            </a:lvl7pPr>
            <a:lvl8pPr lvl="7">
              <a:spcBef>
                <a:spcPts val="0"/>
              </a:spcBef>
              <a:spcAft>
                <a:spcPts val="0"/>
              </a:spcAft>
              <a:buSzPts val="1000"/>
              <a:buFont typeface="Space Grotesk"/>
              <a:buNone/>
              <a:defRPr b="1" sz="1000">
                <a:latin typeface="Space Grotesk"/>
                <a:ea typeface="Space Grotesk"/>
                <a:cs typeface="Space Grotesk"/>
                <a:sym typeface="Space Grotesk"/>
              </a:defRPr>
            </a:lvl8pPr>
            <a:lvl9pPr lvl="8">
              <a:spcBef>
                <a:spcPts val="0"/>
              </a:spcBef>
              <a:spcAft>
                <a:spcPts val="0"/>
              </a:spcAft>
              <a:buSzPts val="1000"/>
              <a:buFont typeface="Space Grotesk"/>
              <a:buNone/>
              <a:defRPr b="1" sz="1000">
                <a:latin typeface="Space Grotesk"/>
                <a:ea typeface="Space Grotesk"/>
                <a:cs typeface="Space Grotesk"/>
                <a:sym typeface="Space Grotesk"/>
              </a:defRPr>
            </a:lvl9pPr>
          </a:lstStyle>
          <a:p/>
        </p:txBody>
      </p:sp>
      <p:sp>
        <p:nvSpPr>
          <p:cNvPr id="385" name="Google Shape;385;p31"/>
          <p:cNvSpPr txBox="1"/>
          <p:nvPr>
            <p:ph idx="9" type="subTitle"/>
          </p:nvPr>
        </p:nvSpPr>
        <p:spPr>
          <a:xfrm>
            <a:off x="222930" y="4077025"/>
            <a:ext cx="1197000" cy="787800"/>
          </a:xfrm>
          <a:prstGeom prst="rect">
            <a:avLst/>
          </a:prstGeom>
        </p:spPr>
        <p:txBody>
          <a:bodyPr anchorCtr="0" anchor="ctr" bIns="91425" lIns="91425" spcFirstLastPara="1" rIns="91425" wrap="square" tIns="91425">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386" name="Google Shape;386;p31"/>
          <p:cNvSpPr txBox="1"/>
          <p:nvPr>
            <p:ph idx="13" type="subTitle"/>
          </p:nvPr>
        </p:nvSpPr>
        <p:spPr>
          <a:xfrm>
            <a:off x="5832225" y="1659800"/>
            <a:ext cx="3033600" cy="787800"/>
          </a:xfrm>
          <a:prstGeom prst="rect">
            <a:avLst/>
          </a:prstGeom>
        </p:spPr>
        <p:txBody>
          <a:bodyPr anchorCtr="0" anchor="ctr" bIns="91425" lIns="91425" spcFirstLastPara="1" rIns="91425" wrap="square" tIns="91425">
            <a:noAutofit/>
          </a:bodyPr>
          <a:lstStyle>
            <a:lvl1pPr lvl="0">
              <a:spcBef>
                <a:spcPts val="0"/>
              </a:spcBef>
              <a:spcAft>
                <a:spcPts val="0"/>
              </a:spcAft>
              <a:buSzPts val="1000"/>
              <a:buFont typeface="Space Grotesk"/>
              <a:buNone/>
              <a:defRPr b="1" sz="1000">
                <a:latin typeface="Space Grotesk"/>
                <a:ea typeface="Space Grotesk"/>
                <a:cs typeface="Space Grotesk"/>
                <a:sym typeface="Space Grotesk"/>
              </a:defRPr>
            </a:lvl1pPr>
            <a:lvl2pPr lvl="1">
              <a:spcBef>
                <a:spcPts val="0"/>
              </a:spcBef>
              <a:spcAft>
                <a:spcPts val="0"/>
              </a:spcAft>
              <a:buSzPts val="1000"/>
              <a:buFont typeface="Space Grotesk"/>
              <a:buNone/>
              <a:defRPr b="1" sz="1000">
                <a:latin typeface="Space Grotesk"/>
                <a:ea typeface="Space Grotesk"/>
                <a:cs typeface="Space Grotesk"/>
                <a:sym typeface="Space Grotesk"/>
              </a:defRPr>
            </a:lvl2pPr>
            <a:lvl3pPr lvl="2">
              <a:spcBef>
                <a:spcPts val="0"/>
              </a:spcBef>
              <a:spcAft>
                <a:spcPts val="0"/>
              </a:spcAft>
              <a:buSzPts val="1000"/>
              <a:buFont typeface="Space Grotesk"/>
              <a:buNone/>
              <a:defRPr b="1" sz="1000">
                <a:latin typeface="Space Grotesk"/>
                <a:ea typeface="Space Grotesk"/>
                <a:cs typeface="Space Grotesk"/>
                <a:sym typeface="Space Grotesk"/>
              </a:defRPr>
            </a:lvl3pPr>
            <a:lvl4pPr lvl="3">
              <a:spcBef>
                <a:spcPts val="0"/>
              </a:spcBef>
              <a:spcAft>
                <a:spcPts val="0"/>
              </a:spcAft>
              <a:buSzPts val="1000"/>
              <a:buFont typeface="Space Grotesk"/>
              <a:buNone/>
              <a:defRPr b="1" sz="1000">
                <a:latin typeface="Space Grotesk"/>
                <a:ea typeface="Space Grotesk"/>
                <a:cs typeface="Space Grotesk"/>
                <a:sym typeface="Space Grotesk"/>
              </a:defRPr>
            </a:lvl4pPr>
            <a:lvl5pPr lvl="4">
              <a:spcBef>
                <a:spcPts val="0"/>
              </a:spcBef>
              <a:spcAft>
                <a:spcPts val="0"/>
              </a:spcAft>
              <a:buSzPts val="1000"/>
              <a:buFont typeface="Space Grotesk"/>
              <a:buNone/>
              <a:defRPr b="1" sz="1000">
                <a:latin typeface="Space Grotesk"/>
                <a:ea typeface="Space Grotesk"/>
                <a:cs typeface="Space Grotesk"/>
                <a:sym typeface="Space Grotesk"/>
              </a:defRPr>
            </a:lvl5pPr>
            <a:lvl6pPr lvl="5">
              <a:spcBef>
                <a:spcPts val="0"/>
              </a:spcBef>
              <a:spcAft>
                <a:spcPts val="0"/>
              </a:spcAft>
              <a:buSzPts val="1000"/>
              <a:buFont typeface="Space Grotesk"/>
              <a:buNone/>
              <a:defRPr b="1" sz="1000">
                <a:latin typeface="Space Grotesk"/>
                <a:ea typeface="Space Grotesk"/>
                <a:cs typeface="Space Grotesk"/>
                <a:sym typeface="Space Grotesk"/>
              </a:defRPr>
            </a:lvl6pPr>
            <a:lvl7pPr lvl="6">
              <a:spcBef>
                <a:spcPts val="0"/>
              </a:spcBef>
              <a:spcAft>
                <a:spcPts val="0"/>
              </a:spcAft>
              <a:buSzPts val="1000"/>
              <a:buFont typeface="Space Grotesk"/>
              <a:buNone/>
              <a:defRPr b="1" sz="1000">
                <a:latin typeface="Space Grotesk"/>
                <a:ea typeface="Space Grotesk"/>
                <a:cs typeface="Space Grotesk"/>
                <a:sym typeface="Space Grotesk"/>
              </a:defRPr>
            </a:lvl7pPr>
            <a:lvl8pPr lvl="7">
              <a:spcBef>
                <a:spcPts val="0"/>
              </a:spcBef>
              <a:spcAft>
                <a:spcPts val="0"/>
              </a:spcAft>
              <a:buSzPts val="1000"/>
              <a:buFont typeface="Space Grotesk"/>
              <a:buNone/>
              <a:defRPr b="1" sz="1000">
                <a:latin typeface="Space Grotesk"/>
                <a:ea typeface="Space Grotesk"/>
                <a:cs typeface="Space Grotesk"/>
                <a:sym typeface="Space Grotesk"/>
              </a:defRPr>
            </a:lvl8pPr>
            <a:lvl9pPr lvl="8">
              <a:spcBef>
                <a:spcPts val="0"/>
              </a:spcBef>
              <a:spcAft>
                <a:spcPts val="0"/>
              </a:spcAft>
              <a:buSzPts val="1000"/>
              <a:buFont typeface="Space Grotesk"/>
              <a:buNone/>
              <a:defRPr b="1" sz="1000">
                <a:latin typeface="Space Grotesk"/>
                <a:ea typeface="Space Grotesk"/>
                <a:cs typeface="Space Grotesk"/>
                <a:sym typeface="Space Grotesk"/>
              </a:defRPr>
            </a:lvl9pPr>
          </a:lstStyle>
          <a:p/>
        </p:txBody>
      </p:sp>
      <p:sp>
        <p:nvSpPr>
          <p:cNvPr id="387" name="Google Shape;387;p31"/>
          <p:cNvSpPr txBox="1"/>
          <p:nvPr>
            <p:ph idx="14" type="subTitle"/>
          </p:nvPr>
        </p:nvSpPr>
        <p:spPr>
          <a:xfrm>
            <a:off x="4637292" y="1659800"/>
            <a:ext cx="1197000" cy="787800"/>
          </a:xfrm>
          <a:prstGeom prst="rect">
            <a:avLst/>
          </a:prstGeom>
        </p:spPr>
        <p:txBody>
          <a:bodyPr anchorCtr="0" anchor="ctr" bIns="91425" lIns="91425" spcFirstLastPara="1" rIns="91425" wrap="square" tIns="91425">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388" name="Google Shape;388;p31"/>
          <p:cNvSpPr txBox="1"/>
          <p:nvPr>
            <p:ph idx="15" type="subTitle"/>
          </p:nvPr>
        </p:nvSpPr>
        <p:spPr>
          <a:xfrm>
            <a:off x="5832225" y="2446050"/>
            <a:ext cx="3033600" cy="787800"/>
          </a:xfrm>
          <a:prstGeom prst="rect">
            <a:avLst/>
          </a:prstGeom>
        </p:spPr>
        <p:txBody>
          <a:bodyPr anchorCtr="0" anchor="ctr" bIns="91425" lIns="91425" spcFirstLastPara="1" rIns="91425" wrap="square" tIns="91425">
            <a:noAutofit/>
          </a:bodyPr>
          <a:lstStyle>
            <a:lvl1pPr lvl="0">
              <a:spcBef>
                <a:spcPts val="0"/>
              </a:spcBef>
              <a:spcAft>
                <a:spcPts val="0"/>
              </a:spcAft>
              <a:buSzPts val="1000"/>
              <a:buFont typeface="Space Grotesk"/>
              <a:buNone/>
              <a:defRPr b="1" sz="1000">
                <a:latin typeface="Space Grotesk"/>
                <a:ea typeface="Space Grotesk"/>
                <a:cs typeface="Space Grotesk"/>
                <a:sym typeface="Space Grotesk"/>
              </a:defRPr>
            </a:lvl1pPr>
            <a:lvl2pPr lvl="1">
              <a:spcBef>
                <a:spcPts val="0"/>
              </a:spcBef>
              <a:spcAft>
                <a:spcPts val="0"/>
              </a:spcAft>
              <a:buSzPts val="1000"/>
              <a:buFont typeface="Space Grotesk"/>
              <a:buNone/>
              <a:defRPr b="1" sz="1000">
                <a:latin typeface="Space Grotesk"/>
                <a:ea typeface="Space Grotesk"/>
                <a:cs typeface="Space Grotesk"/>
                <a:sym typeface="Space Grotesk"/>
              </a:defRPr>
            </a:lvl2pPr>
            <a:lvl3pPr lvl="2">
              <a:spcBef>
                <a:spcPts val="0"/>
              </a:spcBef>
              <a:spcAft>
                <a:spcPts val="0"/>
              </a:spcAft>
              <a:buSzPts val="1000"/>
              <a:buFont typeface="Space Grotesk"/>
              <a:buNone/>
              <a:defRPr b="1" sz="1000">
                <a:latin typeface="Space Grotesk"/>
                <a:ea typeface="Space Grotesk"/>
                <a:cs typeface="Space Grotesk"/>
                <a:sym typeface="Space Grotesk"/>
              </a:defRPr>
            </a:lvl3pPr>
            <a:lvl4pPr lvl="3">
              <a:spcBef>
                <a:spcPts val="0"/>
              </a:spcBef>
              <a:spcAft>
                <a:spcPts val="0"/>
              </a:spcAft>
              <a:buSzPts val="1000"/>
              <a:buFont typeface="Space Grotesk"/>
              <a:buNone/>
              <a:defRPr b="1" sz="1000">
                <a:latin typeface="Space Grotesk"/>
                <a:ea typeface="Space Grotesk"/>
                <a:cs typeface="Space Grotesk"/>
                <a:sym typeface="Space Grotesk"/>
              </a:defRPr>
            </a:lvl4pPr>
            <a:lvl5pPr lvl="4">
              <a:spcBef>
                <a:spcPts val="0"/>
              </a:spcBef>
              <a:spcAft>
                <a:spcPts val="0"/>
              </a:spcAft>
              <a:buSzPts val="1000"/>
              <a:buFont typeface="Space Grotesk"/>
              <a:buNone/>
              <a:defRPr b="1" sz="1000">
                <a:latin typeface="Space Grotesk"/>
                <a:ea typeface="Space Grotesk"/>
                <a:cs typeface="Space Grotesk"/>
                <a:sym typeface="Space Grotesk"/>
              </a:defRPr>
            </a:lvl5pPr>
            <a:lvl6pPr lvl="5">
              <a:spcBef>
                <a:spcPts val="0"/>
              </a:spcBef>
              <a:spcAft>
                <a:spcPts val="0"/>
              </a:spcAft>
              <a:buSzPts val="1000"/>
              <a:buFont typeface="Space Grotesk"/>
              <a:buNone/>
              <a:defRPr b="1" sz="1000">
                <a:latin typeface="Space Grotesk"/>
                <a:ea typeface="Space Grotesk"/>
                <a:cs typeface="Space Grotesk"/>
                <a:sym typeface="Space Grotesk"/>
              </a:defRPr>
            </a:lvl6pPr>
            <a:lvl7pPr lvl="6">
              <a:spcBef>
                <a:spcPts val="0"/>
              </a:spcBef>
              <a:spcAft>
                <a:spcPts val="0"/>
              </a:spcAft>
              <a:buSzPts val="1000"/>
              <a:buFont typeface="Space Grotesk"/>
              <a:buNone/>
              <a:defRPr b="1" sz="1000">
                <a:latin typeface="Space Grotesk"/>
                <a:ea typeface="Space Grotesk"/>
                <a:cs typeface="Space Grotesk"/>
                <a:sym typeface="Space Grotesk"/>
              </a:defRPr>
            </a:lvl7pPr>
            <a:lvl8pPr lvl="7">
              <a:spcBef>
                <a:spcPts val="0"/>
              </a:spcBef>
              <a:spcAft>
                <a:spcPts val="0"/>
              </a:spcAft>
              <a:buSzPts val="1000"/>
              <a:buFont typeface="Space Grotesk"/>
              <a:buNone/>
              <a:defRPr b="1" sz="1000">
                <a:latin typeface="Space Grotesk"/>
                <a:ea typeface="Space Grotesk"/>
                <a:cs typeface="Space Grotesk"/>
                <a:sym typeface="Space Grotesk"/>
              </a:defRPr>
            </a:lvl8pPr>
            <a:lvl9pPr lvl="8">
              <a:spcBef>
                <a:spcPts val="0"/>
              </a:spcBef>
              <a:spcAft>
                <a:spcPts val="0"/>
              </a:spcAft>
              <a:buSzPts val="1000"/>
              <a:buFont typeface="Space Grotesk"/>
              <a:buNone/>
              <a:defRPr b="1" sz="1000">
                <a:latin typeface="Space Grotesk"/>
                <a:ea typeface="Space Grotesk"/>
                <a:cs typeface="Space Grotesk"/>
                <a:sym typeface="Space Grotesk"/>
              </a:defRPr>
            </a:lvl9pPr>
          </a:lstStyle>
          <a:p/>
        </p:txBody>
      </p:sp>
      <p:sp>
        <p:nvSpPr>
          <p:cNvPr id="389" name="Google Shape;389;p31"/>
          <p:cNvSpPr txBox="1"/>
          <p:nvPr>
            <p:ph idx="16" type="subTitle"/>
          </p:nvPr>
        </p:nvSpPr>
        <p:spPr>
          <a:xfrm>
            <a:off x="4637292" y="2446050"/>
            <a:ext cx="1197000" cy="787800"/>
          </a:xfrm>
          <a:prstGeom prst="rect">
            <a:avLst/>
          </a:prstGeom>
        </p:spPr>
        <p:txBody>
          <a:bodyPr anchorCtr="0" anchor="ctr" bIns="91425" lIns="91425" spcFirstLastPara="1" rIns="91425" wrap="square" tIns="91425">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390" name="Google Shape;390;p31"/>
          <p:cNvSpPr txBox="1"/>
          <p:nvPr>
            <p:ph idx="17" type="subTitle"/>
          </p:nvPr>
        </p:nvSpPr>
        <p:spPr>
          <a:xfrm>
            <a:off x="5824250" y="3234225"/>
            <a:ext cx="3033600" cy="787800"/>
          </a:xfrm>
          <a:prstGeom prst="rect">
            <a:avLst/>
          </a:prstGeom>
        </p:spPr>
        <p:txBody>
          <a:bodyPr anchorCtr="0" anchor="ctr" bIns="91425" lIns="91425" spcFirstLastPara="1" rIns="91425" wrap="square" tIns="91425">
            <a:noAutofit/>
          </a:bodyPr>
          <a:lstStyle>
            <a:lvl1pPr lvl="0">
              <a:spcBef>
                <a:spcPts val="0"/>
              </a:spcBef>
              <a:spcAft>
                <a:spcPts val="0"/>
              </a:spcAft>
              <a:buSzPts val="1000"/>
              <a:buFont typeface="Space Grotesk"/>
              <a:buNone/>
              <a:defRPr b="1" sz="1000">
                <a:latin typeface="Space Grotesk"/>
                <a:ea typeface="Space Grotesk"/>
                <a:cs typeface="Space Grotesk"/>
                <a:sym typeface="Space Grotesk"/>
              </a:defRPr>
            </a:lvl1pPr>
            <a:lvl2pPr lvl="1">
              <a:spcBef>
                <a:spcPts val="0"/>
              </a:spcBef>
              <a:spcAft>
                <a:spcPts val="0"/>
              </a:spcAft>
              <a:buSzPts val="1000"/>
              <a:buFont typeface="Space Grotesk"/>
              <a:buNone/>
              <a:defRPr b="1" sz="1000">
                <a:latin typeface="Space Grotesk"/>
                <a:ea typeface="Space Grotesk"/>
                <a:cs typeface="Space Grotesk"/>
                <a:sym typeface="Space Grotesk"/>
              </a:defRPr>
            </a:lvl2pPr>
            <a:lvl3pPr lvl="2">
              <a:spcBef>
                <a:spcPts val="0"/>
              </a:spcBef>
              <a:spcAft>
                <a:spcPts val="0"/>
              </a:spcAft>
              <a:buSzPts val="1000"/>
              <a:buFont typeface="Space Grotesk"/>
              <a:buNone/>
              <a:defRPr b="1" sz="1000">
                <a:latin typeface="Space Grotesk"/>
                <a:ea typeface="Space Grotesk"/>
                <a:cs typeface="Space Grotesk"/>
                <a:sym typeface="Space Grotesk"/>
              </a:defRPr>
            </a:lvl3pPr>
            <a:lvl4pPr lvl="3">
              <a:spcBef>
                <a:spcPts val="0"/>
              </a:spcBef>
              <a:spcAft>
                <a:spcPts val="0"/>
              </a:spcAft>
              <a:buSzPts val="1000"/>
              <a:buFont typeface="Space Grotesk"/>
              <a:buNone/>
              <a:defRPr b="1" sz="1000">
                <a:latin typeface="Space Grotesk"/>
                <a:ea typeface="Space Grotesk"/>
                <a:cs typeface="Space Grotesk"/>
                <a:sym typeface="Space Grotesk"/>
              </a:defRPr>
            </a:lvl4pPr>
            <a:lvl5pPr lvl="4">
              <a:spcBef>
                <a:spcPts val="0"/>
              </a:spcBef>
              <a:spcAft>
                <a:spcPts val="0"/>
              </a:spcAft>
              <a:buSzPts val="1000"/>
              <a:buFont typeface="Space Grotesk"/>
              <a:buNone/>
              <a:defRPr b="1" sz="1000">
                <a:latin typeface="Space Grotesk"/>
                <a:ea typeface="Space Grotesk"/>
                <a:cs typeface="Space Grotesk"/>
                <a:sym typeface="Space Grotesk"/>
              </a:defRPr>
            </a:lvl5pPr>
            <a:lvl6pPr lvl="5">
              <a:spcBef>
                <a:spcPts val="0"/>
              </a:spcBef>
              <a:spcAft>
                <a:spcPts val="0"/>
              </a:spcAft>
              <a:buSzPts val="1000"/>
              <a:buFont typeface="Space Grotesk"/>
              <a:buNone/>
              <a:defRPr b="1" sz="1000">
                <a:latin typeface="Space Grotesk"/>
                <a:ea typeface="Space Grotesk"/>
                <a:cs typeface="Space Grotesk"/>
                <a:sym typeface="Space Grotesk"/>
              </a:defRPr>
            </a:lvl6pPr>
            <a:lvl7pPr lvl="6">
              <a:spcBef>
                <a:spcPts val="0"/>
              </a:spcBef>
              <a:spcAft>
                <a:spcPts val="0"/>
              </a:spcAft>
              <a:buSzPts val="1000"/>
              <a:buFont typeface="Space Grotesk"/>
              <a:buNone/>
              <a:defRPr b="1" sz="1000">
                <a:latin typeface="Space Grotesk"/>
                <a:ea typeface="Space Grotesk"/>
                <a:cs typeface="Space Grotesk"/>
                <a:sym typeface="Space Grotesk"/>
              </a:defRPr>
            </a:lvl7pPr>
            <a:lvl8pPr lvl="7">
              <a:spcBef>
                <a:spcPts val="0"/>
              </a:spcBef>
              <a:spcAft>
                <a:spcPts val="0"/>
              </a:spcAft>
              <a:buSzPts val="1000"/>
              <a:buFont typeface="Space Grotesk"/>
              <a:buNone/>
              <a:defRPr b="1" sz="1000">
                <a:latin typeface="Space Grotesk"/>
                <a:ea typeface="Space Grotesk"/>
                <a:cs typeface="Space Grotesk"/>
                <a:sym typeface="Space Grotesk"/>
              </a:defRPr>
            </a:lvl8pPr>
            <a:lvl9pPr lvl="8">
              <a:spcBef>
                <a:spcPts val="0"/>
              </a:spcBef>
              <a:spcAft>
                <a:spcPts val="0"/>
              </a:spcAft>
              <a:buSzPts val="1000"/>
              <a:buFont typeface="Space Grotesk"/>
              <a:buNone/>
              <a:defRPr b="1" sz="1000">
                <a:latin typeface="Space Grotesk"/>
                <a:ea typeface="Space Grotesk"/>
                <a:cs typeface="Space Grotesk"/>
                <a:sym typeface="Space Grotesk"/>
              </a:defRPr>
            </a:lvl9pPr>
          </a:lstStyle>
          <a:p/>
        </p:txBody>
      </p:sp>
      <p:sp>
        <p:nvSpPr>
          <p:cNvPr id="391" name="Google Shape;391;p31"/>
          <p:cNvSpPr txBox="1"/>
          <p:nvPr>
            <p:ph idx="18" type="subTitle"/>
          </p:nvPr>
        </p:nvSpPr>
        <p:spPr>
          <a:xfrm>
            <a:off x="4629330" y="3234225"/>
            <a:ext cx="1197000" cy="787800"/>
          </a:xfrm>
          <a:prstGeom prst="rect">
            <a:avLst/>
          </a:prstGeom>
        </p:spPr>
        <p:txBody>
          <a:bodyPr anchorCtr="0" anchor="ctr" bIns="91425" lIns="91425" spcFirstLastPara="1" rIns="91425" wrap="square" tIns="91425">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392" name="Google Shape;392;p31"/>
          <p:cNvSpPr txBox="1"/>
          <p:nvPr>
            <p:ph idx="19" type="subTitle"/>
          </p:nvPr>
        </p:nvSpPr>
        <p:spPr>
          <a:xfrm>
            <a:off x="5824250" y="4077025"/>
            <a:ext cx="3033600" cy="787800"/>
          </a:xfrm>
          <a:prstGeom prst="rect">
            <a:avLst/>
          </a:prstGeom>
        </p:spPr>
        <p:txBody>
          <a:bodyPr anchorCtr="0" anchor="ctr" bIns="91425" lIns="91425" spcFirstLastPara="1" rIns="91425" wrap="square" tIns="91425">
            <a:noAutofit/>
          </a:bodyPr>
          <a:lstStyle>
            <a:lvl1pPr lvl="0">
              <a:spcBef>
                <a:spcPts val="0"/>
              </a:spcBef>
              <a:spcAft>
                <a:spcPts val="0"/>
              </a:spcAft>
              <a:buSzPts val="1000"/>
              <a:buFont typeface="Space Grotesk"/>
              <a:buNone/>
              <a:defRPr b="1" sz="1000">
                <a:latin typeface="Space Grotesk"/>
                <a:ea typeface="Space Grotesk"/>
                <a:cs typeface="Space Grotesk"/>
                <a:sym typeface="Space Grotesk"/>
              </a:defRPr>
            </a:lvl1pPr>
            <a:lvl2pPr lvl="1">
              <a:spcBef>
                <a:spcPts val="0"/>
              </a:spcBef>
              <a:spcAft>
                <a:spcPts val="0"/>
              </a:spcAft>
              <a:buSzPts val="1000"/>
              <a:buFont typeface="Space Grotesk"/>
              <a:buNone/>
              <a:defRPr b="1" sz="1000">
                <a:latin typeface="Space Grotesk"/>
                <a:ea typeface="Space Grotesk"/>
                <a:cs typeface="Space Grotesk"/>
                <a:sym typeface="Space Grotesk"/>
              </a:defRPr>
            </a:lvl2pPr>
            <a:lvl3pPr lvl="2">
              <a:spcBef>
                <a:spcPts val="0"/>
              </a:spcBef>
              <a:spcAft>
                <a:spcPts val="0"/>
              </a:spcAft>
              <a:buSzPts val="1000"/>
              <a:buFont typeface="Space Grotesk"/>
              <a:buNone/>
              <a:defRPr b="1" sz="1000">
                <a:latin typeface="Space Grotesk"/>
                <a:ea typeface="Space Grotesk"/>
                <a:cs typeface="Space Grotesk"/>
                <a:sym typeface="Space Grotesk"/>
              </a:defRPr>
            </a:lvl3pPr>
            <a:lvl4pPr lvl="3">
              <a:spcBef>
                <a:spcPts val="0"/>
              </a:spcBef>
              <a:spcAft>
                <a:spcPts val="0"/>
              </a:spcAft>
              <a:buSzPts val="1000"/>
              <a:buFont typeface="Space Grotesk"/>
              <a:buNone/>
              <a:defRPr b="1" sz="1000">
                <a:latin typeface="Space Grotesk"/>
                <a:ea typeface="Space Grotesk"/>
                <a:cs typeface="Space Grotesk"/>
                <a:sym typeface="Space Grotesk"/>
              </a:defRPr>
            </a:lvl4pPr>
            <a:lvl5pPr lvl="4">
              <a:spcBef>
                <a:spcPts val="0"/>
              </a:spcBef>
              <a:spcAft>
                <a:spcPts val="0"/>
              </a:spcAft>
              <a:buSzPts val="1000"/>
              <a:buFont typeface="Space Grotesk"/>
              <a:buNone/>
              <a:defRPr b="1" sz="1000">
                <a:latin typeface="Space Grotesk"/>
                <a:ea typeface="Space Grotesk"/>
                <a:cs typeface="Space Grotesk"/>
                <a:sym typeface="Space Grotesk"/>
              </a:defRPr>
            </a:lvl5pPr>
            <a:lvl6pPr lvl="5">
              <a:spcBef>
                <a:spcPts val="0"/>
              </a:spcBef>
              <a:spcAft>
                <a:spcPts val="0"/>
              </a:spcAft>
              <a:buSzPts val="1000"/>
              <a:buFont typeface="Space Grotesk"/>
              <a:buNone/>
              <a:defRPr b="1" sz="1000">
                <a:latin typeface="Space Grotesk"/>
                <a:ea typeface="Space Grotesk"/>
                <a:cs typeface="Space Grotesk"/>
                <a:sym typeface="Space Grotesk"/>
              </a:defRPr>
            </a:lvl6pPr>
            <a:lvl7pPr lvl="6">
              <a:spcBef>
                <a:spcPts val="0"/>
              </a:spcBef>
              <a:spcAft>
                <a:spcPts val="0"/>
              </a:spcAft>
              <a:buSzPts val="1000"/>
              <a:buFont typeface="Space Grotesk"/>
              <a:buNone/>
              <a:defRPr b="1" sz="1000">
                <a:latin typeface="Space Grotesk"/>
                <a:ea typeface="Space Grotesk"/>
                <a:cs typeface="Space Grotesk"/>
                <a:sym typeface="Space Grotesk"/>
              </a:defRPr>
            </a:lvl7pPr>
            <a:lvl8pPr lvl="7">
              <a:spcBef>
                <a:spcPts val="0"/>
              </a:spcBef>
              <a:spcAft>
                <a:spcPts val="0"/>
              </a:spcAft>
              <a:buSzPts val="1000"/>
              <a:buFont typeface="Space Grotesk"/>
              <a:buNone/>
              <a:defRPr b="1" sz="1000">
                <a:latin typeface="Space Grotesk"/>
                <a:ea typeface="Space Grotesk"/>
                <a:cs typeface="Space Grotesk"/>
                <a:sym typeface="Space Grotesk"/>
              </a:defRPr>
            </a:lvl8pPr>
            <a:lvl9pPr lvl="8">
              <a:spcBef>
                <a:spcPts val="0"/>
              </a:spcBef>
              <a:spcAft>
                <a:spcPts val="0"/>
              </a:spcAft>
              <a:buSzPts val="1000"/>
              <a:buFont typeface="Space Grotesk"/>
              <a:buNone/>
              <a:defRPr b="1" sz="1000">
                <a:latin typeface="Space Grotesk"/>
                <a:ea typeface="Space Grotesk"/>
                <a:cs typeface="Space Grotesk"/>
                <a:sym typeface="Space Grotesk"/>
              </a:defRPr>
            </a:lvl9pPr>
          </a:lstStyle>
          <a:p/>
        </p:txBody>
      </p:sp>
      <p:sp>
        <p:nvSpPr>
          <p:cNvPr id="393" name="Google Shape;393;p31"/>
          <p:cNvSpPr txBox="1"/>
          <p:nvPr>
            <p:ph idx="20" type="subTitle"/>
          </p:nvPr>
        </p:nvSpPr>
        <p:spPr>
          <a:xfrm>
            <a:off x="4629330" y="4077025"/>
            <a:ext cx="1197000" cy="787800"/>
          </a:xfrm>
          <a:prstGeom prst="rect">
            <a:avLst/>
          </a:prstGeom>
        </p:spPr>
        <p:txBody>
          <a:bodyPr anchorCtr="0" anchor="ctr" bIns="91425" lIns="91425" spcFirstLastPara="1" rIns="91425" wrap="square" tIns="91425">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394" name="Google Shape;394;p3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 Updates / Weekly">
  <p:cSld name="CUSTOM_16">
    <p:spTree>
      <p:nvGrpSpPr>
        <p:cNvPr id="395" name="Shape 395"/>
        <p:cNvGrpSpPr/>
        <p:nvPr/>
      </p:nvGrpSpPr>
      <p:grpSpPr>
        <a:xfrm>
          <a:off x="0" y="0"/>
          <a:ext cx="0" cy="0"/>
          <a:chOff x="0" y="0"/>
          <a:chExt cx="0" cy="0"/>
        </a:xfrm>
      </p:grpSpPr>
      <p:graphicFrame>
        <p:nvGraphicFramePr>
          <p:cNvPr id="396" name="Google Shape;396;p32"/>
          <p:cNvGraphicFramePr/>
          <p:nvPr/>
        </p:nvGraphicFramePr>
        <p:xfrm>
          <a:off x="226313" y="1420925"/>
          <a:ext cx="3000000" cy="3000000"/>
        </p:xfrm>
        <a:graphic>
          <a:graphicData uri="http://schemas.openxmlformats.org/drawingml/2006/table">
            <a:tbl>
              <a:tblPr>
                <a:noFill/>
                <a:tableStyleId>{02AB3801-B09D-4960-A65C-37FF46D4CC3D}</a:tableStyleId>
              </a:tblPr>
              <a:tblGrid>
                <a:gridCol w="8691375"/>
              </a:tblGrid>
              <a:tr h="987150">
                <a:tc>
                  <a:txBody>
                    <a:bodyPr/>
                    <a:lstStyle/>
                    <a:p>
                      <a:pPr indent="0" lvl="0" marL="0" rtl="0" algn="l">
                        <a:spcBef>
                          <a:spcPts val="0"/>
                        </a:spcBef>
                        <a:spcAft>
                          <a:spcPts val="0"/>
                        </a:spcAft>
                        <a:buNone/>
                      </a:pPr>
                      <a:r>
                        <a:t/>
                      </a:r>
                      <a:endParaRPr/>
                    </a:p>
                  </a:txBody>
                  <a:tcPr marT="91425" marB="91425" marR="91425" marL="91425">
                    <a:lnL cap="flat" cmpd="sng" w="28575">
                      <a:solidFill>
                        <a:schemeClr val="dk1">
                          <a:alpha val="0"/>
                        </a:schemeClr>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graphicFrame>
        <p:nvGraphicFramePr>
          <p:cNvPr id="397" name="Google Shape;397;p32"/>
          <p:cNvGraphicFramePr/>
          <p:nvPr/>
        </p:nvGraphicFramePr>
        <p:xfrm>
          <a:off x="226300" y="2657563"/>
          <a:ext cx="3000000" cy="3000000"/>
        </p:xfrm>
        <a:graphic>
          <a:graphicData uri="http://schemas.openxmlformats.org/drawingml/2006/table">
            <a:tbl>
              <a:tblPr>
                <a:noFill/>
                <a:tableStyleId>{02AB3801-B09D-4960-A65C-37FF46D4CC3D}</a:tableStyleId>
              </a:tblPr>
              <a:tblGrid>
                <a:gridCol w="8691375"/>
              </a:tblGrid>
              <a:tr h="987150">
                <a:tc>
                  <a:txBody>
                    <a:bodyPr/>
                    <a:lstStyle/>
                    <a:p>
                      <a:pPr indent="0" lvl="0" marL="0" rtl="0" algn="l">
                        <a:spcBef>
                          <a:spcPts val="0"/>
                        </a:spcBef>
                        <a:spcAft>
                          <a:spcPts val="0"/>
                        </a:spcAft>
                        <a:buNone/>
                      </a:pPr>
                      <a:r>
                        <a:t/>
                      </a:r>
                      <a:endParaRPr/>
                    </a:p>
                  </a:txBody>
                  <a:tcPr marT="91425" marB="91425" marR="91425" marL="91425">
                    <a:lnL cap="flat" cmpd="sng" w="28575">
                      <a:solidFill>
                        <a:schemeClr val="dk1">
                          <a:alpha val="0"/>
                        </a:schemeClr>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graphicFrame>
        <p:nvGraphicFramePr>
          <p:cNvPr id="398" name="Google Shape;398;p32"/>
          <p:cNvGraphicFramePr/>
          <p:nvPr/>
        </p:nvGraphicFramePr>
        <p:xfrm>
          <a:off x="226300" y="3894500"/>
          <a:ext cx="3000000" cy="3000000"/>
        </p:xfrm>
        <a:graphic>
          <a:graphicData uri="http://schemas.openxmlformats.org/drawingml/2006/table">
            <a:tbl>
              <a:tblPr>
                <a:noFill/>
                <a:tableStyleId>{02AB3801-B09D-4960-A65C-37FF46D4CC3D}</a:tableStyleId>
              </a:tblPr>
              <a:tblGrid>
                <a:gridCol w="8691375"/>
              </a:tblGrid>
              <a:tr h="987150">
                <a:tc>
                  <a:txBody>
                    <a:bodyPr/>
                    <a:lstStyle/>
                    <a:p>
                      <a:pPr indent="0" lvl="0" marL="0" rtl="0" algn="l">
                        <a:spcBef>
                          <a:spcPts val="0"/>
                        </a:spcBef>
                        <a:spcAft>
                          <a:spcPts val="0"/>
                        </a:spcAft>
                        <a:buNone/>
                      </a:pPr>
                      <a:r>
                        <a:t/>
                      </a:r>
                      <a:endParaRPr/>
                    </a:p>
                  </a:txBody>
                  <a:tcPr marT="91425" marB="91425" marR="91425" marL="91425">
                    <a:lnL cap="flat" cmpd="sng" w="28575">
                      <a:solidFill>
                        <a:schemeClr val="dk1">
                          <a:alpha val="0"/>
                        </a:schemeClr>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399" name="Google Shape;399;p32"/>
          <p:cNvSpPr txBox="1"/>
          <p:nvPr>
            <p:ph type="title"/>
          </p:nvPr>
        </p:nvSpPr>
        <p:spPr>
          <a:xfrm>
            <a:off x="230900" y="457200"/>
            <a:ext cx="4406400" cy="562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p:txBody>
      </p:sp>
      <p:sp>
        <p:nvSpPr>
          <p:cNvPr id="400" name="Google Shape;400;p32"/>
          <p:cNvSpPr txBox="1"/>
          <p:nvPr>
            <p:ph idx="1" type="subTitle"/>
          </p:nvPr>
        </p:nvSpPr>
        <p:spPr>
          <a:xfrm>
            <a:off x="230900" y="1420775"/>
            <a:ext cx="2140200" cy="987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p:txBody>
      </p:sp>
      <p:sp>
        <p:nvSpPr>
          <p:cNvPr id="401" name="Google Shape;401;p32"/>
          <p:cNvSpPr txBox="1"/>
          <p:nvPr>
            <p:ph idx="2" type="subTitle"/>
          </p:nvPr>
        </p:nvSpPr>
        <p:spPr>
          <a:xfrm>
            <a:off x="230900" y="2657638"/>
            <a:ext cx="2140200" cy="987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p:txBody>
      </p:sp>
      <p:sp>
        <p:nvSpPr>
          <p:cNvPr id="402" name="Google Shape;402;p32"/>
          <p:cNvSpPr txBox="1"/>
          <p:nvPr>
            <p:ph idx="3" type="subTitle"/>
          </p:nvPr>
        </p:nvSpPr>
        <p:spPr>
          <a:xfrm>
            <a:off x="230900" y="3894525"/>
            <a:ext cx="2140200" cy="987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p:txBody>
      </p:sp>
      <p:sp>
        <p:nvSpPr>
          <p:cNvPr id="403" name="Google Shape;403;p32"/>
          <p:cNvSpPr txBox="1"/>
          <p:nvPr>
            <p:ph idx="4" type="body"/>
          </p:nvPr>
        </p:nvSpPr>
        <p:spPr>
          <a:xfrm>
            <a:off x="3376187" y="1420975"/>
            <a:ext cx="5424900" cy="987000"/>
          </a:xfrm>
          <a:prstGeom prst="rect">
            <a:avLst/>
          </a:prstGeom>
        </p:spPr>
        <p:txBody>
          <a:bodyPr anchorCtr="0" anchor="ctr" bIns="91425" lIns="91425" spcFirstLastPara="1" rIns="91425" wrap="square" tIns="91425">
            <a:noAutofit/>
          </a:bodyPr>
          <a:lstStyle>
            <a:lvl1pPr indent="-292100" lvl="0" marL="457200">
              <a:spcBef>
                <a:spcPts val="0"/>
              </a:spcBef>
              <a:spcAft>
                <a:spcPts val="0"/>
              </a:spcAft>
              <a:buClr>
                <a:schemeClr val="dk1"/>
              </a:buClr>
              <a:buSzPts val="1000"/>
              <a:buChar char="●"/>
              <a:defRPr sz="1000"/>
            </a:lvl1pPr>
            <a:lvl2pPr indent="-292100" lvl="1" marL="914400">
              <a:spcBef>
                <a:spcPts val="0"/>
              </a:spcBef>
              <a:spcAft>
                <a:spcPts val="0"/>
              </a:spcAft>
              <a:buClr>
                <a:schemeClr val="dk1"/>
              </a:buClr>
              <a:buSzPts val="1000"/>
              <a:buChar char="○"/>
              <a:defRPr sz="1000"/>
            </a:lvl2pPr>
            <a:lvl3pPr indent="-292100" lvl="2" marL="1371600">
              <a:spcBef>
                <a:spcPts val="0"/>
              </a:spcBef>
              <a:spcAft>
                <a:spcPts val="0"/>
              </a:spcAft>
              <a:buClr>
                <a:schemeClr val="dk1"/>
              </a:buClr>
              <a:buSzPts val="1000"/>
              <a:buChar char="■"/>
              <a:defRPr sz="1000"/>
            </a:lvl3pPr>
            <a:lvl4pPr indent="-292100" lvl="3" marL="1828800">
              <a:spcBef>
                <a:spcPts val="0"/>
              </a:spcBef>
              <a:spcAft>
                <a:spcPts val="0"/>
              </a:spcAft>
              <a:buClr>
                <a:schemeClr val="dk1"/>
              </a:buClr>
              <a:buSzPts val="1000"/>
              <a:buChar char="●"/>
              <a:defRPr sz="1000"/>
            </a:lvl4pPr>
            <a:lvl5pPr indent="-292100" lvl="4" marL="2286000">
              <a:spcBef>
                <a:spcPts val="0"/>
              </a:spcBef>
              <a:spcAft>
                <a:spcPts val="0"/>
              </a:spcAft>
              <a:buClr>
                <a:schemeClr val="dk1"/>
              </a:buClr>
              <a:buSzPts val="1000"/>
              <a:buChar char="○"/>
              <a:defRPr sz="1000"/>
            </a:lvl5pPr>
            <a:lvl6pPr indent="-292100" lvl="5" marL="2743200">
              <a:spcBef>
                <a:spcPts val="0"/>
              </a:spcBef>
              <a:spcAft>
                <a:spcPts val="0"/>
              </a:spcAft>
              <a:buClr>
                <a:schemeClr val="dk1"/>
              </a:buClr>
              <a:buSzPts val="1000"/>
              <a:buChar char="■"/>
              <a:defRPr sz="1000"/>
            </a:lvl6pPr>
            <a:lvl7pPr indent="-292100" lvl="6" marL="3200400">
              <a:spcBef>
                <a:spcPts val="0"/>
              </a:spcBef>
              <a:spcAft>
                <a:spcPts val="0"/>
              </a:spcAft>
              <a:buClr>
                <a:schemeClr val="dk1"/>
              </a:buClr>
              <a:buSzPts val="1000"/>
              <a:buChar char="●"/>
              <a:defRPr sz="1000"/>
            </a:lvl7pPr>
            <a:lvl8pPr indent="-292100" lvl="7" marL="3657600">
              <a:spcBef>
                <a:spcPts val="0"/>
              </a:spcBef>
              <a:spcAft>
                <a:spcPts val="0"/>
              </a:spcAft>
              <a:buClr>
                <a:schemeClr val="dk1"/>
              </a:buClr>
              <a:buSzPts val="1000"/>
              <a:buChar char="○"/>
              <a:defRPr sz="1000"/>
            </a:lvl8pPr>
            <a:lvl9pPr indent="-292100" lvl="8" marL="4114800">
              <a:spcBef>
                <a:spcPts val="0"/>
              </a:spcBef>
              <a:spcAft>
                <a:spcPts val="0"/>
              </a:spcAft>
              <a:buClr>
                <a:schemeClr val="dk1"/>
              </a:buClr>
              <a:buSzPts val="1000"/>
              <a:buChar char="■"/>
              <a:defRPr sz="1000"/>
            </a:lvl9pPr>
          </a:lstStyle>
          <a:p/>
        </p:txBody>
      </p:sp>
      <p:sp>
        <p:nvSpPr>
          <p:cNvPr id="404" name="Google Shape;404;p32"/>
          <p:cNvSpPr txBox="1"/>
          <p:nvPr>
            <p:ph idx="5" type="body"/>
          </p:nvPr>
        </p:nvSpPr>
        <p:spPr>
          <a:xfrm>
            <a:off x="3376187" y="2657788"/>
            <a:ext cx="5424900" cy="987000"/>
          </a:xfrm>
          <a:prstGeom prst="rect">
            <a:avLst/>
          </a:prstGeom>
        </p:spPr>
        <p:txBody>
          <a:bodyPr anchorCtr="0" anchor="ctr" bIns="91425" lIns="91425" spcFirstLastPara="1" rIns="91425" wrap="square" tIns="91425">
            <a:noAutofit/>
          </a:bodyPr>
          <a:lstStyle>
            <a:lvl1pPr indent="-292100" lvl="0" marL="457200">
              <a:spcBef>
                <a:spcPts val="0"/>
              </a:spcBef>
              <a:spcAft>
                <a:spcPts val="0"/>
              </a:spcAft>
              <a:buClr>
                <a:schemeClr val="dk1"/>
              </a:buClr>
              <a:buSzPts val="1000"/>
              <a:buChar char="●"/>
              <a:defRPr sz="1000"/>
            </a:lvl1pPr>
            <a:lvl2pPr indent="-292100" lvl="1" marL="914400">
              <a:spcBef>
                <a:spcPts val="0"/>
              </a:spcBef>
              <a:spcAft>
                <a:spcPts val="0"/>
              </a:spcAft>
              <a:buClr>
                <a:schemeClr val="dk1"/>
              </a:buClr>
              <a:buSzPts val="1000"/>
              <a:buChar char="○"/>
              <a:defRPr sz="1000"/>
            </a:lvl2pPr>
            <a:lvl3pPr indent="-292100" lvl="2" marL="1371600">
              <a:spcBef>
                <a:spcPts val="0"/>
              </a:spcBef>
              <a:spcAft>
                <a:spcPts val="0"/>
              </a:spcAft>
              <a:buClr>
                <a:schemeClr val="dk1"/>
              </a:buClr>
              <a:buSzPts val="1000"/>
              <a:buChar char="■"/>
              <a:defRPr sz="1000"/>
            </a:lvl3pPr>
            <a:lvl4pPr indent="-292100" lvl="3" marL="1828800">
              <a:spcBef>
                <a:spcPts val="0"/>
              </a:spcBef>
              <a:spcAft>
                <a:spcPts val="0"/>
              </a:spcAft>
              <a:buClr>
                <a:schemeClr val="dk1"/>
              </a:buClr>
              <a:buSzPts val="1000"/>
              <a:buChar char="●"/>
              <a:defRPr sz="1000"/>
            </a:lvl4pPr>
            <a:lvl5pPr indent="-292100" lvl="4" marL="2286000">
              <a:spcBef>
                <a:spcPts val="0"/>
              </a:spcBef>
              <a:spcAft>
                <a:spcPts val="0"/>
              </a:spcAft>
              <a:buClr>
                <a:schemeClr val="dk1"/>
              </a:buClr>
              <a:buSzPts val="1000"/>
              <a:buChar char="○"/>
              <a:defRPr sz="1000"/>
            </a:lvl5pPr>
            <a:lvl6pPr indent="-292100" lvl="5" marL="2743200">
              <a:spcBef>
                <a:spcPts val="0"/>
              </a:spcBef>
              <a:spcAft>
                <a:spcPts val="0"/>
              </a:spcAft>
              <a:buClr>
                <a:schemeClr val="dk1"/>
              </a:buClr>
              <a:buSzPts val="1000"/>
              <a:buChar char="■"/>
              <a:defRPr sz="1000"/>
            </a:lvl6pPr>
            <a:lvl7pPr indent="-292100" lvl="6" marL="3200400">
              <a:spcBef>
                <a:spcPts val="0"/>
              </a:spcBef>
              <a:spcAft>
                <a:spcPts val="0"/>
              </a:spcAft>
              <a:buClr>
                <a:schemeClr val="dk1"/>
              </a:buClr>
              <a:buSzPts val="1000"/>
              <a:buChar char="●"/>
              <a:defRPr sz="1000"/>
            </a:lvl7pPr>
            <a:lvl8pPr indent="-292100" lvl="7" marL="3657600">
              <a:spcBef>
                <a:spcPts val="0"/>
              </a:spcBef>
              <a:spcAft>
                <a:spcPts val="0"/>
              </a:spcAft>
              <a:buClr>
                <a:schemeClr val="dk1"/>
              </a:buClr>
              <a:buSzPts val="1000"/>
              <a:buChar char="○"/>
              <a:defRPr sz="1000"/>
            </a:lvl8pPr>
            <a:lvl9pPr indent="-292100" lvl="8" marL="4114800">
              <a:spcBef>
                <a:spcPts val="0"/>
              </a:spcBef>
              <a:spcAft>
                <a:spcPts val="0"/>
              </a:spcAft>
              <a:buClr>
                <a:schemeClr val="dk1"/>
              </a:buClr>
              <a:buSzPts val="1000"/>
              <a:buChar char="■"/>
              <a:defRPr sz="1000"/>
            </a:lvl9pPr>
          </a:lstStyle>
          <a:p/>
        </p:txBody>
      </p:sp>
      <p:sp>
        <p:nvSpPr>
          <p:cNvPr id="405" name="Google Shape;405;p32"/>
          <p:cNvSpPr txBox="1"/>
          <p:nvPr>
            <p:ph idx="6" type="body"/>
          </p:nvPr>
        </p:nvSpPr>
        <p:spPr>
          <a:xfrm>
            <a:off x="3375950" y="3894525"/>
            <a:ext cx="5424900" cy="987000"/>
          </a:xfrm>
          <a:prstGeom prst="rect">
            <a:avLst/>
          </a:prstGeom>
        </p:spPr>
        <p:txBody>
          <a:bodyPr anchorCtr="0" anchor="ctr" bIns="91425" lIns="91425" spcFirstLastPara="1" rIns="91425" wrap="square" tIns="91425">
            <a:noAutofit/>
          </a:bodyPr>
          <a:lstStyle>
            <a:lvl1pPr indent="-292100" lvl="0" marL="457200">
              <a:spcBef>
                <a:spcPts val="0"/>
              </a:spcBef>
              <a:spcAft>
                <a:spcPts val="0"/>
              </a:spcAft>
              <a:buClr>
                <a:schemeClr val="dk1"/>
              </a:buClr>
              <a:buSzPts val="1000"/>
              <a:buChar char="●"/>
              <a:defRPr sz="1000"/>
            </a:lvl1pPr>
            <a:lvl2pPr indent="-292100" lvl="1" marL="914400">
              <a:spcBef>
                <a:spcPts val="0"/>
              </a:spcBef>
              <a:spcAft>
                <a:spcPts val="0"/>
              </a:spcAft>
              <a:buClr>
                <a:schemeClr val="dk1"/>
              </a:buClr>
              <a:buSzPts val="1000"/>
              <a:buChar char="○"/>
              <a:defRPr sz="1000"/>
            </a:lvl2pPr>
            <a:lvl3pPr indent="-292100" lvl="2" marL="1371600">
              <a:spcBef>
                <a:spcPts val="0"/>
              </a:spcBef>
              <a:spcAft>
                <a:spcPts val="0"/>
              </a:spcAft>
              <a:buClr>
                <a:schemeClr val="dk1"/>
              </a:buClr>
              <a:buSzPts val="1000"/>
              <a:buChar char="■"/>
              <a:defRPr sz="1000"/>
            </a:lvl3pPr>
            <a:lvl4pPr indent="-292100" lvl="3" marL="1828800">
              <a:spcBef>
                <a:spcPts val="0"/>
              </a:spcBef>
              <a:spcAft>
                <a:spcPts val="0"/>
              </a:spcAft>
              <a:buClr>
                <a:schemeClr val="dk1"/>
              </a:buClr>
              <a:buSzPts val="1000"/>
              <a:buChar char="●"/>
              <a:defRPr sz="1000"/>
            </a:lvl4pPr>
            <a:lvl5pPr indent="-292100" lvl="4" marL="2286000">
              <a:spcBef>
                <a:spcPts val="0"/>
              </a:spcBef>
              <a:spcAft>
                <a:spcPts val="0"/>
              </a:spcAft>
              <a:buClr>
                <a:schemeClr val="dk1"/>
              </a:buClr>
              <a:buSzPts val="1000"/>
              <a:buChar char="○"/>
              <a:defRPr sz="1000"/>
            </a:lvl5pPr>
            <a:lvl6pPr indent="-292100" lvl="5" marL="2743200">
              <a:spcBef>
                <a:spcPts val="0"/>
              </a:spcBef>
              <a:spcAft>
                <a:spcPts val="0"/>
              </a:spcAft>
              <a:buClr>
                <a:schemeClr val="dk1"/>
              </a:buClr>
              <a:buSzPts val="1000"/>
              <a:buChar char="■"/>
              <a:defRPr sz="1000"/>
            </a:lvl6pPr>
            <a:lvl7pPr indent="-292100" lvl="6" marL="3200400">
              <a:spcBef>
                <a:spcPts val="0"/>
              </a:spcBef>
              <a:spcAft>
                <a:spcPts val="0"/>
              </a:spcAft>
              <a:buClr>
                <a:schemeClr val="dk1"/>
              </a:buClr>
              <a:buSzPts val="1000"/>
              <a:buChar char="●"/>
              <a:defRPr sz="1000"/>
            </a:lvl7pPr>
            <a:lvl8pPr indent="-292100" lvl="7" marL="3657600">
              <a:spcBef>
                <a:spcPts val="0"/>
              </a:spcBef>
              <a:spcAft>
                <a:spcPts val="0"/>
              </a:spcAft>
              <a:buClr>
                <a:schemeClr val="dk1"/>
              </a:buClr>
              <a:buSzPts val="1000"/>
              <a:buChar char="○"/>
              <a:defRPr sz="1000"/>
            </a:lvl8pPr>
            <a:lvl9pPr indent="-292100" lvl="8" marL="4114800">
              <a:spcBef>
                <a:spcPts val="0"/>
              </a:spcBef>
              <a:spcAft>
                <a:spcPts val="0"/>
              </a:spcAft>
              <a:buClr>
                <a:schemeClr val="dk1"/>
              </a:buClr>
              <a:buSzPts val="1000"/>
              <a:buChar char="■"/>
              <a:defRPr sz="1000"/>
            </a:lvl9pPr>
          </a:lstStyle>
          <a:p/>
        </p:txBody>
      </p:sp>
      <p:sp>
        <p:nvSpPr>
          <p:cNvPr id="406" name="Google Shape;406;p3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duct Release">
  <p:cSld name="CUSTOM_13">
    <p:bg>
      <p:bgPr>
        <a:solidFill>
          <a:schemeClr val="dk1"/>
        </a:solidFill>
      </p:bgPr>
    </p:bg>
    <p:spTree>
      <p:nvGrpSpPr>
        <p:cNvPr id="407" name="Shape 407"/>
        <p:cNvGrpSpPr/>
        <p:nvPr/>
      </p:nvGrpSpPr>
      <p:grpSpPr>
        <a:xfrm>
          <a:off x="0" y="0"/>
          <a:ext cx="0" cy="0"/>
          <a:chOff x="0" y="0"/>
          <a:chExt cx="0" cy="0"/>
        </a:xfrm>
      </p:grpSpPr>
      <p:sp>
        <p:nvSpPr>
          <p:cNvPr id="408" name="Google Shape;408;p33"/>
          <p:cNvSpPr txBox="1"/>
          <p:nvPr>
            <p:ph type="title"/>
          </p:nvPr>
        </p:nvSpPr>
        <p:spPr>
          <a:xfrm>
            <a:off x="230900" y="457200"/>
            <a:ext cx="4998300" cy="726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3600"/>
              <a:buNone/>
              <a:defRPr sz="3600">
                <a:solidFill>
                  <a:schemeClr val="dk2"/>
                </a:solidFill>
              </a:defRPr>
            </a:lvl2pPr>
            <a:lvl3pPr lvl="2">
              <a:spcBef>
                <a:spcPts val="0"/>
              </a:spcBef>
              <a:spcAft>
                <a:spcPts val="0"/>
              </a:spcAft>
              <a:buClr>
                <a:schemeClr val="dk2"/>
              </a:buClr>
              <a:buSzPts val="3600"/>
              <a:buNone/>
              <a:defRPr sz="3600">
                <a:solidFill>
                  <a:schemeClr val="dk2"/>
                </a:solidFill>
              </a:defRPr>
            </a:lvl3pPr>
            <a:lvl4pPr lvl="3">
              <a:spcBef>
                <a:spcPts val="0"/>
              </a:spcBef>
              <a:spcAft>
                <a:spcPts val="0"/>
              </a:spcAft>
              <a:buClr>
                <a:schemeClr val="dk2"/>
              </a:buClr>
              <a:buSzPts val="3600"/>
              <a:buNone/>
              <a:defRPr sz="3600">
                <a:solidFill>
                  <a:schemeClr val="dk2"/>
                </a:solidFill>
              </a:defRPr>
            </a:lvl4pPr>
            <a:lvl5pPr lvl="4">
              <a:spcBef>
                <a:spcPts val="0"/>
              </a:spcBef>
              <a:spcAft>
                <a:spcPts val="0"/>
              </a:spcAft>
              <a:buClr>
                <a:schemeClr val="dk2"/>
              </a:buClr>
              <a:buSzPts val="3600"/>
              <a:buNone/>
              <a:defRPr sz="3600">
                <a:solidFill>
                  <a:schemeClr val="dk2"/>
                </a:solidFill>
              </a:defRPr>
            </a:lvl5pPr>
            <a:lvl6pPr lvl="5">
              <a:spcBef>
                <a:spcPts val="0"/>
              </a:spcBef>
              <a:spcAft>
                <a:spcPts val="0"/>
              </a:spcAft>
              <a:buClr>
                <a:schemeClr val="dk2"/>
              </a:buClr>
              <a:buSzPts val="3600"/>
              <a:buNone/>
              <a:defRPr sz="3600">
                <a:solidFill>
                  <a:schemeClr val="dk2"/>
                </a:solidFill>
              </a:defRPr>
            </a:lvl6pPr>
            <a:lvl7pPr lvl="6">
              <a:spcBef>
                <a:spcPts val="0"/>
              </a:spcBef>
              <a:spcAft>
                <a:spcPts val="0"/>
              </a:spcAft>
              <a:buClr>
                <a:schemeClr val="dk2"/>
              </a:buClr>
              <a:buSzPts val="3600"/>
              <a:buNone/>
              <a:defRPr sz="3600">
                <a:solidFill>
                  <a:schemeClr val="dk2"/>
                </a:solidFill>
              </a:defRPr>
            </a:lvl7pPr>
            <a:lvl8pPr lvl="7">
              <a:spcBef>
                <a:spcPts val="0"/>
              </a:spcBef>
              <a:spcAft>
                <a:spcPts val="0"/>
              </a:spcAft>
              <a:buClr>
                <a:schemeClr val="dk2"/>
              </a:buClr>
              <a:buSzPts val="3600"/>
              <a:buNone/>
              <a:defRPr sz="3600">
                <a:solidFill>
                  <a:schemeClr val="dk2"/>
                </a:solidFill>
              </a:defRPr>
            </a:lvl8pPr>
            <a:lvl9pPr lvl="8">
              <a:spcBef>
                <a:spcPts val="0"/>
              </a:spcBef>
              <a:spcAft>
                <a:spcPts val="0"/>
              </a:spcAft>
              <a:buClr>
                <a:schemeClr val="dk2"/>
              </a:buClr>
              <a:buSzPts val="3600"/>
              <a:buNone/>
              <a:defRPr sz="3600">
                <a:solidFill>
                  <a:schemeClr val="dk2"/>
                </a:solidFill>
              </a:defRPr>
            </a:lvl9pPr>
          </a:lstStyle>
          <a:p/>
        </p:txBody>
      </p:sp>
      <p:sp>
        <p:nvSpPr>
          <p:cNvPr id="409" name="Google Shape;409;p3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pe Appendix">
  <p:cSld name="CUSTOM_11">
    <p:spTree>
      <p:nvGrpSpPr>
        <p:cNvPr id="410" name="Shape 410"/>
        <p:cNvGrpSpPr/>
        <p:nvPr/>
      </p:nvGrpSpPr>
      <p:grpSpPr>
        <a:xfrm>
          <a:off x="0" y="0"/>
          <a:ext cx="0" cy="0"/>
          <a:chOff x="0" y="0"/>
          <a:chExt cx="0" cy="0"/>
        </a:xfrm>
      </p:grpSpPr>
      <p:sp>
        <p:nvSpPr>
          <p:cNvPr id="411" name="Google Shape;411;p3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412" name="Shape 412"/>
        <p:cNvGrpSpPr/>
        <p:nvPr/>
      </p:nvGrpSpPr>
      <p:grpSpPr>
        <a:xfrm>
          <a:off x="0" y="0"/>
          <a:ext cx="0" cy="0"/>
          <a:chOff x="0" y="0"/>
          <a:chExt cx="0" cy="0"/>
        </a:xfrm>
      </p:grpSpPr>
      <p:sp>
        <p:nvSpPr>
          <p:cNvPr id="413" name="Google Shape;413;p3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414" name="Google Shape;414;p3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
        <p:nvSpPr>
          <p:cNvPr id="415" name="Google Shape;415;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416" name="Shape 416"/>
        <p:cNvGrpSpPr/>
        <p:nvPr/>
      </p:nvGrpSpPr>
      <p:grpSpPr>
        <a:xfrm>
          <a:off x="0" y="0"/>
          <a:ext cx="0" cy="0"/>
          <a:chOff x="0" y="0"/>
          <a:chExt cx="0" cy="0"/>
        </a:xfrm>
      </p:grpSpPr>
      <p:sp>
        <p:nvSpPr>
          <p:cNvPr id="417" name="Google Shape;417;p3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418" name="Google Shape;418;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
    <p:spTree>
      <p:nvGrpSpPr>
        <p:cNvPr id="419" name="Shape 419"/>
        <p:cNvGrpSpPr/>
        <p:nvPr/>
      </p:nvGrpSpPr>
      <p:grpSpPr>
        <a:xfrm>
          <a:off x="0" y="0"/>
          <a:ext cx="0" cy="0"/>
          <a:chOff x="0" y="0"/>
          <a:chExt cx="0" cy="0"/>
        </a:xfrm>
      </p:grpSpPr>
      <p:sp>
        <p:nvSpPr>
          <p:cNvPr id="420" name="Google Shape;420;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421" name="Google Shape;421;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22" name="Google Shape;422;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
    <p:spTree>
      <p:nvGrpSpPr>
        <p:cNvPr id="423" name="Shape 423"/>
        <p:cNvGrpSpPr/>
        <p:nvPr/>
      </p:nvGrpSpPr>
      <p:grpSpPr>
        <a:xfrm>
          <a:off x="0" y="0"/>
          <a:ext cx="0" cy="0"/>
          <a:chOff x="0" y="0"/>
          <a:chExt cx="0" cy="0"/>
        </a:xfrm>
      </p:grpSpPr>
      <p:sp>
        <p:nvSpPr>
          <p:cNvPr id="424" name="Google Shape;424;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425" name="Google Shape;425;p3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26" name="Google Shape;426;p3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27" name="Google Shape;427;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428" name="Shape 428"/>
        <p:cNvGrpSpPr/>
        <p:nvPr/>
      </p:nvGrpSpPr>
      <p:grpSpPr>
        <a:xfrm>
          <a:off x="0" y="0"/>
          <a:ext cx="0" cy="0"/>
          <a:chOff x="0" y="0"/>
          <a:chExt cx="0" cy="0"/>
        </a:xfrm>
      </p:grpSpPr>
      <p:sp>
        <p:nvSpPr>
          <p:cNvPr id="429" name="Google Shape;429;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430" name="Google Shape;430;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431" name="Shape 431"/>
        <p:cNvGrpSpPr/>
        <p:nvPr/>
      </p:nvGrpSpPr>
      <p:grpSpPr>
        <a:xfrm>
          <a:off x="0" y="0"/>
          <a:ext cx="0" cy="0"/>
          <a:chOff x="0" y="0"/>
          <a:chExt cx="0" cy="0"/>
        </a:xfrm>
      </p:grpSpPr>
      <p:sp>
        <p:nvSpPr>
          <p:cNvPr id="432" name="Google Shape;432;p40"/>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33" name="Google Shape;433;p40"/>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34" name="Google Shape;434;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s of contents" type="twoColTx">
  <p:cSld name="TITLE_AND_TWO_COLUMNS">
    <p:spTree>
      <p:nvGrpSpPr>
        <p:cNvPr id="35" name="Shape 35"/>
        <p:cNvGrpSpPr/>
        <p:nvPr/>
      </p:nvGrpSpPr>
      <p:grpSpPr>
        <a:xfrm>
          <a:off x="0" y="0"/>
          <a:ext cx="0" cy="0"/>
          <a:chOff x="0" y="0"/>
          <a:chExt cx="0" cy="0"/>
        </a:xfrm>
      </p:grpSpPr>
      <p:sp>
        <p:nvSpPr>
          <p:cNvPr id="36" name="Google Shape;36;p5"/>
          <p:cNvSpPr/>
          <p:nvPr>
            <p:ph idx="2" type="pic"/>
          </p:nvPr>
        </p:nvSpPr>
        <p:spPr>
          <a:xfrm>
            <a:off x="0" y="0"/>
            <a:ext cx="9144000" cy="5143500"/>
          </a:xfrm>
          <a:prstGeom prst="rect">
            <a:avLst/>
          </a:prstGeom>
          <a:noFill/>
          <a:ln>
            <a:noFill/>
          </a:ln>
        </p:spPr>
      </p:sp>
      <p:grpSp>
        <p:nvGrpSpPr>
          <p:cNvPr id="37" name="Google Shape;37;p5"/>
          <p:cNvGrpSpPr/>
          <p:nvPr/>
        </p:nvGrpSpPr>
        <p:grpSpPr>
          <a:xfrm>
            <a:off x="162" y="98"/>
            <a:ext cx="9143669" cy="5143312"/>
            <a:chOff x="238125" y="848375"/>
            <a:chExt cx="7144050" cy="4018527"/>
          </a:xfrm>
        </p:grpSpPr>
        <p:sp>
          <p:nvSpPr>
            <p:cNvPr id="38" name="Google Shape;38;p5"/>
            <p:cNvSpPr/>
            <p:nvPr/>
          </p:nvSpPr>
          <p:spPr>
            <a:xfrm>
              <a:off x="238125" y="848377"/>
              <a:ext cx="5017377" cy="4018525"/>
            </a:xfrm>
            <a:custGeom>
              <a:rect b="b" l="l" r="r" t="t"/>
              <a:pathLst>
                <a:path extrusionOk="0" h="160741" w="191211">
                  <a:moveTo>
                    <a:pt x="0" y="0"/>
                  </a:moveTo>
                  <a:lnTo>
                    <a:pt x="0" y="160741"/>
                  </a:lnTo>
                  <a:lnTo>
                    <a:pt x="118091" y="160741"/>
                  </a:lnTo>
                  <a:lnTo>
                    <a:pt x="117329" y="160729"/>
                  </a:lnTo>
                  <a:lnTo>
                    <a:pt x="115829" y="160574"/>
                  </a:lnTo>
                  <a:lnTo>
                    <a:pt x="114376" y="160277"/>
                  </a:lnTo>
                  <a:lnTo>
                    <a:pt x="112971" y="159848"/>
                  </a:lnTo>
                  <a:lnTo>
                    <a:pt x="111638" y="159276"/>
                  </a:lnTo>
                  <a:lnTo>
                    <a:pt x="110376" y="158586"/>
                  </a:lnTo>
                  <a:lnTo>
                    <a:pt x="109185" y="157788"/>
                  </a:lnTo>
                  <a:lnTo>
                    <a:pt x="108078" y="156883"/>
                  </a:lnTo>
                  <a:lnTo>
                    <a:pt x="107077" y="155871"/>
                  </a:lnTo>
                  <a:lnTo>
                    <a:pt x="106161" y="154764"/>
                  </a:lnTo>
                  <a:lnTo>
                    <a:pt x="105363" y="153573"/>
                  </a:lnTo>
                  <a:lnTo>
                    <a:pt x="104672" y="152311"/>
                  </a:lnTo>
                  <a:lnTo>
                    <a:pt x="104113" y="150977"/>
                  </a:lnTo>
                  <a:lnTo>
                    <a:pt x="103672" y="149584"/>
                  </a:lnTo>
                  <a:lnTo>
                    <a:pt x="103374" y="148132"/>
                  </a:lnTo>
                  <a:lnTo>
                    <a:pt x="103220" y="146620"/>
                  </a:lnTo>
                  <a:lnTo>
                    <a:pt x="103208" y="145857"/>
                  </a:lnTo>
                  <a:lnTo>
                    <a:pt x="103208" y="77846"/>
                  </a:lnTo>
                  <a:lnTo>
                    <a:pt x="103220" y="77072"/>
                  </a:lnTo>
                  <a:lnTo>
                    <a:pt x="103374" y="75572"/>
                  </a:lnTo>
                  <a:lnTo>
                    <a:pt x="103672" y="74119"/>
                  </a:lnTo>
                  <a:lnTo>
                    <a:pt x="104113" y="72714"/>
                  </a:lnTo>
                  <a:lnTo>
                    <a:pt x="104672" y="71381"/>
                  </a:lnTo>
                  <a:lnTo>
                    <a:pt x="105363" y="70119"/>
                  </a:lnTo>
                  <a:lnTo>
                    <a:pt x="106161" y="68928"/>
                  </a:lnTo>
                  <a:lnTo>
                    <a:pt x="107077" y="67833"/>
                  </a:lnTo>
                  <a:lnTo>
                    <a:pt x="108078" y="66821"/>
                  </a:lnTo>
                  <a:lnTo>
                    <a:pt x="109185" y="65904"/>
                  </a:lnTo>
                  <a:lnTo>
                    <a:pt x="110376" y="65106"/>
                  </a:lnTo>
                  <a:lnTo>
                    <a:pt x="111638" y="64415"/>
                  </a:lnTo>
                  <a:lnTo>
                    <a:pt x="112971" y="63856"/>
                  </a:lnTo>
                  <a:lnTo>
                    <a:pt x="114376" y="63415"/>
                  </a:lnTo>
                  <a:lnTo>
                    <a:pt x="115829" y="63118"/>
                  </a:lnTo>
                  <a:lnTo>
                    <a:pt x="117329" y="62975"/>
                  </a:lnTo>
                  <a:lnTo>
                    <a:pt x="118091" y="62963"/>
                  </a:lnTo>
                  <a:lnTo>
                    <a:pt x="161444" y="62963"/>
                  </a:lnTo>
                  <a:lnTo>
                    <a:pt x="162206" y="62939"/>
                  </a:lnTo>
                  <a:lnTo>
                    <a:pt x="163718" y="62796"/>
                  </a:lnTo>
                  <a:lnTo>
                    <a:pt x="165170" y="62498"/>
                  </a:lnTo>
                  <a:lnTo>
                    <a:pt x="166563" y="62058"/>
                  </a:lnTo>
                  <a:lnTo>
                    <a:pt x="167897" y="61498"/>
                  </a:lnTo>
                  <a:lnTo>
                    <a:pt x="169159" y="60808"/>
                  </a:lnTo>
                  <a:lnTo>
                    <a:pt x="170350" y="60010"/>
                  </a:lnTo>
                  <a:lnTo>
                    <a:pt x="171457" y="59093"/>
                  </a:lnTo>
                  <a:lnTo>
                    <a:pt x="172469" y="58081"/>
                  </a:lnTo>
                  <a:lnTo>
                    <a:pt x="173374" y="56986"/>
                  </a:lnTo>
                  <a:lnTo>
                    <a:pt x="174172" y="55795"/>
                  </a:lnTo>
                  <a:lnTo>
                    <a:pt x="174862" y="54533"/>
                  </a:lnTo>
                  <a:lnTo>
                    <a:pt x="175434" y="53199"/>
                  </a:lnTo>
                  <a:lnTo>
                    <a:pt x="175863" y="51794"/>
                  </a:lnTo>
                  <a:lnTo>
                    <a:pt x="176160" y="50342"/>
                  </a:lnTo>
                  <a:lnTo>
                    <a:pt x="176315" y="48841"/>
                  </a:lnTo>
                  <a:lnTo>
                    <a:pt x="176327" y="48079"/>
                  </a:lnTo>
                  <a:lnTo>
                    <a:pt x="176327" y="14883"/>
                  </a:lnTo>
                  <a:lnTo>
                    <a:pt x="176339" y="14121"/>
                  </a:lnTo>
                  <a:lnTo>
                    <a:pt x="176494" y="12609"/>
                  </a:lnTo>
                  <a:lnTo>
                    <a:pt x="176791" y="11157"/>
                  </a:lnTo>
                  <a:lnTo>
                    <a:pt x="177220" y="9764"/>
                  </a:lnTo>
                  <a:lnTo>
                    <a:pt x="177792" y="8430"/>
                  </a:lnTo>
                  <a:lnTo>
                    <a:pt x="178482" y="7168"/>
                  </a:lnTo>
                  <a:lnTo>
                    <a:pt x="179280" y="5977"/>
                  </a:lnTo>
                  <a:lnTo>
                    <a:pt x="180185" y="4870"/>
                  </a:lnTo>
                  <a:lnTo>
                    <a:pt x="181197" y="3858"/>
                  </a:lnTo>
                  <a:lnTo>
                    <a:pt x="182304" y="2953"/>
                  </a:lnTo>
                  <a:lnTo>
                    <a:pt x="183495" y="2155"/>
                  </a:lnTo>
                  <a:lnTo>
                    <a:pt x="184757" y="1465"/>
                  </a:lnTo>
                  <a:lnTo>
                    <a:pt x="186091" y="893"/>
                  </a:lnTo>
                  <a:lnTo>
                    <a:pt x="187484" y="464"/>
                  </a:lnTo>
                  <a:lnTo>
                    <a:pt x="188936" y="167"/>
                  </a:lnTo>
                  <a:lnTo>
                    <a:pt x="190448" y="12"/>
                  </a:lnTo>
                  <a:lnTo>
                    <a:pt x="19121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9" name="Google Shape;39;p5"/>
            <p:cNvSpPr/>
            <p:nvPr/>
          </p:nvSpPr>
          <p:spPr>
            <a:xfrm>
              <a:off x="7010075" y="848375"/>
              <a:ext cx="372100" cy="372100"/>
            </a:xfrm>
            <a:custGeom>
              <a:rect b="b" l="l" r="r" t="t"/>
              <a:pathLst>
                <a:path extrusionOk="0" h="14884" w="14884">
                  <a:moveTo>
                    <a:pt x="0" y="0"/>
                  </a:moveTo>
                  <a:lnTo>
                    <a:pt x="763" y="12"/>
                  </a:lnTo>
                  <a:lnTo>
                    <a:pt x="2275" y="167"/>
                  </a:lnTo>
                  <a:lnTo>
                    <a:pt x="3727" y="464"/>
                  </a:lnTo>
                  <a:lnTo>
                    <a:pt x="5120" y="893"/>
                  </a:lnTo>
                  <a:lnTo>
                    <a:pt x="6454" y="1465"/>
                  </a:lnTo>
                  <a:lnTo>
                    <a:pt x="7716" y="2155"/>
                  </a:lnTo>
                  <a:lnTo>
                    <a:pt x="8907" y="2953"/>
                  </a:lnTo>
                  <a:lnTo>
                    <a:pt x="10014" y="3858"/>
                  </a:lnTo>
                  <a:lnTo>
                    <a:pt x="11026" y="4870"/>
                  </a:lnTo>
                  <a:lnTo>
                    <a:pt x="11931" y="5977"/>
                  </a:lnTo>
                  <a:lnTo>
                    <a:pt x="12729" y="7168"/>
                  </a:lnTo>
                  <a:lnTo>
                    <a:pt x="13419" y="8430"/>
                  </a:lnTo>
                  <a:lnTo>
                    <a:pt x="13991" y="9764"/>
                  </a:lnTo>
                  <a:lnTo>
                    <a:pt x="14420" y="11157"/>
                  </a:lnTo>
                  <a:lnTo>
                    <a:pt x="14717" y="12609"/>
                  </a:lnTo>
                  <a:lnTo>
                    <a:pt x="14872" y="14121"/>
                  </a:lnTo>
                  <a:lnTo>
                    <a:pt x="14884" y="14883"/>
                  </a:lnTo>
                  <a:lnTo>
                    <a:pt x="1488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40" name="Google Shape;40;p5"/>
            <p:cNvSpPr/>
            <p:nvPr/>
          </p:nvSpPr>
          <p:spPr>
            <a:xfrm>
              <a:off x="5182100" y="2921025"/>
              <a:ext cx="2200075" cy="1945875"/>
            </a:xfrm>
            <a:custGeom>
              <a:rect b="b" l="l" r="r" t="t"/>
              <a:pathLst>
                <a:path extrusionOk="0" h="77835" w="88003">
                  <a:moveTo>
                    <a:pt x="88003" y="1"/>
                  </a:moveTo>
                  <a:lnTo>
                    <a:pt x="87991" y="763"/>
                  </a:lnTo>
                  <a:lnTo>
                    <a:pt x="87836" y="2263"/>
                  </a:lnTo>
                  <a:lnTo>
                    <a:pt x="87539" y="3715"/>
                  </a:lnTo>
                  <a:lnTo>
                    <a:pt x="87110" y="5120"/>
                  </a:lnTo>
                  <a:lnTo>
                    <a:pt x="86538" y="6454"/>
                  </a:lnTo>
                  <a:lnTo>
                    <a:pt x="85848" y="7716"/>
                  </a:lnTo>
                  <a:lnTo>
                    <a:pt x="85050" y="8907"/>
                  </a:lnTo>
                  <a:lnTo>
                    <a:pt x="84145" y="10002"/>
                  </a:lnTo>
                  <a:lnTo>
                    <a:pt x="83133" y="11014"/>
                  </a:lnTo>
                  <a:lnTo>
                    <a:pt x="82026" y="11931"/>
                  </a:lnTo>
                  <a:lnTo>
                    <a:pt x="80835" y="12729"/>
                  </a:lnTo>
                  <a:lnTo>
                    <a:pt x="79573" y="13419"/>
                  </a:lnTo>
                  <a:lnTo>
                    <a:pt x="78239" y="13979"/>
                  </a:lnTo>
                  <a:lnTo>
                    <a:pt x="76846" y="14420"/>
                  </a:lnTo>
                  <a:lnTo>
                    <a:pt x="75394" y="14717"/>
                  </a:lnTo>
                  <a:lnTo>
                    <a:pt x="73882" y="14860"/>
                  </a:lnTo>
                  <a:lnTo>
                    <a:pt x="73119" y="14884"/>
                  </a:lnTo>
                  <a:lnTo>
                    <a:pt x="29767" y="14884"/>
                  </a:lnTo>
                  <a:lnTo>
                    <a:pt x="29005" y="14896"/>
                  </a:lnTo>
                  <a:lnTo>
                    <a:pt x="27505" y="15039"/>
                  </a:lnTo>
                  <a:lnTo>
                    <a:pt x="26052" y="15336"/>
                  </a:lnTo>
                  <a:lnTo>
                    <a:pt x="24647" y="15777"/>
                  </a:lnTo>
                  <a:lnTo>
                    <a:pt x="23314" y="16337"/>
                  </a:lnTo>
                  <a:lnTo>
                    <a:pt x="22051" y="17027"/>
                  </a:lnTo>
                  <a:lnTo>
                    <a:pt x="20861" y="17825"/>
                  </a:lnTo>
                  <a:lnTo>
                    <a:pt x="19765" y="18742"/>
                  </a:lnTo>
                  <a:lnTo>
                    <a:pt x="18753" y="19754"/>
                  </a:lnTo>
                  <a:lnTo>
                    <a:pt x="17836" y="20849"/>
                  </a:lnTo>
                  <a:lnTo>
                    <a:pt x="17039" y="22040"/>
                  </a:lnTo>
                  <a:lnTo>
                    <a:pt x="16348" y="23302"/>
                  </a:lnTo>
                  <a:lnTo>
                    <a:pt x="15788" y="24636"/>
                  </a:lnTo>
                  <a:lnTo>
                    <a:pt x="15348" y="26041"/>
                  </a:lnTo>
                  <a:lnTo>
                    <a:pt x="15050" y="27493"/>
                  </a:lnTo>
                  <a:lnTo>
                    <a:pt x="14895" y="28993"/>
                  </a:lnTo>
                  <a:lnTo>
                    <a:pt x="14884" y="29767"/>
                  </a:lnTo>
                  <a:lnTo>
                    <a:pt x="14884" y="62951"/>
                  </a:lnTo>
                  <a:lnTo>
                    <a:pt x="14872" y="63714"/>
                  </a:lnTo>
                  <a:lnTo>
                    <a:pt x="14717" y="65226"/>
                  </a:lnTo>
                  <a:lnTo>
                    <a:pt x="14431" y="66678"/>
                  </a:lnTo>
                  <a:lnTo>
                    <a:pt x="13991" y="68071"/>
                  </a:lnTo>
                  <a:lnTo>
                    <a:pt x="13431" y="69405"/>
                  </a:lnTo>
                  <a:lnTo>
                    <a:pt x="12740" y="70667"/>
                  </a:lnTo>
                  <a:lnTo>
                    <a:pt x="11931" y="71858"/>
                  </a:lnTo>
                  <a:lnTo>
                    <a:pt x="11026" y="72965"/>
                  </a:lnTo>
                  <a:lnTo>
                    <a:pt x="10014" y="73977"/>
                  </a:lnTo>
                  <a:lnTo>
                    <a:pt x="8918" y="74882"/>
                  </a:lnTo>
                  <a:lnTo>
                    <a:pt x="7728" y="75680"/>
                  </a:lnTo>
                  <a:lnTo>
                    <a:pt x="6466" y="76370"/>
                  </a:lnTo>
                  <a:lnTo>
                    <a:pt x="5120" y="76942"/>
                  </a:lnTo>
                  <a:lnTo>
                    <a:pt x="3727" y="77371"/>
                  </a:lnTo>
                  <a:lnTo>
                    <a:pt x="2274" y="77668"/>
                  </a:lnTo>
                  <a:lnTo>
                    <a:pt x="774" y="77823"/>
                  </a:lnTo>
                  <a:lnTo>
                    <a:pt x="0" y="77835"/>
                  </a:lnTo>
                  <a:lnTo>
                    <a:pt x="88003" y="77835"/>
                  </a:lnTo>
                  <a:lnTo>
                    <a:pt x="8800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
        <p:nvSpPr>
          <p:cNvPr id="41" name="Google Shape;41;p5"/>
          <p:cNvSpPr txBox="1"/>
          <p:nvPr>
            <p:ph type="title"/>
          </p:nvPr>
        </p:nvSpPr>
        <p:spPr>
          <a:xfrm>
            <a:off x="230900" y="457200"/>
            <a:ext cx="4406400" cy="1560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4800"/>
              <a:buNone/>
              <a:defRPr/>
            </a:lvl2pPr>
            <a:lvl3pPr lvl="2">
              <a:spcBef>
                <a:spcPts val="0"/>
              </a:spcBef>
              <a:spcAft>
                <a:spcPts val="0"/>
              </a:spcAft>
              <a:buClr>
                <a:schemeClr val="dk1"/>
              </a:buClr>
              <a:buSzPts val="4800"/>
              <a:buNone/>
              <a:defRPr/>
            </a:lvl3pPr>
            <a:lvl4pPr lvl="3">
              <a:spcBef>
                <a:spcPts val="0"/>
              </a:spcBef>
              <a:spcAft>
                <a:spcPts val="0"/>
              </a:spcAft>
              <a:buClr>
                <a:schemeClr val="dk1"/>
              </a:buClr>
              <a:buSzPts val="4800"/>
              <a:buNone/>
              <a:defRPr/>
            </a:lvl4pPr>
            <a:lvl5pPr lvl="4">
              <a:spcBef>
                <a:spcPts val="0"/>
              </a:spcBef>
              <a:spcAft>
                <a:spcPts val="0"/>
              </a:spcAft>
              <a:buClr>
                <a:schemeClr val="dk1"/>
              </a:buClr>
              <a:buSzPts val="4800"/>
              <a:buNone/>
              <a:defRPr/>
            </a:lvl5pPr>
            <a:lvl6pPr lvl="5">
              <a:spcBef>
                <a:spcPts val="0"/>
              </a:spcBef>
              <a:spcAft>
                <a:spcPts val="0"/>
              </a:spcAft>
              <a:buClr>
                <a:schemeClr val="dk1"/>
              </a:buClr>
              <a:buSzPts val="4800"/>
              <a:buNone/>
              <a:defRPr/>
            </a:lvl6pPr>
            <a:lvl7pPr lvl="6">
              <a:spcBef>
                <a:spcPts val="0"/>
              </a:spcBef>
              <a:spcAft>
                <a:spcPts val="0"/>
              </a:spcAft>
              <a:buClr>
                <a:schemeClr val="dk1"/>
              </a:buClr>
              <a:buSzPts val="4800"/>
              <a:buNone/>
              <a:defRPr/>
            </a:lvl7pPr>
            <a:lvl8pPr lvl="7">
              <a:spcBef>
                <a:spcPts val="0"/>
              </a:spcBef>
              <a:spcAft>
                <a:spcPts val="0"/>
              </a:spcAft>
              <a:buClr>
                <a:schemeClr val="dk1"/>
              </a:buClr>
              <a:buSzPts val="4800"/>
              <a:buNone/>
              <a:defRPr/>
            </a:lvl8pPr>
            <a:lvl9pPr lvl="8">
              <a:spcBef>
                <a:spcPts val="0"/>
              </a:spcBef>
              <a:spcAft>
                <a:spcPts val="0"/>
              </a:spcAft>
              <a:buClr>
                <a:schemeClr val="dk1"/>
              </a:buClr>
              <a:buSzPts val="4800"/>
              <a:buNone/>
              <a:defRPr/>
            </a:lvl9pPr>
          </a:lstStyle>
          <a:p/>
        </p:txBody>
      </p:sp>
      <p:sp>
        <p:nvSpPr>
          <p:cNvPr id="42" name="Google Shape;42;p5"/>
          <p:cNvSpPr txBox="1"/>
          <p:nvPr>
            <p:ph idx="1" type="body"/>
          </p:nvPr>
        </p:nvSpPr>
        <p:spPr>
          <a:xfrm>
            <a:off x="230900" y="2356825"/>
            <a:ext cx="2974800" cy="2563500"/>
          </a:xfrm>
          <a:prstGeom prst="rect">
            <a:avLst/>
          </a:prstGeom>
        </p:spPr>
        <p:txBody>
          <a:bodyPr anchorCtr="0" anchor="b" bIns="91425" lIns="91425" spcFirstLastPara="1" rIns="91425" wrap="square" tIns="91425">
            <a:noAutofit/>
          </a:bodyPr>
          <a:lstStyle>
            <a:lvl1pPr indent="-342900" lvl="0" marL="457200">
              <a:spcBef>
                <a:spcPts val="0"/>
              </a:spcBef>
              <a:spcAft>
                <a:spcPts val="0"/>
              </a:spcAft>
              <a:buClr>
                <a:schemeClr val="dk1"/>
              </a:buClr>
              <a:buSzPts val="1800"/>
              <a:buChar char="●"/>
              <a:defRPr sz="1800"/>
            </a:lvl1pPr>
            <a:lvl2pPr indent="-342900" lvl="1" marL="914400">
              <a:spcBef>
                <a:spcPts val="0"/>
              </a:spcBef>
              <a:spcAft>
                <a:spcPts val="0"/>
              </a:spcAft>
              <a:buClr>
                <a:schemeClr val="dk1"/>
              </a:buClr>
              <a:buSzPts val="1800"/>
              <a:buChar char="○"/>
              <a:defRPr sz="1800"/>
            </a:lvl2pPr>
            <a:lvl3pPr indent="-342900" lvl="2" marL="1371600">
              <a:spcBef>
                <a:spcPts val="0"/>
              </a:spcBef>
              <a:spcAft>
                <a:spcPts val="0"/>
              </a:spcAft>
              <a:buClr>
                <a:schemeClr val="dk1"/>
              </a:buClr>
              <a:buSzPts val="1800"/>
              <a:buChar char="■"/>
              <a:defRPr sz="1800"/>
            </a:lvl3pPr>
            <a:lvl4pPr indent="-342900" lvl="3" marL="1828800">
              <a:spcBef>
                <a:spcPts val="0"/>
              </a:spcBef>
              <a:spcAft>
                <a:spcPts val="0"/>
              </a:spcAft>
              <a:buClr>
                <a:schemeClr val="dk1"/>
              </a:buClr>
              <a:buSzPts val="1800"/>
              <a:buChar char="●"/>
              <a:defRPr sz="1800"/>
            </a:lvl4pPr>
            <a:lvl5pPr indent="-342900" lvl="4" marL="2286000">
              <a:spcBef>
                <a:spcPts val="0"/>
              </a:spcBef>
              <a:spcAft>
                <a:spcPts val="0"/>
              </a:spcAft>
              <a:buClr>
                <a:schemeClr val="dk1"/>
              </a:buClr>
              <a:buSzPts val="1800"/>
              <a:buChar char="○"/>
              <a:defRPr sz="1800"/>
            </a:lvl5pPr>
            <a:lvl6pPr indent="-342900" lvl="5" marL="2743200">
              <a:spcBef>
                <a:spcPts val="0"/>
              </a:spcBef>
              <a:spcAft>
                <a:spcPts val="0"/>
              </a:spcAft>
              <a:buClr>
                <a:schemeClr val="dk1"/>
              </a:buClr>
              <a:buSzPts val="1800"/>
              <a:buChar char="■"/>
              <a:defRPr sz="1800"/>
            </a:lvl6pPr>
            <a:lvl7pPr indent="-342900" lvl="6" marL="3200400">
              <a:spcBef>
                <a:spcPts val="0"/>
              </a:spcBef>
              <a:spcAft>
                <a:spcPts val="0"/>
              </a:spcAft>
              <a:buClr>
                <a:schemeClr val="dk1"/>
              </a:buClr>
              <a:buSzPts val="1800"/>
              <a:buChar char="●"/>
              <a:defRPr sz="1800"/>
            </a:lvl7pPr>
            <a:lvl8pPr indent="-342900" lvl="7" marL="3657600">
              <a:spcBef>
                <a:spcPts val="0"/>
              </a:spcBef>
              <a:spcAft>
                <a:spcPts val="0"/>
              </a:spcAft>
              <a:buClr>
                <a:schemeClr val="dk1"/>
              </a:buClr>
              <a:buSzPts val="1800"/>
              <a:buChar char="○"/>
              <a:defRPr sz="1800"/>
            </a:lvl8pPr>
            <a:lvl9pPr indent="-342900" lvl="8" marL="4114800">
              <a:spcBef>
                <a:spcPts val="0"/>
              </a:spcBef>
              <a:spcAft>
                <a:spcPts val="0"/>
              </a:spcAft>
              <a:buClr>
                <a:schemeClr val="dk1"/>
              </a:buClr>
              <a:buSzPts val="1800"/>
              <a:buChar char="■"/>
              <a:defRPr sz="1800"/>
            </a:lvl9pPr>
          </a:lstStyle>
          <a:p/>
        </p:txBody>
      </p:sp>
      <p:sp>
        <p:nvSpPr>
          <p:cNvPr id="43" name="Google Shape;43;p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435" name="Shape 435"/>
        <p:cNvGrpSpPr/>
        <p:nvPr/>
      </p:nvGrpSpPr>
      <p:grpSpPr>
        <a:xfrm>
          <a:off x="0" y="0"/>
          <a:ext cx="0" cy="0"/>
          <a:chOff x="0" y="0"/>
          <a:chExt cx="0" cy="0"/>
        </a:xfrm>
      </p:grpSpPr>
      <p:sp>
        <p:nvSpPr>
          <p:cNvPr id="436" name="Google Shape;436;p41"/>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437" name="Google Shape;437;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438" name="Shape 438"/>
        <p:cNvGrpSpPr/>
        <p:nvPr/>
      </p:nvGrpSpPr>
      <p:grpSpPr>
        <a:xfrm>
          <a:off x="0" y="0"/>
          <a:ext cx="0" cy="0"/>
          <a:chOff x="0" y="0"/>
          <a:chExt cx="0" cy="0"/>
        </a:xfrm>
      </p:grpSpPr>
      <p:sp>
        <p:nvSpPr>
          <p:cNvPr id="439" name="Google Shape;439;p4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41" name="Google Shape;441;p42"/>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442" name="Google Shape;442;p42"/>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Clr>
                <a:schemeClr val="dk2"/>
              </a:buClr>
              <a:buSzPts val="1200"/>
              <a:buChar char="●"/>
              <a:defRPr>
                <a:solidFill>
                  <a:schemeClr val="dk2"/>
                </a:solidFill>
              </a:defRPr>
            </a:lvl1pPr>
            <a:lvl2pPr indent="-304800" lvl="1" marL="914400">
              <a:spcBef>
                <a:spcPts val="0"/>
              </a:spcBef>
              <a:spcAft>
                <a:spcPts val="0"/>
              </a:spcAft>
              <a:buClr>
                <a:schemeClr val="dk2"/>
              </a:buClr>
              <a:buSzPts val="1200"/>
              <a:buChar char="○"/>
              <a:defRPr>
                <a:solidFill>
                  <a:schemeClr val="dk2"/>
                </a:solidFill>
              </a:defRPr>
            </a:lvl2pPr>
            <a:lvl3pPr indent="-304800" lvl="2" marL="1371600">
              <a:spcBef>
                <a:spcPts val="0"/>
              </a:spcBef>
              <a:spcAft>
                <a:spcPts val="0"/>
              </a:spcAft>
              <a:buClr>
                <a:schemeClr val="dk2"/>
              </a:buClr>
              <a:buSzPts val="1200"/>
              <a:buChar char="■"/>
              <a:defRPr>
                <a:solidFill>
                  <a:schemeClr val="dk2"/>
                </a:solidFill>
              </a:defRPr>
            </a:lvl3pPr>
            <a:lvl4pPr indent="-304800" lvl="3" marL="1828800">
              <a:spcBef>
                <a:spcPts val="0"/>
              </a:spcBef>
              <a:spcAft>
                <a:spcPts val="0"/>
              </a:spcAft>
              <a:buClr>
                <a:schemeClr val="dk2"/>
              </a:buClr>
              <a:buSzPts val="1200"/>
              <a:buChar char="●"/>
              <a:defRPr>
                <a:solidFill>
                  <a:schemeClr val="dk2"/>
                </a:solidFill>
              </a:defRPr>
            </a:lvl4pPr>
            <a:lvl5pPr indent="-304800" lvl="4" marL="2286000">
              <a:spcBef>
                <a:spcPts val="0"/>
              </a:spcBef>
              <a:spcAft>
                <a:spcPts val="0"/>
              </a:spcAft>
              <a:buClr>
                <a:schemeClr val="dk2"/>
              </a:buClr>
              <a:buSzPts val="1200"/>
              <a:buChar char="○"/>
              <a:defRPr>
                <a:solidFill>
                  <a:schemeClr val="dk2"/>
                </a:solidFill>
              </a:defRPr>
            </a:lvl5pPr>
            <a:lvl6pPr indent="-304800" lvl="5" marL="2743200">
              <a:spcBef>
                <a:spcPts val="0"/>
              </a:spcBef>
              <a:spcAft>
                <a:spcPts val="0"/>
              </a:spcAft>
              <a:buClr>
                <a:schemeClr val="dk2"/>
              </a:buClr>
              <a:buSzPts val="1200"/>
              <a:buChar char="■"/>
              <a:defRPr>
                <a:solidFill>
                  <a:schemeClr val="dk2"/>
                </a:solidFill>
              </a:defRPr>
            </a:lvl6pPr>
            <a:lvl7pPr indent="-304800" lvl="6" marL="3200400">
              <a:spcBef>
                <a:spcPts val="0"/>
              </a:spcBef>
              <a:spcAft>
                <a:spcPts val="0"/>
              </a:spcAft>
              <a:buClr>
                <a:schemeClr val="dk2"/>
              </a:buClr>
              <a:buSzPts val="1200"/>
              <a:buChar char="●"/>
              <a:defRPr>
                <a:solidFill>
                  <a:schemeClr val="dk2"/>
                </a:solidFill>
              </a:defRPr>
            </a:lvl7pPr>
            <a:lvl8pPr indent="-304800" lvl="7" marL="3657600">
              <a:spcBef>
                <a:spcPts val="0"/>
              </a:spcBef>
              <a:spcAft>
                <a:spcPts val="0"/>
              </a:spcAft>
              <a:buClr>
                <a:schemeClr val="dk2"/>
              </a:buClr>
              <a:buSzPts val="1200"/>
              <a:buChar char="○"/>
              <a:defRPr>
                <a:solidFill>
                  <a:schemeClr val="dk2"/>
                </a:solidFill>
              </a:defRPr>
            </a:lvl8pPr>
            <a:lvl9pPr indent="-304800" lvl="8" marL="4114800">
              <a:spcBef>
                <a:spcPts val="0"/>
              </a:spcBef>
              <a:spcAft>
                <a:spcPts val="0"/>
              </a:spcAft>
              <a:buClr>
                <a:schemeClr val="dk2"/>
              </a:buClr>
              <a:buSzPts val="1200"/>
              <a:buChar char="■"/>
              <a:defRPr>
                <a:solidFill>
                  <a:schemeClr val="dk2"/>
                </a:solidFill>
              </a:defRPr>
            </a:lvl9pPr>
          </a:lstStyle>
          <a:p/>
        </p:txBody>
      </p:sp>
      <p:sp>
        <p:nvSpPr>
          <p:cNvPr id="443" name="Google Shape;443;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_1">
    <p:spTree>
      <p:nvGrpSpPr>
        <p:cNvPr id="444" name="Shape 444"/>
        <p:cNvGrpSpPr/>
        <p:nvPr/>
      </p:nvGrpSpPr>
      <p:grpSpPr>
        <a:xfrm>
          <a:off x="0" y="0"/>
          <a:ext cx="0" cy="0"/>
          <a:chOff x="0" y="0"/>
          <a:chExt cx="0" cy="0"/>
        </a:xfrm>
      </p:grpSpPr>
      <p:sp>
        <p:nvSpPr>
          <p:cNvPr id="445" name="Google Shape;445;p43"/>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200"/>
              <a:buNone/>
              <a:defRPr/>
            </a:lvl1pPr>
          </a:lstStyle>
          <a:p/>
        </p:txBody>
      </p:sp>
      <p:sp>
        <p:nvSpPr>
          <p:cNvPr id="446" name="Google Shape;446;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447" name="Shape 447"/>
        <p:cNvGrpSpPr/>
        <p:nvPr/>
      </p:nvGrpSpPr>
      <p:grpSpPr>
        <a:xfrm>
          <a:off x="0" y="0"/>
          <a:ext cx="0" cy="0"/>
          <a:chOff x="0" y="0"/>
          <a:chExt cx="0" cy="0"/>
        </a:xfrm>
      </p:grpSpPr>
      <p:sp>
        <p:nvSpPr>
          <p:cNvPr id="448" name="Google Shape;448;p4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49" name="Google Shape;449;p44"/>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04800" lvl="0" marL="457200" algn="ctr">
              <a:spcBef>
                <a:spcPts val="0"/>
              </a:spcBef>
              <a:spcAft>
                <a:spcPts val="0"/>
              </a:spcAft>
              <a:buSzPts val="1200"/>
              <a:buChar char="●"/>
              <a:defRPr/>
            </a:lvl1pPr>
            <a:lvl2pPr indent="-304800" lvl="1" marL="914400" algn="ctr">
              <a:spcBef>
                <a:spcPts val="0"/>
              </a:spcBef>
              <a:spcAft>
                <a:spcPts val="0"/>
              </a:spcAft>
              <a:buSzPts val="1200"/>
              <a:buChar char="○"/>
              <a:defRPr/>
            </a:lvl2pPr>
            <a:lvl3pPr indent="-304800" lvl="2" marL="1371600" algn="ctr">
              <a:spcBef>
                <a:spcPts val="0"/>
              </a:spcBef>
              <a:spcAft>
                <a:spcPts val="0"/>
              </a:spcAft>
              <a:buSzPts val="1200"/>
              <a:buChar char="■"/>
              <a:defRPr/>
            </a:lvl3pPr>
            <a:lvl4pPr indent="-304800" lvl="3" marL="1828800" algn="ctr">
              <a:spcBef>
                <a:spcPts val="0"/>
              </a:spcBef>
              <a:spcAft>
                <a:spcPts val="0"/>
              </a:spcAft>
              <a:buSzPts val="1200"/>
              <a:buChar char="●"/>
              <a:defRPr/>
            </a:lvl4pPr>
            <a:lvl5pPr indent="-304800" lvl="4" marL="2286000" algn="ctr">
              <a:spcBef>
                <a:spcPts val="0"/>
              </a:spcBef>
              <a:spcAft>
                <a:spcPts val="0"/>
              </a:spcAft>
              <a:buSzPts val="1200"/>
              <a:buChar char="○"/>
              <a:defRPr/>
            </a:lvl5pPr>
            <a:lvl6pPr indent="-304800" lvl="5" marL="2743200" algn="ctr">
              <a:spcBef>
                <a:spcPts val="0"/>
              </a:spcBef>
              <a:spcAft>
                <a:spcPts val="0"/>
              </a:spcAft>
              <a:buSzPts val="1200"/>
              <a:buChar char="■"/>
              <a:defRPr/>
            </a:lvl6pPr>
            <a:lvl7pPr indent="-304800" lvl="6" marL="3200400" algn="ctr">
              <a:spcBef>
                <a:spcPts val="0"/>
              </a:spcBef>
              <a:spcAft>
                <a:spcPts val="0"/>
              </a:spcAft>
              <a:buSzPts val="1200"/>
              <a:buChar char="●"/>
              <a:defRPr/>
            </a:lvl7pPr>
            <a:lvl8pPr indent="-304800" lvl="7" marL="3657600" algn="ctr">
              <a:spcBef>
                <a:spcPts val="0"/>
              </a:spcBef>
              <a:spcAft>
                <a:spcPts val="0"/>
              </a:spcAft>
              <a:buSzPts val="1200"/>
              <a:buChar char="○"/>
              <a:defRPr/>
            </a:lvl8pPr>
            <a:lvl9pPr indent="-304800" lvl="8" marL="4114800" algn="ctr">
              <a:spcBef>
                <a:spcPts val="0"/>
              </a:spcBef>
              <a:spcAft>
                <a:spcPts val="0"/>
              </a:spcAft>
              <a:buSzPts val="1200"/>
              <a:buChar char="■"/>
              <a:defRPr/>
            </a:lvl9pPr>
          </a:lstStyle>
          <a:p/>
        </p:txBody>
      </p:sp>
      <p:sp>
        <p:nvSpPr>
          <p:cNvPr id="450" name="Google Shape;450;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1">
    <p:spTree>
      <p:nvGrpSpPr>
        <p:cNvPr id="451" name="Shape 451"/>
        <p:cNvGrpSpPr/>
        <p:nvPr/>
      </p:nvGrpSpPr>
      <p:grpSpPr>
        <a:xfrm>
          <a:off x="0" y="0"/>
          <a:ext cx="0" cy="0"/>
          <a:chOff x="0" y="0"/>
          <a:chExt cx="0" cy="0"/>
        </a:xfrm>
      </p:grpSpPr>
      <p:sp>
        <p:nvSpPr>
          <p:cNvPr id="452" name="Google Shape;452;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7_1">
    <p:spTree>
      <p:nvGrpSpPr>
        <p:cNvPr id="453" name="Shape 453"/>
        <p:cNvGrpSpPr/>
        <p:nvPr/>
      </p:nvGrpSpPr>
      <p:grpSpPr>
        <a:xfrm>
          <a:off x="0" y="0"/>
          <a:ext cx="0" cy="0"/>
          <a:chOff x="0" y="0"/>
          <a:chExt cx="0" cy="0"/>
        </a:xfrm>
      </p:grpSpPr>
      <p:sp>
        <p:nvSpPr>
          <p:cNvPr id="454" name="Google Shape;454;p46"/>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455" name="Google Shape;455;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456" name="Google Shape;456;p46"/>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57" name="Google Shape;457;p46"/>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58" name="Google Shape;458;p46"/>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59" name="Google Shape;459;p46"/>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60" name="Google Shape;460;p46"/>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61" name="Google Shape;461;p46"/>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
    <p:spTree>
      <p:nvGrpSpPr>
        <p:cNvPr id="462" name="Shape 462"/>
        <p:cNvGrpSpPr/>
        <p:nvPr/>
      </p:nvGrpSpPr>
      <p:grpSpPr>
        <a:xfrm>
          <a:off x="0" y="0"/>
          <a:ext cx="0" cy="0"/>
          <a:chOff x="0" y="0"/>
          <a:chExt cx="0" cy="0"/>
        </a:xfrm>
      </p:grpSpPr>
      <p:sp>
        <p:nvSpPr>
          <p:cNvPr id="463" name="Google Shape;463;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464" name="Google Shape;464;p47"/>
          <p:cNvSpPr txBox="1"/>
          <p:nvPr>
            <p:ph idx="1" type="body"/>
          </p:nvPr>
        </p:nvSpPr>
        <p:spPr>
          <a:xfrm>
            <a:off x="311700" y="1152475"/>
            <a:ext cx="44739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65" name="Google Shape;465;p47"/>
          <p:cNvSpPr/>
          <p:nvPr>
            <p:ph idx="2" type="pic"/>
          </p:nvPr>
        </p:nvSpPr>
        <p:spPr>
          <a:xfrm>
            <a:off x="4992024" y="1152775"/>
            <a:ext cx="3840300" cy="3416400"/>
          </a:xfrm>
          <a:prstGeom prst="rect">
            <a:avLst/>
          </a:prstGeom>
          <a:noFill/>
          <a:ln>
            <a:noFill/>
          </a:ln>
        </p:spPr>
      </p:sp>
      <p:sp>
        <p:nvSpPr>
          <p:cNvPr id="466" name="Google Shape;466;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_1">
    <p:spTree>
      <p:nvGrpSpPr>
        <p:cNvPr id="467" name="Shape 467"/>
        <p:cNvGrpSpPr/>
        <p:nvPr/>
      </p:nvGrpSpPr>
      <p:grpSpPr>
        <a:xfrm>
          <a:off x="0" y="0"/>
          <a:ext cx="0" cy="0"/>
          <a:chOff x="0" y="0"/>
          <a:chExt cx="0" cy="0"/>
        </a:xfrm>
      </p:grpSpPr>
      <p:sp>
        <p:nvSpPr>
          <p:cNvPr id="468" name="Google Shape;468;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469" name="Google Shape;469;p48"/>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70" name="Google Shape;470;p48"/>
          <p:cNvSpPr txBox="1"/>
          <p:nvPr>
            <p:ph idx="1" type="body"/>
          </p:nvPr>
        </p:nvSpPr>
        <p:spPr>
          <a:xfrm>
            <a:off x="483150" y="2237788"/>
            <a:ext cx="36198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71" name="Google Shape;471;p48"/>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72" name="Google Shape;472;p48"/>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73" name="Google Shape;473;p48"/>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_2">
    <p:spTree>
      <p:nvGrpSpPr>
        <p:cNvPr id="474" name="Shape 474"/>
        <p:cNvGrpSpPr/>
        <p:nvPr/>
      </p:nvGrpSpPr>
      <p:grpSpPr>
        <a:xfrm>
          <a:off x="0" y="0"/>
          <a:ext cx="0" cy="0"/>
          <a:chOff x="0" y="0"/>
          <a:chExt cx="0" cy="0"/>
        </a:xfrm>
      </p:grpSpPr>
      <p:sp>
        <p:nvSpPr>
          <p:cNvPr id="475" name="Google Shape;475;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476" name="Google Shape;476;p49"/>
          <p:cNvSpPr txBox="1"/>
          <p:nvPr>
            <p:ph idx="1" type="body"/>
          </p:nvPr>
        </p:nvSpPr>
        <p:spPr>
          <a:xfrm>
            <a:off x="48317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77" name="Google Shape;477;p49"/>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78" name="Google Shape;478;p49"/>
          <p:cNvSpPr txBox="1"/>
          <p:nvPr>
            <p:ph idx="3"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79" name="Google Shape;479;p49"/>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80" name="Google Shape;480;p49"/>
          <p:cNvSpPr txBox="1"/>
          <p:nvPr>
            <p:ph idx="4"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81" name="Google Shape;481;p49"/>
          <p:cNvSpPr txBox="1"/>
          <p:nvPr>
            <p:ph idx="5"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82" name="Google Shape;482;p49"/>
          <p:cNvSpPr txBox="1"/>
          <p:nvPr>
            <p:ph idx="6"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_1_1">
    <p:spTree>
      <p:nvGrpSpPr>
        <p:cNvPr id="483" name="Shape 483"/>
        <p:cNvGrpSpPr/>
        <p:nvPr/>
      </p:nvGrpSpPr>
      <p:grpSpPr>
        <a:xfrm>
          <a:off x="0" y="0"/>
          <a:ext cx="0" cy="0"/>
          <a:chOff x="0" y="0"/>
          <a:chExt cx="0" cy="0"/>
        </a:xfrm>
      </p:grpSpPr>
      <p:sp>
        <p:nvSpPr>
          <p:cNvPr id="484" name="Google Shape;484;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485" name="Google Shape;485;p50"/>
          <p:cNvSpPr txBox="1"/>
          <p:nvPr>
            <p:ph idx="1" type="body"/>
          </p:nvPr>
        </p:nvSpPr>
        <p:spPr>
          <a:xfrm>
            <a:off x="366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86" name="Google Shape;486;p50"/>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87" name="Google Shape;487;p50"/>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88" name="Google Shape;488;p50"/>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89" name="Google Shape;489;p50"/>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90" name="Google Shape;490;p50"/>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91" name="Google Shape;491;p50"/>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92" name="Google Shape;492;p50"/>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93" name="Google Shape;493;p50"/>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19">
    <p:bg>
      <p:bgPr>
        <a:solidFill>
          <a:schemeClr val="lt1"/>
        </a:solidFill>
      </p:bgPr>
    </p:bg>
    <p:spTree>
      <p:nvGrpSpPr>
        <p:cNvPr id="44" name="Shape 44"/>
        <p:cNvGrpSpPr/>
        <p:nvPr/>
      </p:nvGrpSpPr>
      <p:grpSpPr>
        <a:xfrm>
          <a:off x="0" y="0"/>
          <a:ext cx="0" cy="0"/>
          <a:chOff x="0" y="0"/>
          <a:chExt cx="0" cy="0"/>
        </a:xfrm>
      </p:grpSpPr>
      <p:sp>
        <p:nvSpPr>
          <p:cNvPr id="45" name="Google Shape;45;p6"/>
          <p:cNvSpPr txBox="1"/>
          <p:nvPr>
            <p:ph type="title"/>
          </p:nvPr>
        </p:nvSpPr>
        <p:spPr>
          <a:xfrm>
            <a:off x="230900" y="457200"/>
            <a:ext cx="2974800" cy="5622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1"/>
              </a:buClr>
              <a:buSzPts val="3600"/>
              <a:buNone/>
              <a:defRPr/>
            </a:lvl1pPr>
            <a:lvl2pPr lvl="1">
              <a:lnSpc>
                <a:spcPct val="80000"/>
              </a:lnSpc>
              <a:spcBef>
                <a:spcPts val="0"/>
              </a:spcBef>
              <a:spcAft>
                <a:spcPts val="0"/>
              </a:spcAft>
              <a:buClr>
                <a:schemeClr val="dk1"/>
              </a:buClr>
              <a:buSzPts val="3600"/>
              <a:buNone/>
              <a:defRPr sz="3600"/>
            </a:lvl2pPr>
            <a:lvl3pPr lvl="2">
              <a:lnSpc>
                <a:spcPct val="80000"/>
              </a:lnSpc>
              <a:spcBef>
                <a:spcPts val="0"/>
              </a:spcBef>
              <a:spcAft>
                <a:spcPts val="0"/>
              </a:spcAft>
              <a:buClr>
                <a:schemeClr val="dk1"/>
              </a:buClr>
              <a:buSzPts val="3600"/>
              <a:buNone/>
              <a:defRPr sz="3600"/>
            </a:lvl3pPr>
            <a:lvl4pPr lvl="3">
              <a:lnSpc>
                <a:spcPct val="80000"/>
              </a:lnSpc>
              <a:spcBef>
                <a:spcPts val="0"/>
              </a:spcBef>
              <a:spcAft>
                <a:spcPts val="0"/>
              </a:spcAft>
              <a:buClr>
                <a:schemeClr val="dk1"/>
              </a:buClr>
              <a:buSzPts val="3600"/>
              <a:buNone/>
              <a:defRPr sz="3600"/>
            </a:lvl4pPr>
            <a:lvl5pPr lvl="4">
              <a:lnSpc>
                <a:spcPct val="80000"/>
              </a:lnSpc>
              <a:spcBef>
                <a:spcPts val="0"/>
              </a:spcBef>
              <a:spcAft>
                <a:spcPts val="0"/>
              </a:spcAft>
              <a:buClr>
                <a:schemeClr val="dk1"/>
              </a:buClr>
              <a:buSzPts val="3600"/>
              <a:buNone/>
              <a:defRPr sz="3600"/>
            </a:lvl5pPr>
            <a:lvl6pPr lvl="5">
              <a:lnSpc>
                <a:spcPct val="80000"/>
              </a:lnSpc>
              <a:spcBef>
                <a:spcPts val="0"/>
              </a:spcBef>
              <a:spcAft>
                <a:spcPts val="0"/>
              </a:spcAft>
              <a:buClr>
                <a:schemeClr val="dk1"/>
              </a:buClr>
              <a:buSzPts val="3600"/>
              <a:buNone/>
              <a:defRPr sz="3600"/>
            </a:lvl6pPr>
            <a:lvl7pPr lvl="6">
              <a:lnSpc>
                <a:spcPct val="80000"/>
              </a:lnSpc>
              <a:spcBef>
                <a:spcPts val="0"/>
              </a:spcBef>
              <a:spcAft>
                <a:spcPts val="0"/>
              </a:spcAft>
              <a:buClr>
                <a:schemeClr val="dk1"/>
              </a:buClr>
              <a:buSzPts val="3600"/>
              <a:buNone/>
              <a:defRPr sz="3600"/>
            </a:lvl7pPr>
            <a:lvl8pPr lvl="7">
              <a:lnSpc>
                <a:spcPct val="80000"/>
              </a:lnSpc>
              <a:spcBef>
                <a:spcPts val="0"/>
              </a:spcBef>
              <a:spcAft>
                <a:spcPts val="0"/>
              </a:spcAft>
              <a:buClr>
                <a:schemeClr val="dk1"/>
              </a:buClr>
              <a:buSzPts val="3600"/>
              <a:buNone/>
              <a:defRPr sz="3600"/>
            </a:lvl8pPr>
            <a:lvl9pPr lvl="8">
              <a:lnSpc>
                <a:spcPct val="80000"/>
              </a:lnSpc>
              <a:spcBef>
                <a:spcPts val="0"/>
              </a:spcBef>
              <a:spcAft>
                <a:spcPts val="0"/>
              </a:spcAft>
              <a:buClr>
                <a:schemeClr val="dk1"/>
              </a:buClr>
              <a:buSzPts val="3600"/>
              <a:buNone/>
              <a:defRPr sz="3600"/>
            </a:lvl9pPr>
          </a:lstStyle>
          <a:p/>
        </p:txBody>
      </p:sp>
      <p:graphicFrame>
        <p:nvGraphicFramePr>
          <p:cNvPr id="46" name="Google Shape;46;p6"/>
          <p:cNvGraphicFramePr/>
          <p:nvPr/>
        </p:nvGraphicFramePr>
        <p:xfrm>
          <a:off x="228588" y="2431250"/>
          <a:ext cx="3000000" cy="3000000"/>
        </p:xfrm>
        <a:graphic>
          <a:graphicData uri="http://schemas.openxmlformats.org/drawingml/2006/table">
            <a:tbl>
              <a:tblPr>
                <a:noFill/>
                <a:tableStyleId>{02AB3801-B09D-4960-A65C-37FF46D4CC3D}</a:tableStyleId>
              </a:tblPr>
              <a:tblGrid>
                <a:gridCol w="2711825"/>
              </a:tblGrid>
              <a:tr h="2712250">
                <a:tc>
                  <a:txBody>
                    <a:bodyPr/>
                    <a:lstStyle/>
                    <a:p>
                      <a:pPr indent="0" lvl="0" marL="0" rtl="0" algn="l">
                        <a:spcBef>
                          <a:spcPts val="0"/>
                        </a:spcBef>
                        <a:spcAft>
                          <a:spcPts val="0"/>
                        </a:spcAft>
                        <a:buNone/>
                      </a:pPr>
                      <a:r>
                        <a:t/>
                      </a:r>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alpha val="0"/>
                        </a:schemeClr>
                      </a:solidFill>
                      <a:prstDash val="solid"/>
                      <a:round/>
                      <a:headEnd len="sm" w="sm" type="none"/>
                      <a:tailEnd len="sm" w="sm" type="none"/>
                    </a:lnB>
                  </a:tcPr>
                </a:tc>
              </a:tr>
            </a:tbl>
          </a:graphicData>
        </a:graphic>
      </p:graphicFrame>
      <p:graphicFrame>
        <p:nvGraphicFramePr>
          <p:cNvPr id="47" name="Google Shape;47;p6"/>
          <p:cNvGraphicFramePr/>
          <p:nvPr/>
        </p:nvGraphicFramePr>
        <p:xfrm>
          <a:off x="3216075" y="2431250"/>
          <a:ext cx="3000000" cy="3000000"/>
        </p:xfrm>
        <a:graphic>
          <a:graphicData uri="http://schemas.openxmlformats.org/drawingml/2006/table">
            <a:tbl>
              <a:tblPr>
                <a:noFill/>
                <a:tableStyleId>{02AB3801-B09D-4960-A65C-37FF46D4CC3D}</a:tableStyleId>
              </a:tblPr>
              <a:tblGrid>
                <a:gridCol w="2711825"/>
              </a:tblGrid>
              <a:tr h="2712250">
                <a:tc>
                  <a:txBody>
                    <a:bodyPr/>
                    <a:lstStyle/>
                    <a:p>
                      <a:pPr indent="0" lvl="0" marL="0" rtl="0" algn="l">
                        <a:spcBef>
                          <a:spcPts val="0"/>
                        </a:spcBef>
                        <a:spcAft>
                          <a:spcPts val="0"/>
                        </a:spcAft>
                        <a:buNone/>
                      </a:pPr>
                      <a:r>
                        <a:t/>
                      </a:r>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alpha val="0"/>
                        </a:schemeClr>
                      </a:solidFill>
                      <a:prstDash val="solid"/>
                      <a:round/>
                      <a:headEnd len="sm" w="sm" type="none"/>
                      <a:tailEnd len="sm" w="sm" type="none"/>
                    </a:lnB>
                  </a:tcPr>
                </a:tc>
              </a:tr>
            </a:tbl>
          </a:graphicData>
        </a:graphic>
      </p:graphicFrame>
      <p:graphicFrame>
        <p:nvGraphicFramePr>
          <p:cNvPr id="48" name="Google Shape;48;p6"/>
          <p:cNvGraphicFramePr/>
          <p:nvPr/>
        </p:nvGraphicFramePr>
        <p:xfrm>
          <a:off x="6203563" y="2431250"/>
          <a:ext cx="3000000" cy="3000000"/>
        </p:xfrm>
        <a:graphic>
          <a:graphicData uri="http://schemas.openxmlformats.org/drawingml/2006/table">
            <a:tbl>
              <a:tblPr>
                <a:noFill/>
                <a:tableStyleId>{02AB3801-B09D-4960-A65C-37FF46D4CC3D}</a:tableStyleId>
              </a:tblPr>
              <a:tblGrid>
                <a:gridCol w="2711825"/>
              </a:tblGrid>
              <a:tr h="2712250">
                <a:tc>
                  <a:txBody>
                    <a:bodyPr/>
                    <a:lstStyle/>
                    <a:p>
                      <a:pPr indent="0" lvl="0" marL="0" rtl="0" algn="l">
                        <a:spcBef>
                          <a:spcPts val="0"/>
                        </a:spcBef>
                        <a:spcAft>
                          <a:spcPts val="0"/>
                        </a:spcAft>
                        <a:buNone/>
                      </a:pPr>
                      <a:r>
                        <a:t/>
                      </a:r>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alpha val="0"/>
                        </a:schemeClr>
                      </a:solidFill>
                      <a:prstDash val="solid"/>
                      <a:round/>
                      <a:headEnd len="sm" w="sm" type="none"/>
                      <a:tailEnd len="sm" w="sm" type="none"/>
                    </a:lnB>
                  </a:tcPr>
                </a:tc>
              </a:tr>
            </a:tbl>
          </a:graphicData>
        </a:graphic>
      </p:graphicFrame>
      <p:sp>
        <p:nvSpPr>
          <p:cNvPr id="49" name="Google Shape;49;p6"/>
          <p:cNvSpPr txBox="1"/>
          <p:nvPr>
            <p:ph idx="1" type="body"/>
          </p:nvPr>
        </p:nvSpPr>
        <p:spPr>
          <a:xfrm>
            <a:off x="356300" y="3285600"/>
            <a:ext cx="2456400" cy="1614600"/>
          </a:xfrm>
          <a:prstGeom prst="rect">
            <a:avLst/>
          </a:prstGeom>
        </p:spPr>
        <p:txBody>
          <a:bodyPr anchorCtr="0" anchor="b"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50" name="Google Shape;50;p6"/>
          <p:cNvSpPr txBox="1"/>
          <p:nvPr>
            <p:ph idx="2" type="body"/>
          </p:nvPr>
        </p:nvSpPr>
        <p:spPr>
          <a:xfrm>
            <a:off x="3343788" y="3285600"/>
            <a:ext cx="2456400" cy="1614600"/>
          </a:xfrm>
          <a:prstGeom prst="rect">
            <a:avLst/>
          </a:prstGeom>
        </p:spPr>
        <p:txBody>
          <a:bodyPr anchorCtr="0" anchor="b"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51" name="Google Shape;51;p6"/>
          <p:cNvSpPr txBox="1"/>
          <p:nvPr>
            <p:ph idx="3" type="body"/>
          </p:nvPr>
        </p:nvSpPr>
        <p:spPr>
          <a:xfrm>
            <a:off x="6331275" y="3285600"/>
            <a:ext cx="2456400" cy="1614600"/>
          </a:xfrm>
          <a:prstGeom prst="rect">
            <a:avLst/>
          </a:prstGeom>
        </p:spPr>
        <p:txBody>
          <a:bodyPr anchorCtr="0" anchor="b"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52" name="Google Shape;52;p6"/>
          <p:cNvSpPr txBox="1"/>
          <p:nvPr>
            <p:ph idx="4" type="title"/>
          </p:nvPr>
        </p:nvSpPr>
        <p:spPr>
          <a:xfrm>
            <a:off x="333350" y="2431250"/>
            <a:ext cx="2502300" cy="736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53" name="Google Shape;53;p6"/>
          <p:cNvSpPr txBox="1"/>
          <p:nvPr>
            <p:ph idx="5" type="title"/>
          </p:nvPr>
        </p:nvSpPr>
        <p:spPr>
          <a:xfrm>
            <a:off x="3320850" y="2431250"/>
            <a:ext cx="2502300" cy="736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54" name="Google Shape;54;p6"/>
          <p:cNvSpPr txBox="1"/>
          <p:nvPr>
            <p:ph idx="6" type="title"/>
          </p:nvPr>
        </p:nvSpPr>
        <p:spPr>
          <a:xfrm>
            <a:off x="6308325" y="2431250"/>
            <a:ext cx="2502300" cy="736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55" name="Google Shape;55;p6"/>
          <p:cNvSpPr txBox="1"/>
          <p:nvPr>
            <p:ph idx="7" type="body"/>
          </p:nvPr>
        </p:nvSpPr>
        <p:spPr>
          <a:xfrm>
            <a:off x="5349150" y="457200"/>
            <a:ext cx="3572700" cy="1544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56" name="Google Shape;56;p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ONLY_1_1">
    <p:spTree>
      <p:nvGrpSpPr>
        <p:cNvPr id="494" name="Shape 494"/>
        <p:cNvGrpSpPr/>
        <p:nvPr/>
      </p:nvGrpSpPr>
      <p:grpSpPr>
        <a:xfrm>
          <a:off x="0" y="0"/>
          <a:ext cx="0" cy="0"/>
          <a:chOff x="0" y="0"/>
          <a:chExt cx="0" cy="0"/>
        </a:xfrm>
      </p:grpSpPr>
      <p:sp>
        <p:nvSpPr>
          <p:cNvPr id="495" name="Google Shape;495;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496" name="Google Shape;496;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497" name="Google Shape;497;p51"/>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4_1">
    <p:spTree>
      <p:nvGrpSpPr>
        <p:cNvPr id="498" name="Shape 498"/>
        <p:cNvGrpSpPr/>
        <p:nvPr/>
      </p:nvGrpSpPr>
      <p:grpSpPr>
        <a:xfrm>
          <a:off x="0" y="0"/>
          <a:ext cx="0" cy="0"/>
          <a:chOff x="0" y="0"/>
          <a:chExt cx="0" cy="0"/>
        </a:xfrm>
      </p:grpSpPr>
      <p:sp>
        <p:nvSpPr>
          <p:cNvPr id="499" name="Google Shape;499;p52"/>
          <p:cNvSpPr txBox="1"/>
          <p:nvPr>
            <p:ph idx="1" type="body"/>
          </p:nvPr>
        </p:nvSpPr>
        <p:spPr>
          <a:xfrm>
            <a:off x="311700"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500" name="Google Shape;500;p52"/>
          <p:cNvSpPr/>
          <p:nvPr>
            <p:ph idx="2" type="pic"/>
          </p:nvPr>
        </p:nvSpPr>
        <p:spPr>
          <a:xfrm>
            <a:off x="4804825" y="1133300"/>
            <a:ext cx="4027500" cy="2392800"/>
          </a:xfrm>
          <a:prstGeom prst="rect">
            <a:avLst/>
          </a:prstGeom>
          <a:noFill/>
          <a:ln>
            <a:noFill/>
          </a:ln>
        </p:spPr>
      </p:sp>
      <p:sp>
        <p:nvSpPr>
          <p:cNvPr id="501" name="Google Shape;501;p52"/>
          <p:cNvSpPr/>
          <p:nvPr>
            <p:ph idx="3" type="pic"/>
          </p:nvPr>
        </p:nvSpPr>
        <p:spPr>
          <a:xfrm>
            <a:off x="311725" y="1133300"/>
            <a:ext cx="4027500" cy="2392800"/>
          </a:xfrm>
          <a:prstGeom prst="rect">
            <a:avLst/>
          </a:prstGeom>
          <a:noFill/>
          <a:ln>
            <a:noFill/>
          </a:ln>
        </p:spPr>
      </p:sp>
      <p:sp>
        <p:nvSpPr>
          <p:cNvPr id="502" name="Google Shape;502;p52"/>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503" name="Google Shape;503;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504" name="Google Shape;504;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505" name="Google Shape;505;p52"/>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506" name="Google Shape;506;p52"/>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4_1_1">
    <p:spTree>
      <p:nvGrpSpPr>
        <p:cNvPr id="507" name="Shape 507"/>
        <p:cNvGrpSpPr/>
        <p:nvPr/>
      </p:nvGrpSpPr>
      <p:grpSpPr>
        <a:xfrm>
          <a:off x="0" y="0"/>
          <a:ext cx="0" cy="0"/>
          <a:chOff x="0" y="0"/>
          <a:chExt cx="0" cy="0"/>
        </a:xfrm>
      </p:grpSpPr>
      <p:sp>
        <p:nvSpPr>
          <p:cNvPr id="508" name="Google Shape;508;p53"/>
          <p:cNvSpPr txBox="1"/>
          <p:nvPr>
            <p:ph idx="1" type="body"/>
          </p:nvPr>
        </p:nvSpPr>
        <p:spPr>
          <a:xfrm>
            <a:off x="31170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509" name="Google Shape;509;p53"/>
          <p:cNvSpPr/>
          <p:nvPr>
            <p:ph idx="2" type="pic"/>
          </p:nvPr>
        </p:nvSpPr>
        <p:spPr>
          <a:xfrm>
            <a:off x="6205225" y="1128325"/>
            <a:ext cx="2627100" cy="2273100"/>
          </a:xfrm>
          <a:prstGeom prst="rect">
            <a:avLst/>
          </a:prstGeom>
          <a:noFill/>
          <a:ln>
            <a:noFill/>
          </a:ln>
        </p:spPr>
      </p:sp>
      <p:sp>
        <p:nvSpPr>
          <p:cNvPr id="510" name="Google Shape;510;p53"/>
          <p:cNvSpPr/>
          <p:nvPr>
            <p:ph idx="3" type="pic"/>
          </p:nvPr>
        </p:nvSpPr>
        <p:spPr>
          <a:xfrm>
            <a:off x="311725" y="1128325"/>
            <a:ext cx="2627100" cy="2273100"/>
          </a:xfrm>
          <a:prstGeom prst="rect">
            <a:avLst/>
          </a:prstGeom>
          <a:noFill/>
          <a:ln>
            <a:noFill/>
          </a:ln>
        </p:spPr>
      </p:sp>
      <p:sp>
        <p:nvSpPr>
          <p:cNvPr id="511" name="Google Shape;511;p53"/>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512" name="Google Shape;512;p53"/>
          <p:cNvSpPr/>
          <p:nvPr>
            <p:ph idx="5" type="pic"/>
          </p:nvPr>
        </p:nvSpPr>
        <p:spPr>
          <a:xfrm>
            <a:off x="3255250" y="1128325"/>
            <a:ext cx="2627100" cy="2273100"/>
          </a:xfrm>
          <a:prstGeom prst="rect">
            <a:avLst/>
          </a:prstGeom>
          <a:noFill/>
          <a:ln>
            <a:noFill/>
          </a:ln>
        </p:spPr>
      </p:sp>
      <p:sp>
        <p:nvSpPr>
          <p:cNvPr id="513" name="Google Shape;513;p53"/>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514" name="Google Shape;514;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515" name="Google Shape;515;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516" name="Google Shape;516;p53"/>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517" name="Google Shape;517;p53"/>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518" name="Google Shape;518;p53"/>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5_1">
    <p:spTree>
      <p:nvGrpSpPr>
        <p:cNvPr id="519" name="Shape 519"/>
        <p:cNvGrpSpPr/>
        <p:nvPr/>
      </p:nvGrpSpPr>
      <p:grpSpPr>
        <a:xfrm>
          <a:off x="0" y="0"/>
          <a:ext cx="0" cy="0"/>
          <a:chOff x="0" y="0"/>
          <a:chExt cx="0" cy="0"/>
        </a:xfrm>
      </p:grpSpPr>
      <p:sp>
        <p:nvSpPr>
          <p:cNvPr id="520" name="Google Shape;520;p54"/>
          <p:cNvSpPr/>
          <p:nvPr>
            <p:ph idx="2" type="pic"/>
          </p:nvPr>
        </p:nvSpPr>
        <p:spPr>
          <a:xfrm>
            <a:off x="311700" y="445025"/>
            <a:ext cx="8520600" cy="4218300"/>
          </a:xfrm>
          <a:prstGeom prst="rect">
            <a:avLst/>
          </a:prstGeom>
          <a:noFill/>
          <a:ln>
            <a:noFill/>
          </a:ln>
        </p:spPr>
      </p:sp>
      <p:sp>
        <p:nvSpPr>
          <p:cNvPr id="521" name="Google Shape;521;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6_1">
    <p:spTree>
      <p:nvGrpSpPr>
        <p:cNvPr id="522" name="Shape 522"/>
        <p:cNvGrpSpPr/>
        <p:nvPr/>
      </p:nvGrpSpPr>
      <p:grpSpPr>
        <a:xfrm>
          <a:off x="0" y="0"/>
          <a:ext cx="0" cy="0"/>
          <a:chOff x="0" y="0"/>
          <a:chExt cx="0" cy="0"/>
        </a:xfrm>
      </p:grpSpPr>
      <p:sp>
        <p:nvSpPr>
          <p:cNvPr id="523" name="Google Shape;523;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524" name="Google Shape;524;p55"/>
          <p:cNvSpPr/>
          <p:nvPr>
            <p:ph idx="2" type="pic"/>
          </p:nvPr>
        </p:nvSpPr>
        <p:spPr>
          <a:xfrm>
            <a:off x="3389600" y="118913"/>
            <a:ext cx="1643700" cy="1535100"/>
          </a:xfrm>
          <a:prstGeom prst="rect">
            <a:avLst/>
          </a:prstGeom>
          <a:noFill/>
          <a:ln>
            <a:noFill/>
          </a:ln>
        </p:spPr>
      </p:sp>
      <p:sp>
        <p:nvSpPr>
          <p:cNvPr id="525" name="Google Shape;525;p55"/>
          <p:cNvSpPr/>
          <p:nvPr>
            <p:ph idx="3" type="pic"/>
          </p:nvPr>
        </p:nvSpPr>
        <p:spPr>
          <a:xfrm>
            <a:off x="5195935" y="118913"/>
            <a:ext cx="1643700" cy="1535100"/>
          </a:xfrm>
          <a:prstGeom prst="rect">
            <a:avLst/>
          </a:prstGeom>
          <a:noFill/>
          <a:ln>
            <a:noFill/>
          </a:ln>
        </p:spPr>
      </p:sp>
      <p:sp>
        <p:nvSpPr>
          <p:cNvPr id="526" name="Google Shape;526;p55"/>
          <p:cNvSpPr/>
          <p:nvPr>
            <p:ph idx="4" type="pic"/>
          </p:nvPr>
        </p:nvSpPr>
        <p:spPr>
          <a:xfrm>
            <a:off x="7002270" y="118913"/>
            <a:ext cx="1643700" cy="1535100"/>
          </a:xfrm>
          <a:prstGeom prst="rect">
            <a:avLst/>
          </a:prstGeom>
          <a:noFill/>
          <a:ln>
            <a:noFill/>
          </a:ln>
        </p:spPr>
      </p:sp>
      <p:sp>
        <p:nvSpPr>
          <p:cNvPr id="527" name="Google Shape;527;p55"/>
          <p:cNvSpPr/>
          <p:nvPr>
            <p:ph idx="5" type="pic"/>
          </p:nvPr>
        </p:nvSpPr>
        <p:spPr>
          <a:xfrm>
            <a:off x="3389588" y="1804212"/>
            <a:ext cx="1643700" cy="1535100"/>
          </a:xfrm>
          <a:prstGeom prst="rect">
            <a:avLst/>
          </a:prstGeom>
          <a:noFill/>
          <a:ln>
            <a:noFill/>
          </a:ln>
        </p:spPr>
      </p:sp>
      <p:sp>
        <p:nvSpPr>
          <p:cNvPr id="528" name="Google Shape;528;p55"/>
          <p:cNvSpPr/>
          <p:nvPr>
            <p:ph idx="6" type="pic"/>
          </p:nvPr>
        </p:nvSpPr>
        <p:spPr>
          <a:xfrm>
            <a:off x="5195922" y="1804212"/>
            <a:ext cx="1643700" cy="1535100"/>
          </a:xfrm>
          <a:prstGeom prst="rect">
            <a:avLst/>
          </a:prstGeom>
          <a:noFill/>
          <a:ln>
            <a:noFill/>
          </a:ln>
        </p:spPr>
      </p:sp>
      <p:sp>
        <p:nvSpPr>
          <p:cNvPr id="529" name="Google Shape;529;p55"/>
          <p:cNvSpPr/>
          <p:nvPr>
            <p:ph idx="7" type="pic"/>
          </p:nvPr>
        </p:nvSpPr>
        <p:spPr>
          <a:xfrm>
            <a:off x="7002257" y="1804212"/>
            <a:ext cx="1643700" cy="1535100"/>
          </a:xfrm>
          <a:prstGeom prst="rect">
            <a:avLst/>
          </a:prstGeom>
          <a:noFill/>
          <a:ln>
            <a:noFill/>
          </a:ln>
        </p:spPr>
      </p:sp>
      <p:sp>
        <p:nvSpPr>
          <p:cNvPr id="530" name="Google Shape;530;p55"/>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36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531" name="Google Shape;531;p55"/>
          <p:cNvSpPr/>
          <p:nvPr>
            <p:ph idx="8" type="pic"/>
          </p:nvPr>
        </p:nvSpPr>
        <p:spPr>
          <a:xfrm>
            <a:off x="3389588" y="3489487"/>
            <a:ext cx="1643700" cy="1535100"/>
          </a:xfrm>
          <a:prstGeom prst="rect">
            <a:avLst/>
          </a:prstGeom>
          <a:noFill/>
          <a:ln>
            <a:noFill/>
          </a:ln>
        </p:spPr>
      </p:sp>
      <p:sp>
        <p:nvSpPr>
          <p:cNvPr id="532" name="Google Shape;532;p55"/>
          <p:cNvSpPr/>
          <p:nvPr>
            <p:ph idx="9" type="pic"/>
          </p:nvPr>
        </p:nvSpPr>
        <p:spPr>
          <a:xfrm>
            <a:off x="5195922" y="3489487"/>
            <a:ext cx="1643700" cy="1535100"/>
          </a:xfrm>
          <a:prstGeom prst="rect">
            <a:avLst/>
          </a:prstGeom>
          <a:noFill/>
          <a:ln>
            <a:noFill/>
          </a:ln>
        </p:spPr>
      </p:sp>
      <p:sp>
        <p:nvSpPr>
          <p:cNvPr id="533" name="Google Shape;533;p55"/>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537" name="Shape 537"/>
        <p:cNvGrpSpPr/>
        <p:nvPr/>
      </p:nvGrpSpPr>
      <p:grpSpPr>
        <a:xfrm>
          <a:off x="0" y="0"/>
          <a:ext cx="0" cy="0"/>
          <a:chOff x="0" y="0"/>
          <a:chExt cx="0" cy="0"/>
        </a:xfrm>
      </p:grpSpPr>
      <p:sp>
        <p:nvSpPr>
          <p:cNvPr id="538" name="Google Shape;538;p57"/>
          <p:cNvSpPr/>
          <p:nvPr/>
        </p:nvSpPr>
        <p:spPr>
          <a:xfrm>
            <a:off x="0" y="1"/>
            <a:ext cx="247200" cy="530700"/>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539" name="Google Shape;539;p57"/>
          <p:cNvSpPr/>
          <p:nvPr/>
        </p:nvSpPr>
        <p:spPr>
          <a:xfrm>
            <a:off x="1" y="500626"/>
            <a:ext cx="247200" cy="1058700"/>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0" name="Google Shape;540;p57"/>
          <p:cNvSpPr/>
          <p:nvPr/>
        </p:nvSpPr>
        <p:spPr>
          <a:xfrm>
            <a:off x="0" y="1553405"/>
            <a:ext cx="247200" cy="15327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1" name="Google Shape;541;p57"/>
          <p:cNvSpPr/>
          <p:nvPr/>
        </p:nvSpPr>
        <p:spPr>
          <a:xfrm>
            <a:off x="0" y="3086100"/>
            <a:ext cx="247200" cy="605400"/>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2" name="Google Shape;542;p57"/>
          <p:cNvSpPr/>
          <p:nvPr/>
        </p:nvSpPr>
        <p:spPr>
          <a:xfrm>
            <a:off x="0" y="3691501"/>
            <a:ext cx="247200" cy="14520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3" name="Google Shape;543;p57"/>
          <p:cNvSpPr txBox="1"/>
          <p:nvPr>
            <p:ph type="title"/>
          </p:nvPr>
        </p:nvSpPr>
        <p:spPr>
          <a:xfrm>
            <a:off x="1146026" y="530725"/>
            <a:ext cx="3208800" cy="1028700"/>
          </a:xfrm>
          <a:prstGeom prst="rect">
            <a:avLst/>
          </a:prstGeom>
          <a:noFill/>
          <a:ln>
            <a:noFill/>
          </a:ln>
        </p:spPr>
        <p:txBody>
          <a:bodyPr anchorCtr="0" anchor="ctr" bIns="68575" lIns="68575" spcFirstLastPara="1" rIns="68575" wrap="square" tIns="685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4" name="Google Shape;544;p57"/>
          <p:cNvSpPr txBox="1"/>
          <p:nvPr>
            <p:ph idx="1" type="body"/>
          </p:nvPr>
        </p:nvSpPr>
        <p:spPr>
          <a:xfrm>
            <a:off x="1146025" y="1767275"/>
            <a:ext cx="7540800" cy="3158700"/>
          </a:xfrm>
          <a:prstGeom prst="rect">
            <a:avLst/>
          </a:prstGeom>
          <a:noFill/>
          <a:ln>
            <a:noFill/>
          </a:ln>
        </p:spPr>
        <p:txBody>
          <a:bodyPr anchorCtr="0" anchor="t" bIns="68575" lIns="68575" spcFirstLastPara="1" rIns="68575" wrap="square" tIns="68575">
            <a:noAutofit/>
          </a:bodyPr>
          <a:lstStyle>
            <a:lvl1pPr indent="-406400" lvl="0" marL="457200" algn="l">
              <a:lnSpc>
                <a:spcPct val="100000"/>
              </a:lnSpc>
              <a:spcBef>
                <a:spcPts val="0"/>
              </a:spcBef>
              <a:spcAft>
                <a:spcPts val="0"/>
              </a:spcAft>
              <a:buSzPts val="2800"/>
              <a:buChar char="▪"/>
              <a:defRPr sz="2800"/>
            </a:lvl1pPr>
            <a:lvl2pPr indent="-406400" lvl="1" marL="914400" algn="l">
              <a:lnSpc>
                <a:spcPct val="100000"/>
              </a:lnSpc>
              <a:spcBef>
                <a:spcPts val="0"/>
              </a:spcBef>
              <a:spcAft>
                <a:spcPts val="0"/>
              </a:spcAft>
              <a:buSzPts val="2800"/>
              <a:buChar char="▫"/>
              <a:defRPr sz="2800"/>
            </a:lvl2pPr>
            <a:lvl3pPr indent="-228600" lvl="2" marL="1371600" algn="l">
              <a:lnSpc>
                <a:spcPct val="100000"/>
              </a:lnSpc>
              <a:spcBef>
                <a:spcPts val="0"/>
              </a:spcBef>
              <a:spcAft>
                <a:spcPts val="0"/>
              </a:spcAft>
              <a:buSzPts val="2800"/>
              <a:buNone/>
              <a:defRPr sz="2800"/>
            </a:lvl3pPr>
            <a:lvl4pPr indent="-228600" lvl="3" marL="1828800" algn="l">
              <a:lnSpc>
                <a:spcPct val="100000"/>
              </a:lnSpc>
              <a:spcBef>
                <a:spcPts val="0"/>
              </a:spcBef>
              <a:spcAft>
                <a:spcPts val="0"/>
              </a:spcAft>
              <a:buSzPts val="2800"/>
              <a:buNone/>
              <a:defRPr sz="2800"/>
            </a:lvl4pPr>
            <a:lvl5pPr indent="-228600" lvl="4" marL="2286000" algn="l">
              <a:lnSpc>
                <a:spcPct val="100000"/>
              </a:lnSpc>
              <a:spcBef>
                <a:spcPts val="0"/>
              </a:spcBef>
              <a:spcAft>
                <a:spcPts val="0"/>
              </a:spcAft>
              <a:buSzPts val="2800"/>
              <a:buNone/>
              <a:defRPr sz="2800"/>
            </a:lvl5pPr>
            <a:lvl6pPr indent="-228600" lvl="5" marL="2743200" algn="l">
              <a:lnSpc>
                <a:spcPct val="100000"/>
              </a:lnSpc>
              <a:spcBef>
                <a:spcPts val="0"/>
              </a:spcBef>
              <a:spcAft>
                <a:spcPts val="0"/>
              </a:spcAft>
              <a:buSzPts val="2800"/>
              <a:buNone/>
              <a:defRPr sz="2800"/>
            </a:lvl6pPr>
            <a:lvl7pPr indent="-228600" lvl="6" marL="3200400" algn="l">
              <a:lnSpc>
                <a:spcPct val="100000"/>
              </a:lnSpc>
              <a:spcBef>
                <a:spcPts val="0"/>
              </a:spcBef>
              <a:spcAft>
                <a:spcPts val="0"/>
              </a:spcAft>
              <a:buSzPts val="2800"/>
              <a:buNone/>
              <a:defRPr sz="2800"/>
            </a:lvl7pPr>
            <a:lvl8pPr indent="-228600" lvl="7" marL="3657600" algn="l">
              <a:lnSpc>
                <a:spcPct val="100000"/>
              </a:lnSpc>
              <a:spcBef>
                <a:spcPts val="0"/>
              </a:spcBef>
              <a:spcAft>
                <a:spcPts val="0"/>
              </a:spcAft>
              <a:buSzPts val="2800"/>
              <a:buNone/>
              <a:defRPr sz="2800"/>
            </a:lvl8pPr>
            <a:lvl9pPr indent="-228600" lvl="8" marL="4114800" algn="l">
              <a:lnSpc>
                <a:spcPct val="100000"/>
              </a:lnSpc>
              <a:spcBef>
                <a:spcPts val="0"/>
              </a:spcBef>
              <a:spcAft>
                <a:spcPts val="0"/>
              </a:spcAft>
              <a:buSzPts val="2800"/>
              <a:buNone/>
              <a:defRPr sz="2800"/>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545" name="Shape 545"/>
        <p:cNvGrpSpPr/>
        <p:nvPr/>
      </p:nvGrpSpPr>
      <p:grpSpPr>
        <a:xfrm>
          <a:off x="0" y="0"/>
          <a:ext cx="0" cy="0"/>
          <a:chOff x="0" y="0"/>
          <a:chExt cx="0" cy="0"/>
        </a:xfrm>
      </p:grpSpPr>
      <p:sp>
        <p:nvSpPr>
          <p:cNvPr id="546" name="Google Shape;546;p58"/>
          <p:cNvSpPr txBox="1"/>
          <p:nvPr>
            <p:ph type="ctrTitle"/>
          </p:nvPr>
        </p:nvSpPr>
        <p:spPr>
          <a:xfrm>
            <a:off x="4113601" y="2878751"/>
            <a:ext cx="4505700" cy="1159800"/>
          </a:xfrm>
          <a:prstGeom prst="rect">
            <a:avLst/>
          </a:prstGeom>
          <a:noFill/>
          <a:ln>
            <a:noFill/>
          </a:ln>
        </p:spPr>
        <p:txBody>
          <a:bodyPr anchorCtr="0" anchor="b" bIns="68575" lIns="68575" spcFirstLastPara="1" rIns="68575" wrap="square" tIns="68575">
            <a:noAutofit/>
          </a:bodyPr>
          <a:lstStyle>
            <a:lvl1pPr lvl="0" algn="l">
              <a:lnSpc>
                <a:spcPct val="100000"/>
              </a:lnSpc>
              <a:spcBef>
                <a:spcPts val="0"/>
              </a:spcBef>
              <a:spcAft>
                <a:spcPts val="0"/>
              </a:spcAft>
              <a:buClr>
                <a:srgbClr val="114454"/>
              </a:buClr>
              <a:buSzPts val="4800"/>
              <a:buNone/>
              <a:defRPr sz="4800">
                <a:solidFill>
                  <a:srgbClr val="114454"/>
                </a:solidFill>
              </a:defRPr>
            </a:lvl1pPr>
            <a:lvl2pPr lvl="1" algn="l">
              <a:lnSpc>
                <a:spcPct val="100000"/>
              </a:lnSpc>
              <a:spcBef>
                <a:spcPts val="0"/>
              </a:spcBef>
              <a:spcAft>
                <a:spcPts val="0"/>
              </a:spcAft>
              <a:buClr>
                <a:srgbClr val="114454"/>
              </a:buClr>
              <a:buSzPts val="4800"/>
              <a:buNone/>
              <a:defRPr sz="4800">
                <a:solidFill>
                  <a:srgbClr val="114454"/>
                </a:solidFill>
              </a:defRPr>
            </a:lvl2pPr>
            <a:lvl3pPr lvl="2" algn="l">
              <a:lnSpc>
                <a:spcPct val="100000"/>
              </a:lnSpc>
              <a:spcBef>
                <a:spcPts val="0"/>
              </a:spcBef>
              <a:spcAft>
                <a:spcPts val="0"/>
              </a:spcAft>
              <a:buClr>
                <a:srgbClr val="114454"/>
              </a:buClr>
              <a:buSzPts val="4800"/>
              <a:buNone/>
              <a:defRPr sz="4800">
                <a:solidFill>
                  <a:srgbClr val="114454"/>
                </a:solidFill>
              </a:defRPr>
            </a:lvl3pPr>
            <a:lvl4pPr lvl="3" algn="l">
              <a:lnSpc>
                <a:spcPct val="100000"/>
              </a:lnSpc>
              <a:spcBef>
                <a:spcPts val="0"/>
              </a:spcBef>
              <a:spcAft>
                <a:spcPts val="0"/>
              </a:spcAft>
              <a:buClr>
                <a:srgbClr val="114454"/>
              </a:buClr>
              <a:buSzPts val="4800"/>
              <a:buNone/>
              <a:defRPr sz="4800">
                <a:solidFill>
                  <a:srgbClr val="114454"/>
                </a:solidFill>
              </a:defRPr>
            </a:lvl4pPr>
            <a:lvl5pPr lvl="4" algn="l">
              <a:lnSpc>
                <a:spcPct val="100000"/>
              </a:lnSpc>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547" name="Google Shape;547;p58"/>
          <p:cNvSpPr txBox="1"/>
          <p:nvPr>
            <p:ph idx="1" type="subTitle"/>
          </p:nvPr>
        </p:nvSpPr>
        <p:spPr>
          <a:xfrm>
            <a:off x="4113601" y="3983051"/>
            <a:ext cx="4505700" cy="7848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Clr>
                <a:srgbClr val="94BF6E"/>
              </a:buClr>
              <a:buSzPts val="1800"/>
              <a:buNone/>
              <a:defRPr b="1" sz="1800">
                <a:solidFill>
                  <a:srgbClr val="94BF6E"/>
                </a:solidFill>
              </a:defRPr>
            </a:lvl1pPr>
            <a:lvl2pPr lvl="1" algn="l">
              <a:lnSpc>
                <a:spcPct val="100000"/>
              </a:lnSpc>
              <a:spcBef>
                <a:spcPts val="0"/>
              </a:spcBef>
              <a:spcAft>
                <a:spcPts val="0"/>
              </a:spcAft>
              <a:buClr>
                <a:srgbClr val="94BF6E"/>
              </a:buClr>
              <a:buSzPts val="1800"/>
              <a:buNone/>
              <a:defRPr b="1" sz="1800">
                <a:solidFill>
                  <a:srgbClr val="94BF6E"/>
                </a:solidFill>
              </a:defRPr>
            </a:lvl2pPr>
            <a:lvl3pPr lvl="2" algn="l">
              <a:lnSpc>
                <a:spcPct val="100000"/>
              </a:lnSpc>
              <a:spcBef>
                <a:spcPts val="0"/>
              </a:spcBef>
              <a:spcAft>
                <a:spcPts val="0"/>
              </a:spcAft>
              <a:buClr>
                <a:srgbClr val="94BF6E"/>
              </a:buClr>
              <a:buSzPts val="1800"/>
              <a:buNone/>
              <a:defRPr b="1" sz="1800">
                <a:solidFill>
                  <a:srgbClr val="94BF6E"/>
                </a:solidFill>
              </a:defRPr>
            </a:lvl3pPr>
            <a:lvl4pPr lvl="3" algn="l">
              <a:lnSpc>
                <a:spcPct val="100000"/>
              </a:lnSpc>
              <a:spcBef>
                <a:spcPts val="0"/>
              </a:spcBef>
              <a:spcAft>
                <a:spcPts val="0"/>
              </a:spcAft>
              <a:buClr>
                <a:srgbClr val="94BF6E"/>
              </a:buClr>
              <a:buSzPts val="1400"/>
              <a:buNone/>
              <a:defRPr b="1">
                <a:solidFill>
                  <a:srgbClr val="94BF6E"/>
                </a:solidFill>
              </a:defRPr>
            </a:lvl4pPr>
            <a:lvl5pPr lvl="4" algn="l">
              <a:lnSpc>
                <a:spcPct val="100000"/>
              </a:lnSpc>
              <a:spcBef>
                <a:spcPts val="0"/>
              </a:spcBef>
              <a:spcAft>
                <a:spcPts val="0"/>
              </a:spcAft>
              <a:buClr>
                <a:srgbClr val="94BF6E"/>
              </a:buClr>
              <a:buSzPts val="1400"/>
              <a:buNone/>
              <a:defRPr b="1">
                <a:solidFill>
                  <a:srgbClr val="94BF6E"/>
                </a:solidFill>
              </a:defRPr>
            </a:lvl5pPr>
            <a:lvl6pPr lvl="5" algn="l">
              <a:lnSpc>
                <a:spcPct val="100000"/>
              </a:lnSpc>
              <a:spcBef>
                <a:spcPts val="0"/>
              </a:spcBef>
              <a:spcAft>
                <a:spcPts val="0"/>
              </a:spcAft>
              <a:buClr>
                <a:srgbClr val="94BF6E"/>
              </a:buClr>
              <a:buSzPts val="1400"/>
              <a:buNone/>
              <a:defRPr b="1">
                <a:solidFill>
                  <a:srgbClr val="94BF6E"/>
                </a:solidFill>
              </a:defRPr>
            </a:lvl6pPr>
            <a:lvl7pPr lvl="6" algn="l">
              <a:lnSpc>
                <a:spcPct val="100000"/>
              </a:lnSpc>
              <a:spcBef>
                <a:spcPts val="0"/>
              </a:spcBef>
              <a:spcAft>
                <a:spcPts val="0"/>
              </a:spcAft>
              <a:buClr>
                <a:srgbClr val="94BF6E"/>
              </a:buClr>
              <a:buSzPts val="1400"/>
              <a:buNone/>
              <a:defRPr b="1">
                <a:solidFill>
                  <a:srgbClr val="94BF6E"/>
                </a:solidFill>
              </a:defRPr>
            </a:lvl7pPr>
            <a:lvl8pPr lvl="7" algn="l">
              <a:lnSpc>
                <a:spcPct val="100000"/>
              </a:lnSpc>
              <a:spcBef>
                <a:spcPts val="0"/>
              </a:spcBef>
              <a:spcAft>
                <a:spcPts val="0"/>
              </a:spcAft>
              <a:buClr>
                <a:srgbClr val="94BF6E"/>
              </a:buClr>
              <a:buSzPts val="1400"/>
              <a:buNone/>
              <a:defRPr b="1">
                <a:solidFill>
                  <a:srgbClr val="94BF6E"/>
                </a:solidFill>
              </a:defRPr>
            </a:lvl8pPr>
            <a:lvl9pPr lvl="8" algn="l">
              <a:lnSpc>
                <a:spcPct val="100000"/>
              </a:lnSpc>
              <a:spcBef>
                <a:spcPts val="0"/>
              </a:spcBef>
              <a:spcAft>
                <a:spcPts val="0"/>
              </a:spcAft>
              <a:buClr>
                <a:srgbClr val="94BF6E"/>
              </a:buClr>
              <a:buSzPts val="1400"/>
              <a:buNone/>
              <a:defRPr b="1">
                <a:solidFill>
                  <a:srgbClr val="94BF6E"/>
                </a:solidFill>
              </a:defRPr>
            </a:lvl9pPr>
          </a:lstStyle>
          <a:p/>
        </p:txBody>
      </p:sp>
      <p:sp>
        <p:nvSpPr>
          <p:cNvPr id="548" name="Google Shape;548;p58"/>
          <p:cNvSpPr/>
          <p:nvPr/>
        </p:nvSpPr>
        <p:spPr>
          <a:xfrm>
            <a:off x="0" y="4288499"/>
            <a:ext cx="3474300" cy="2475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9" name="Google Shape;549;p58"/>
          <p:cNvSpPr/>
          <p:nvPr/>
        </p:nvSpPr>
        <p:spPr>
          <a:xfrm>
            <a:off x="0" y="1"/>
            <a:ext cx="3474300" cy="530700"/>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550" name="Google Shape;550;p58"/>
          <p:cNvSpPr/>
          <p:nvPr/>
        </p:nvSpPr>
        <p:spPr>
          <a:xfrm>
            <a:off x="0" y="500625"/>
            <a:ext cx="3474300" cy="3824100"/>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1" name="Google Shape;551;p58"/>
          <p:cNvSpPr/>
          <p:nvPr/>
        </p:nvSpPr>
        <p:spPr>
          <a:xfrm>
            <a:off x="0" y="4493604"/>
            <a:ext cx="3474300" cy="118200"/>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2" name="Google Shape;552;p58"/>
          <p:cNvSpPr/>
          <p:nvPr/>
        </p:nvSpPr>
        <p:spPr>
          <a:xfrm>
            <a:off x="0" y="4584076"/>
            <a:ext cx="3474300" cy="5595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3" name="Shape 553"/>
        <p:cNvGrpSpPr/>
        <p:nvPr/>
      </p:nvGrpSpPr>
      <p:grpSpPr>
        <a:xfrm>
          <a:off x="0" y="0"/>
          <a:ext cx="0" cy="0"/>
          <a:chOff x="0" y="0"/>
          <a:chExt cx="0" cy="0"/>
        </a:xfrm>
      </p:grpSpPr>
      <p:sp>
        <p:nvSpPr>
          <p:cNvPr id="554" name="Google Shape;554;p59"/>
          <p:cNvSpPr/>
          <p:nvPr/>
        </p:nvSpPr>
        <p:spPr>
          <a:xfrm>
            <a:off x="0" y="1"/>
            <a:ext cx="247200" cy="530700"/>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555" name="Google Shape;555;p59"/>
          <p:cNvSpPr/>
          <p:nvPr/>
        </p:nvSpPr>
        <p:spPr>
          <a:xfrm>
            <a:off x="0" y="500626"/>
            <a:ext cx="4572000" cy="1058700"/>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6" name="Google Shape;556;p59"/>
          <p:cNvSpPr/>
          <p:nvPr/>
        </p:nvSpPr>
        <p:spPr>
          <a:xfrm>
            <a:off x="0" y="1553405"/>
            <a:ext cx="247200" cy="15327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7" name="Google Shape;557;p59"/>
          <p:cNvSpPr/>
          <p:nvPr/>
        </p:nvSpPr>
        <p:spPr>
          <a:xfrm>
            <a:off x="0" y="3086100"/>
            <a:ext cx="247200" cy="605400"/>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8" name="Google Shape;558;p59"/>
          <p:cNvSpPr/>
          <p:nvPr/>
        </p:nvSpPr>
        <p:spPr>
          <a:xfrm>
            <a:off x="0" y="3691501"/>
            <a:ext cx="247200" cy="14520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559" name="Google Shape;559;p59"/>
          <p:cNvCxnSpPr/>
          <p:nvPr/>
        </p:nvCxnSpPr>
        <p:spPr>
          <a:xfrm>
            <a:off x="1037450" y="809725"/>
            <a:ext cx="0" cy="470700"/>
          </a:xfrm>
          <a:prstGeom prst="straightConnector1">
            <a:avLst/>
          </a:prstGeom>
          <a:noFill/>
          <a:ln cap="flat" cmpd="sng" w="9525">
            <a:solidFill>
              <a:srgbClr val="18637B"/>
            </a:solidFill>
            <a:prstDash val="solid"/>
            <a:round/>
            <a:headEnd len="sm" w="sm" type="none"/>
            <a:tailEnd len="sm" w="sm" type="none"/>
          </a:ln>
        </p:spPr>
      </p:cxnSp>
      <p:sp>
        <p:nvSpPr>
          <p:cNvPr id="560" name="Google Shape;560;p59"/>
          <p:cNvSpPr txBox="1"/>
          <p:nvPr>
            <p:ph type="title"/>
          </p:nvPr>
        </p:nvSpPr>
        <p:spPr>
          <a:xfrm>
            <a:off x="1146026" y="530725"/>
            <a:ext cx="3208800" cy="1028700"/>
          </a:xfrm>
          <a:prstGeom prst="rect">
            <a:avLst/>
          </a:prstGeom>
          <a:noFill/>
          <a:ln>
            <a:noFill/>
          </a:ln>
        </p:spPr>
        <p:txBody>
          <a:bodyPr anchorCtr="0" anchor="ctr" bIns="68575" lIns="68575" spcFirstLastPara="1" rIns="68575" wrap="square" tIns="685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B">
  <p:cSld name="Blank style B">
    <p:spTree>
      <p:nvGrpSpPr>
        <p:cNvPr id="561" name="Shape 561"/>
        <p:cNvGrpSpPr/>
        <p:nvPr/>
      </p:nvGrpSpPr>
      <p:grpSpPr>
        <a:xfrm>
          <a:off x="0" y="0"/>
          <a:ext cx="0" cy="0"/>
          <a:chOff x="0" y="0"/>
          <a:chExt cx="0" cy="0"/>
        </a:xfrm>
      </p:grpSpPr>
      <p:sp>
        <p:nvSpPr>
          <p:cNvPr id="562" name="Google Shape;562;p60"/>
          <p:cNvSpPr/>
          <p:nvPr/>
        </p:nvSpPr>
        <p:spPr>
          <a:xfrm>
            <a:off x="0" y="4294550"/>
            <a:ext cx="9144000" cy="2412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3" name="Google Shape;563;p60"/>
          <p:cNvSpPr/>
          <p:nvPr/>
        </p:nvSpPr>
        <p:spPr>
          <a:xfrm>
            <a:off x="0" y="1"/>
            <a:ext cx="9144000" cy="530700"/>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564" name="Google Shape;564;p60"/>
          <p:cNvSpPr/>
          <p:nvPr/>
        </p:nvSpPr>
        <p:spPr>
          <a:xfrm>
            <a:off x="0" y="500625"/>
            <a:ext cx="9144000" cy="3824100"/>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5" name="Google Shape;565;p60"/>
          <p:cNvSpPr/>
          <p:nvPr/>
        </p:nvSpPr>
        <p:spPr>
          <a:xfrm>
            <a:off x="0" y="4493604"/>
            <a:ext cx="9144000" cy="118200"/>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6" name="Google Shape;566;p60"/>
          <p:cNvSpPr/>
          <p:nvPr/>
        </p:nvSpPr>
        <p:spPr>
          <a:xfrm>
            <a:off x="0" y="4584076"/>
            <a:ext cx="9144000" cy="5595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duct slide" type="titleOnly">
  <p:cSld name="TITLE_ONLY">
    <p:spTree>
      <p:nvGrpSpPr>
        <p:cNvPr id="57" name="Shape 57"/>
        <p:cNvGrpSpPr/>
        <p:nvPr/>
      </p:nvGrpSpPr>
      <p:grpSpPr>
        <a:xfrm>
          <a:off x="0" y="0"/>
          <a:ext cx="0" cy="0"/>
          <a:chOff x="0" y="0"/>
          <a:chExt cx="0" cy="0"/>
        </a:xfrm>
      </p:grpSpPr>
      <p:sp>
        <p:nvSpPr>
          <p:cNvPr id="58" name="Google Shape;58;p7"/>
          <p:cNvSpPr/>
          <p:nvPr>
            <p:ph idx="2" type="pic"/>
          </p:nvPr>
        </p:nvSpPr>
        <p:spPr>
          <a:xfrm>
            <a:off x="0" y="0"/>
            <a:ext cx="9144000" cy="5143500"/>
          </a:xfrm>
          <a:prstGeom prst="rect">
            <a:avLst/>
          </a:prstGeom>
          <a:noFill/>
          <a:ln>
            <a:noFill/>
          </a:ln>
        </p:spPr>
      </p:sp>
      <p:sp>
        <p:nvSpPr>
          <p:cNvPr id="59" name="Google Shape;59;p7"/>
          <p:cNvSpPr txBox="1"/>
          <p:nvPr>
            <p:ph type="title"/>
          </p:nvPr>
        </p:nvSpPr>
        <p:spPr>
          <a:xfrm>
            <a:off x="230900" y="457175"/>
            <a:ext cx="4403700" cy="6879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4800"/>
              <a:buNone/>
              <a:defRPr>
                <a:solidFill>
                  <a:schemeClr val="dk2"/>
                </a:solidFill>
              </a:defRPr>
            </a:lvl2pPr>
            <a:lvl3pPr lvl="2">
              <a:spcBef>
                <a:spcPts val="0"/>
              </a:spcBef>
              <a:spcAft>
                <a:spcPts val="0"/>
              </a:spcAft>
              <a:buClr>
                <a:schemeClr val="dk2"/>
              </a:buClr>
              <a:buSzPts val="4800"/>
              <a:buNone/>
              <a:defRPr>
                <a:solidFill>
                  <a:schemeClr val="dk2"/>
                </a:solidFill>
              </a:defRPr>
            </a:lvl3pPr>
            <a:lvl4pPr lvl="3">
              <a:spcBef>
                <a:spcPts val="0"/>
              </a:spcBef>
              <a:spcAft>
                <a:spcPts val="0"/>
              </a:spcAft>
              <a:buClr>
                <a:schemeClr val="dk2"/>
              </a:buClr>
              <a:buSzPts val="4800"/>
              <a:buNone/>
              <a:defRPr>
                <a:solidFill>
                  <a:schemeClr val="dk2"/>
                </a:solidFill>
              </a:defRPr>
            </a:lvl4pPr>
            <a:lvl5pPr lvl="4">
              <a:spcBef>
                <a:spcPts val="0"/>
              </a:spcBef>
              <a:spcAft>
                <a:spcPts val="0"/>
              </a:spcAft>
              <a:buClr>
                <a:schemeClr val="dk2"/>
              </a:buClr>
              <a:buSzPts val="4800"/>
              <a:buNone/>
              <a:defRPr>
                <a:solidFill>
                  <a:schemeClr val="dk2"/>
                </a:solidFill>
              </a:defRPr>
            </a:lvl5pPr>
            <a:lvl6pPr lvl="5">
              <a:spcBef>
                <a:spcPts val="0"/>
              </a:spcBef>
              <a:spcAft>
                <a:spcPts val="0"/>
              </a:spcAft>
              <a:buClr>
                <a:schemeClr val="dk2"/>
              </a:buClr>
              <a:buSzPts val="4800"/>
              <a:buNone/>
              <a:defRPr>
                <a:solidFill>
                  <a:schemeClr val="dk2"/>
                </a:solidFill>
              </a:defRPr>
            </a:lvl6pPr>
            <a:lvl7pPr lvl="6">
              <a:spcBef>
                <a:spcPts val="0"/>
              </a:spcBef>
              <a:spcAft>
                <a:spcPts val="0"/>
              </a:spcAft>
              <a:buClr>
                <a:schemeClr val="dk2"/>
              </a:buClr>
              <a:buSzPts val="4800"/>
              <a:buNone/>
              <a:defRPr>
                <a:solidFill>
                  <a:schemeClr val="dk2"/>
                </a:solidFill>
              </a:defRPr>
            </a:lvl7pPr>
            <a:lvl8pPr lvl="7">
              <a:spcBef>
                <a:spcPts val="0"/>
              </a:spcBef>
              <a:spcAft>
                <a:spcPts val="0"/>
              </a:spcAft>
              <a:buClr>
                <a:schemeClr val="dk2"/>
              </a:buClr>
              <a:buSzPts val="4800"/>
              <a:buNone/>
              <a:defRPr>
                <a:solidFill>
                  <a:schemeClr val="dk2"/>
                </a:solidFill>
              </a:defRPr>
            </a:lvl8pPr>
            <a:lvl9pPr lvl="8">
              <a:spcBef>
                <a:spcPts val="0"/>
              </a:spcBef>
              <a:spcAft>
                <a:spcPts val="0"/>
              </a:spcAft>
              <a:buClr>
                <a:schemeClr val="dk2"/>
              </a:buClr>
              <a:buSzPts val="4800"/>
              <a:buNone/>
              <a:defRPr>
                <a:solidFill>
                  <a:schemeClr val="dk2"/>
                </a:solidFill>
              </a:defRPr>
            </a:lvl9pPr>
          </a:lstStyle>
          <a:p/>
        </p:txBody>
      </p:sp>
      <p:sp>
        <p:nvSpPr>
          <p:cNvPr id="60" name="Google Shape;60;p7"/>
          <p:cNvSpPr txBox="1"/>
          <p:nvPr>
            <p:ph idx="1" type="subTitle"/>
          </p:nvPr>
        </p:nvSpPr>
        <p:spPr>
          <a:xfrm>
            <a:off x="6057978" y="2290775"/>
            <a:ext cx="2857500" cy="4170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400"/>
              <a:buNone/>
              <a:defRPr>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p:txBody>
      </p:sp>
      <p:sp>
        <p:nvSpPr>
          <p:cNvPr id="61" name="Google Shape;61;p7"/>
          <p:cNvSpPr txBox="1"/>
          <p:nvPr>
            <p:ph idx="3" type="body"/>
          </p:nvPr>
        </p:nvSpPr>
        <p:spPr>
          <a:xfrm>
            <a:off x="6057900" y="2814700"/>
            <a:ext cx="2857500" cy="2105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dk2"/>
              </a:buClr>
              <a:buSzPts val="1200"/>
              <a:buChar char="●"/>
              <a:defRPr>
                <a:solidFill>
                  <a:schemeClr val="dk2"/>
                </a:solidFill>
              </a:defRPr>
            </a:lvl1pPr>
            <a:lvl2pPr indent="-304800" lvl="1" marL="914400">
              <a:spcBef>
                <a:spcPts val="0"/>
              </a:spcBef>
              <a:spcAft>
                <a:spcPts val="0"/>
              </a:spcAft>
              <a:buClr>
                <a:schemeClr val="dk2"/>
              </a:buClr>
              <a:buSzPts val="1200"/>
              <a:buChar char="○"/>
              <a:defRPr>
                <a:solidFill>
                  <a:schemeClr val="dk2"/>
                </a:solidFill>
              </a:defRPr>
            </a:lvl2pPr>
            <a:lvl3pPr indent="-304800" lvl="2" marL="1371600">
              <a:spcBef>
                <a:spcPts val="0"/>
              </a:spcBef>
              <a:spcAft>
                <a:spcPts val="0"/>
              </a:spcAft>
              <a:buClr>
                <a:schemeClr val="dk2"/>
              </a:buClr>
              <a:buSzPts val="1200"/>
              <a:buChar char="■"/>
              <a:defRPr>
                <a:solidFill>
                  <a:schemeClr val="dk2"/>
                </a:solidFill>
              </a:defRPr>
            </a:lvl3pPr>
            <a:lvl4pPr indent="-304800" lvl="3" marL="1828800">
              <a:spcBef>
                <a:spcPts val="0"/>
              </a:spcBef>
              <a:spcAft>
                <a:spcPts val="0"/>
              </a:spcAft>
              <a:buClr>
                <a:schemeClr val="dk2"/>
              </a:buClr>
              <a:buSzPts val="1200"/>
              <a:buChar char="●"/>
              <a:defRPr>
                <a:solidFill>
                  <a:schemeClr val="dk2"/>
                </a:solidFill>
              </a:defRPr>
            </a:lvl4pPr>
            <a:lvl5pPr indent="-304800" lvl="4" marL="2286000">
              <a:spcBef>
                <a:spcPts val="0"/>
              </a:spcBef>
              <a:spcAft>
                <a:spcPts val="0"/>
              </a:spcAft>
              <a:buClr>
                <a:schemeClr val="dk2"/>
              </a:buClr>
              <a:buSzPts val="1200"/>
              <a:buChar char="○"/>
              <a:defRPr>
                <a:solidFill>
                  <a:schemeClr val="dk2"/>
                </a:solidFill>
              </a:defRPr>
            </a:lvl5pPr>
            <a:lvl6pPr indent="-304800" lvl="5" marL="2743200">
              <a:spcBef>
                <a:spcPts val="0"/>
              </a:spcBef>
              <a:spcAft>
                <a:spcPts val="0"/>
              </a:spcAft>
              <a:buClr>
                <a:schemeClr val="dk2"/>
              </a:buClr>
              <a:buSzPts val="1200"/>
              <a:buChar char="■"/>
              <a:defRPr>
                <a:solidFill>
                  <a:schemeClr val="dk2"/>
                </a:solidFill>
              </a:defRPr>
            </a:lvl6pPr>
            <a:lvl7pPr indent="-304800" lvl="6" marL="3200400">
              <a:spcBef>
                <a:spcPts val="0"/>
              </a:spcBef>
              <a:spcAft>
                <a:spcPts val="0"/>
              </a:spcAft>
              <a:buClr>
                <a:schemeClr val="dk2"/>
              </a:buClr>
              <a:buSzPts val="1200"/>
              <a:buChar char="●"/>
              <a:defRPr>
                <a:solidFill>
                  <a:schemeClr val="dk2"/>
                </a:solidFill>
              </a:defRPr>
            </a:lvl7pPr>
            <a:lvl8pPr indent="-304800" lvl="7" marL="3657600">
              <a:spcBef>
                <a:spcPts val="0"/>
              </a:spcBef>
              <a:spcAft>
                <a:spcPts val="0"/>
              </a:spcAft>
              <a:buClr>
                <a:schemeClr val="dk2"/>
              </a:buClr>
              <a:buSzPts val="1200"/>
              <a:buChar char="○"/>
              <a:defRPr>
                <a:solidFill>
                  <a:schemeClr val="dk2"/>
                </a:solidFill>
              </a:defRPr>
            </a:lvl8pPr>
            <a:lvl9pPr indent="-304800" lvl="8" marL="4114800">
              <a:spcBef>
                <a:spcPts val="0"/>
              </a:spcBef>
              <a:spcAft>
                <a:spcPts val="0"/>
              </a:spcAft>
              <a:buClr>
                <a:schemeClr val="dk2"/>
              </a:buClr>
              <a:buSzPts val="1200"/>
              <a:buChar char="■"/>
              <a:defRPr>
                <a:solidFill>
                  <a:schemeClr val="dk2"/>
                </a:solidFill>
              </a:defRPr>
            </a:lvl9pPr>
          </a:lstStyle>
          <a:p/>
        </p:txBody>
      </p:sp>
      <p:sp>
        <p:nvSpPr>
          <p:cNvPr id="62" name="Google Shape;62;p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1 slide">
  <p:cSld name="ONE_COLUMN_TEXT">
    <p:spTree>
      <p:nvGrpSpPr>
        <p:cNvPr id="63" name="Shape 63"/>
        <p:cNvGrpSpPr/>
        <p:nvPr/>
      </p:nvGrpSpPr>
      <p:grpSpPr>
        <a:xfrm>
          <a:off x="0" y="0"/>
          <a:ext cx="0" cy="0"/>
          <a:chOff x="0" y="0"/>
          <a:chExt cx="0" cy="0"/>
        </a:xfrm>
      </p:grpSpPr>
      <p:graphicFrame>
        <p:nvGraphicFramePr>
          <p:cNvPr id="64" name="Google Shape;64;p8"/>
          <p:cNvGraphicFramePr/>
          <p:nvPr/>
        </p:nvGraphicFramePr>
        <p:xfrm>
          <a:off x="228588" y="673800"/>
          <a:ext cx="3000000" cy="3000000"/>
        </p:xfrm>
        <a:graphic>
          <a:graphicData uri="http://schemas.openxmlformats.org/drawingml/2006/table">
            <a:tbl>
              <a:tblPr>
                <a:noFill/>
                <a:tableStyleId>{02AB3801-B09D-4960-A65C-37FF46D4CC3D}</a:tableStyleId>
              </a:tblPr>
              <a:tblGrid>
                <a:gridCol w="8686800"/>
              </a:tblGrid>
              <a:tr h="1578575">
                <a:tc>
                  <a:txBody>
                    <a:bodyPr/>
                    <a:lstStyle/>
                    <a:p>
                      <a:pPr indent="0" lvl="0" marL="0" rtl="0" algn="l">
                        <a:spcBef>
                          <a:spcPts val="0"/>
                        </a:spcBef>
                        <a:spcAft>
                          <a:spcPts val="0"/>
                        </a:spcAft>
                        <a:buNone/>
                      </a:pPr>
                      <a:r>
                        <a:t/>
                      </a:r>
                      <a:endParaRPr/>
                    </a:p>
                  </a:txBody>
                  <a:tcPr marT="91425" marB="91425" marR="91425" marL="91425">
                    <a:lnL cap="flat" cmpd="sng" w="28575">
                      <a:solidFill>
                        <a:srgbClr val="FFFCE9">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65" name="Google Shape;65;p8"/>
          <p:cNvSpPr txBox="1"/>
          <p:nvPr>
            <p:ph type="title"/>
          </p:nvPr>
        </p:nvSpPr>
        <p:spPr>
          <a:xfrm>
            <a:off x="5351675" y="760825"/>
            <a:ext cx="3449400" cy="1404300"/>
          </a:xfrm>
          <a:prstGeom prst="rect">
            <a:avLst/>
          </a:prstGeom>
        </p:spPr>
        <p:txBody>
          <a:bodyPr anchorCtr="0" anchor="ctr" bIns="91425" lIns="91425" spcFirstLastPara="1" rIns="91425" wrap="square" tIns="91425">
            <a:normAutofit/>
          </a:bodyPr>
          <a:lstStyle>
            <a:lvl1pPr lvl="0" algn="r">
              <a:spcBef>
                <a:spcPts val="0"/>
              </a:spcBef>
              <a:spcAft>
                <a:spcPts val="0"/>
              </a:spcAft>
              <a:buClr>
                <a:schemeClr val="dk1"/>
              </a:buClr>
              <a:buSzPts val="9600"/>
              <a:buNone/>
              <a:defRPr sz="9600"/>
            </a:lvl1pPr>
            <a:lvl2pPr lvl="1" algn="r">
              <a:spcBef>
                <a:spcPts val="0"/>
              </a:spcBef>
              <a:spcAft>
                <a:spcPts val="0"/>
              </a:spcAft>
              <a:buSzPts val="4800"/>
              <a:buNone/>
              <a:defRPr/>
            </a:lvl2pPr>
            <a:lvl3pPr lvl="2" algn="r">
              <a:spcBef>
                <a:spcPts val="0"/>
              </a:spcBef>
              <a:spcAft>
                <a:spcPts val="0"/>
              </a:spcAft>
              <a:buSzPts val="4800"/>
              <a:buNone/>
              <a:defRPr/>
            </a:lvl3pPr>
            <a:lvl4pPr lvl="3" algn="r">
              <a:spcBef>
                <a:spcPts val="0"/>
              </a:spcBef>
              <a:spcAft>
                <a:spcPts val="0"/>
              </a:spcAft>
              <a:buSzPts val="4800"/>
              <a:buNone/>
              <a:defRPr/>
            </a:lvl4pPr>
            <a:lvl5pPr lvl="4" algn="r">
              <a:spcBef>
                <a:spcPts val="0"/>
              </a:spcBef>
              <a:spcAft>
                <a:spcPts val="0"/>
              </a:spcAft>
              <a:buSzPts val="4800"/>
              <a:buNone/>
              <a:defRPr/>
            </a:lvl5pPr>
            <a:lvl6pPr lvl="5" algn="r">
              <a:spcBef>
                <a:spcPts val="0"/>
              </a:spcBef>
              <a:spcAft>
                <a:spcPts val="0"/>
              </a:spcAft>
              <a:buSzPts val="4800"/>
              <a:buNone/>
              <a:defRPr/>
            </a:lvl6pPr>
            <a:lvl7pPr lvl="6" algn="r">
              <a:spcBef>
                <a:spcPts val="0"/>
              </a:spcBef>
              <a:spcAft>
                <a:spcPts val="0"/>
              </a:spcAft>
              <a:buSzPts val="4800"/>
              <a:buNone/>
              <a:defRPr/>
            </a:lvl7pPr>
            <a:lvl8pPr lvl="7" algn="r">
              <a:spcBef>
                <a:spcPts val="0"/>
              </a:spcBef>
              <a:spcAft>
                <a:spcPts val="0"/>
              </a:spcAft>
              <a:buSzPts val="4800"/>
              <a:buNone/>
              <a:defRPr/>
            </a:lvl8pPr>
            <a:lvl9pPr lvl="8" algn="r">
              <a:spcBef>
                <a:spcPts val="0"/>
              </a:spcBef>
              <a:spcAft>
                <a:spcPts val="0"/>
              </a:spcAft>
              <a:buSzPts val="4800"/>
              <a:buNone/>
              <a:defRPr/>
            </a:lvl9pPr>
          </a:lstStyle>
          <a:p/>
        </p:txBody>
      </p:sp>
      <p:sp>
        <p:nvSpPr>
          <p:cNvPr id="66" name="Google Shape;66;p8"/>
          <p:cNvSpPr txBox="1"/>
          <p:nvPr>
            <p:ph idx="1" type="subTitle"/>
          </p:nvPr>
        </p:nvSpPr>
        <p:spPr>
          <a:xfrm>
            <a:off x="227975" y="2357950"/>
            <a:ext cx="3572100" cy="460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p:txBody>
      </p:sp>
      <p:sp>
        <p:nvSpPr>
          <p:cNvPr id="67" name="Google Shape;67;p8"/>
          <p:cNvSpPr txBox="1"/>
          <p:nvPr>
            <p:ph idx="2" type="body"/>
          </p:nvPr>
        </p:nvSpPr>
        <p:spPr>
          <a:xfrm>
            <a:off x="227875" y="2923725"/>
            <a:ext cx="3692400" cy="1996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dk1"/>
              </a:buClr>
              <a:buSzPts val="1200"/>
              <a:buChar char="●"/>
              <a:defRPr/>
            </a:lvl1pPr>
            <a:lvl2pPr indent="-304800" lvl="1" marL="914400">
              <a:spcBef>
                <a:spcPts val="0"/>
              </a:spcBef>
              <a:spcAft>
                <a:spcPts val="0"/>
              </a:spcAft>
              <a:buClr>
                <a:schemeClr val="dk1"/>
              </a:buClr>
              <a:buSzPts val="1200"/>
              <a:buChar char="○"/>
              <a:defRPr/>
            </a:lvl2pPr>
            <a:lvl3pPr indent="-304800" lvl="2" marL="1371600">
              <a:spcBef>
                <a:spcPts val="0"/>
              </a:spcBef>
              <a:spcAft>
                <a:spcPts val="0"/>
              </a:spcAft>
              <a:buClr>
                <a:schemeClr val="dk1"/>
              </a:buClr>
              <a:buSzPts val="1200"/>
              <a:buChar char="■"/>
              <a:defRPr/>
            </a:lvl3pPr>
            <a:lvl4pPr indent="-304800" lvl="3" marL="1828800">
              <a:spcBef>
                <a:spcPts val="0"/>
              </a:spcBef>
              <a:spcAft>
                <a:spcPts val="0"/>
              </a:spcAft>
              <a:buClr>
                <a:schemeClr val="dk1"/>
              </a:buClr>
              <a:buSzPts val="1200"/>
              <a:buChar char="●"/>
              <a:defRPr/>
            </a:lvl4pPr>
            <a:lvl5pPr indent="-304800" lvl="4" marL="2286000">
              <a:spcBef>
                <a:spcPts val="0"/>
              </a:spcBef>
              <a:spcAft>
                <a:spcPts val="0"/>
              </a:spcAft>
              <a:buClr>
                <a:schemeClr val="dk1"/>
              </a:buClr>
              <a:buSzPts val="1200"/>
              <a:buChar char="○"/>
              <a:defRPr/>
            </a:lvl5pPr>
            <a:lvl6pPr indent="-304800" lvl="5" marL="2743200">
              <a:spcBef>
                <a:spcPts val="0"/>
              </a:spcBef>
              <a:spcAft>
                <a:spcPts val="0"/>
              </a:spcAft>
              <a:buClr>
                <a:schemeClr val="dk1"/>
              </a:buClr>
              <a:buSzPts val="1200"/>
              <a:buChar char="■"/>
              <a:defRPr/>
            </a:lvl6pPr>
            <a:lvl7pPr indent="-304800" lvl="6" marL="3200400">
              <a:spcBef>
                <a:spcPts val="0"/>
              </a:spcBef>
              <a:spcAft>
                <a:spcPts val="0"/>
              </a:spcAft>
              <a:buClr>
                <a:schemeClr val="dk1"/>
              </a:buClr>
              <a:buSzPts val="1200"/>
              <a:buChar char="●"/>
              <a:defRPr/>
            </a:lvl7pPr>
            <a:lvl8pPr indent="-304800" lvl="7" marL="3657600">
              <a:spcBef>
                <a:spcPts val="0"/>
              </a:spcBef>
              <a:spcAft>
                <a:spcPts val="0"/>
              </a:spcAft>
              <a:buClr>
                <a:schemeClr val="dk1"/>
              </a:buClr>
              <a:buSzPts val="1200"/>
              <a:buChar char="○"/>
              <a:defRPr/>
            </a:lvl8pPr>
            <a:lvl9pPr indent="-304800" lvl="8" marL="4114800">
              <a:spcBef>
                <a:spcPts val="0"/>
              </a:spcBef>
              <a:spcAft>
                <a:spcPts val="0"/>
              </a:spcAft>
              <a:buClr>
                <a:schemeClr val="dk1"/>
              </a:buClr>
              <a:buSzPts val="1200"/>
              <a:buChar char="■"/>
              <a:defRPr/>
            </a:lvl9pPr>
          </a:lstStyle>
          <a:p/>
        </p:txBody>
      </p:sp>
      <p:cxnSp>
        <p:nvCxnSpPr>
          <p:cNvPr id="68" name="Google Shape;68;p8"/>
          <p:cNvCxnSpPr/>
          <p:nvPr/>
        </p:nvCxnSpPr>
        <p:spPr>
          <a:xfrm>
            <a:off x="7700100" y="2252375"/>
            <a:ext cx="0" cy="281400"/>
          </a:xfrm>
          <a:prstGeom prst="straightConnector1">
            <a:avLst/>
          </a:prstGeom>
          <a:noFill/>
          <a:ln cap="flat" cmpd="sng" w="28575">
            <a:solidFill>
              <a:schemeClr val="dk1"/>
            </a:solidFill>
            <a:prstDash val="solid"/>
            <a:round/>
            <a:headEnd len="med" w="med" type="none"/>
            <a:tailEnd len="med" w="med" type="none"/>
          </a:ln>
        </p:spPr>
      </p:cxnSp>
      <p:sp>
        <p:nvSpPr>
          <p:cNvPr id="69" name="Google Shape;69;p8"/>
          <p:cNvSpPr txBox="1"/>
          <p:nvPr>
            <p:ph idx="3" type="subTitle"/>
          </p:nvPr>
        </p:nvSpPr>
        <p:spPr>
          <a:xfrm>
            <a:off x="5351675" y="2357950"/>
            <a:ext cx="591900" cy="460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p:txBody>
      </p:sp>
      <p:sp>
        <p:nvSpPr>
          <p:cNvPr id="70" name="Google Shape;70;p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PI Updates">
  <p:cSld name="MAIN_POINT">
    <p:bg>
      <p:bgPr>
        <a:solidFill>
          <a:schemeClr val="lt1"/>
        </a:solidFill>
      </p:bgPr>
    </p:bg>
    <p:spTree>
      <p:nvGrpSpPr>
        <p:cNvPr id="71" name="Shape 71"/>
        <p:cNvGrpSpPr/>
        <p:nvPr/>
      </p:nvGrpSpPr>
      <p:grpSpPr>
        <a:xfrm>
          <a:off x="0" y="0"/>
          <a:ext cx="0" cy="0"/>
          <a:chOff x="0" y="0"/>
          <a:chExt cx="0" cy="0"/>
        </a:xfrm>
      </p:grpSpPr>
      <p:graphicFrame>
        <p:nvGraphicFramePr>
          <p:cNvPr id="72" name="Google Shape;72;p9"/>
          <p:cNvGraphicFramePr/>
          <p:nvPr/>
        </p:nvGraphicFramePr>
        <p:xfrm>
          <a:off x="226313" y="1420925"/>
          <a:ext cx="3000000" cy="3000000"/>
        </p:xfrm>
        <a:graphic>
          <a:graphicData uri="http://schemas.openxmlformats.org/drawingml/2006/table">
            <a:tbl>
              <a:tblPr>
                <a:noFill/>
                <a:tableStyleId>{02AB3801-B09D-4960-A65C-37FF46D4CC3D}</a:tableStyleId>
              </a:tblPr>
              <a:tblGrid>
                <a:gridCol w="8691375"/>
              </a:tblGrid>
              <a:tr h="987150">
                <a:tc>
                  <a:txBody>
                    <a:bodyPr/>
                    <a:lstStyle/>
                    <a:p>
                      <a:pPr indent="0" lvl="0" marL="0" rtl="0" algn="l">
                        <a:spcBef>
                          <a:spcPts val="0"/>
                        </a:spcBef>
                        <a:spcAft>
                          <a:spcPts val="0"/>
                        </a:spcAft>
                        <a:buNone/>
                      </a:pPr>
                      <a:r>
                        <a:t/>
                      </a:r>
                      <a:endParaRPr/>
                    </a:p>
                  </a:txBody>
                  <a:tcPr marT="91425" marB="91425" marR="91425" marL="91425">
                    <a:lnL cap="flat" cmpd="sng" w="28575">
                      <a:solidFill>
                        <a:schemeClr val="dk1">
                          <a:alpha val="0"/>
                        </a:schemeClr>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graphicFrame>
        <p:nvGraphicFramePr>
          <p:cNvPr id="73" name="Google Shape;73;p9"/>
          <p:cNvGraphicFramePr/>
          <p:nvPr/>
        </p:nvGraphicFramePr>
        <p:xfrm>
          <a:off x="226300" y="2657563"/>
          <a:ext cx="3000000" cy="3000000"/>
        </p:xfrm>
        <a:graphic>
          <a:graphicData uri="http://schemas.openxmlformats.org/drawingml/2006/table">
            <a:tbl>
              <a:tblPr>
                <a:noFill/>
                <a:tableStyleId>{02AB3801-B09D-4960-A65C-37FF46D4CC3D}</a:tableStyleId>
              </a:tblPr>
              <a:tblGrid>
                <a:gridCol w="8691375"/>
              </a:tblGrid>
              <a:tr h="987150">
                <a:tc>
                  <a:txBody>
                    <a:bodyPr/>
                    <a:lstStyle/>
                    <a:p>
                      <a:pPr indent="0" lvl="0" marL="0" rtl="0" algn="l">
                        <a:spcBef>
                          <a:spcPts val="0"/>
                        </a:spcBef>
                        <a:spcAft>
                          <a:spcPts val="0"/>
                        </a:spcAft>
                        <a:buNone/>
                      </a:pPr>
                      <a:r>
                        <a:t/>
                      </a:r>
                      <a:endParaRPr/>
                    </a:p>
                  </a:txBody>
                  <a:tcPr marT="91425" marB="91425" marR="91425" marL="91425">
                    <a:lnL cap="flat" cmpd="sng" w="28575">
                      <a:solidFill>
                        <a:schemeClr val="dk1">
                          <a:alpha val="0"/>
                        </a:schemeClr>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graphicFrame>
        <p:nvGraphicFramePr>
          <p:cNvPr id="74" name="Google Shape;74;p9"/>
          <p:cNvGraphicFramePr/>
          <p:nvPr/>
        </p:nvGraphicFramePr>
        <p:xfrm>
          <a:off x="226300" y="3894500"/>
          <a:ext cx="3000000" cy="3000000"/>
        </p:xfrm>
        <a:graphic>
          <a:graphicData uri="http://schemas.openxmlformats.org/drawingml/2006/table">
            <a:tbl>
              <a:tblPr>
                <a:noFill/>
                <a:tableStyleId>{02AB3801-B09D-4960-A65C-37FF46D4CC3D}</a:tableStyleId>
              </a:tblPr>
              <a:tblGrid>
                <a:gridCol w="8691375"/>
              </a:tblGrid>
              <a:tr h="987150">
                <a:tc>
                  <a:txBody>
                    <a:bodyPr/>
                    <a:lstStyle/>
                    <a:p>
                      <a:pPr indent="0" lvl="0" marL="0" rtl="0" algn="l">
                        <a:spcBef>
                          <a:spcPts val="0"/>
                        </a:spcBef>
                        <a:spcAft>
                          <a:spcPts val="0"/>
                        </a:spcAft>
                        <a:buNone/>
                      </a:pPr>
                      <a:r>
                        <a:t/>
                      </a:r>
                      <a:endParaRPr/>
                    </a:p>
                  </a:txBody>
                  <a:tcPr marT="91425" marB="91425" marR="91425" marL="91425">
                    <a:lnL cap="flat" cmpd="sng" w="28575">
                      <a:solidFill>
                        <a:schemeClr val="dk1">
                          <a:alpha val="0"/>
                        </a:schemeClr>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75" name="Google Shape;75;p9"/>
          <p:cNvSpPr txBox="1"/>
          <p:nvPr>
            <p:ph type="title"/>
          </p:nvPr>
        </p:nvSpPr>
        <p:spPr>
          <a:xfrm>
            <a:off x="230900" y="457200"/>
            <a:ext cx="4406400" cy="562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p:txBody>
      </p:sp>
      <p:sp>
        <p:nvSpPr>
          <p:cNvPr id="76" name="Google Shape;76;p9"/>
          <p:cNvSpPr txBox="1"/>
          <p:nvPr>
            <p:ph idx="1" type="subTitle"/>
          </p:nvPr>
        </p:nvSpPr>
        <p:spPr>
          <a:xfrm>
            <a:off x="230900" y="1420775"/>
            <a:ext cx="2140200" cy="987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p:txBody>
      </p:sp>
      <p:sp>
        <p:nvSpPr>
          <p:cNvPr id="77" name="Google Shape;77;p9"/>
          <p:cNvSpPr txBox="1"/>
          <p:nvPr>
            <p:ph idx="2" type="subTitle"/>
          </p:nvPr>
        </p:nvSpPr>
        <p:spPr>
          <a:xfrm>
            <a:off x="230900" y="2657638"/>
            <a:ext cx="2140200" cy="987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p:txBody>
      </p:sp>
      <p:sp>
        <p:nvSpPr>
          <p:cNvPr id="78" name="Google Shape;78;p9"/>
          <p:cNvSpPr txBox="1"/>
          <p:nvPr>
            <p:ph idx="3" type="subTitle"/>
          </p:nvPr>
        </p:nvSpPr>
        <p:spPr>
          <a:xfrm>
            <a:off x="230900" y="3894525"/>
            <a:ext cx="2140200" cy="987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p:txBody>
      </p:sp>
      <p:sp>
        <p:nvSpPr>
          <p:cNvPr id="79" name="Google Shape;79;p9"/>
          <p:cNvSpPr txBox="1"/>
          <p:nvPr>
            <p:ph idx="4" type="body"/>
          </p:nvPr>
        </p:nvSpPr>
        <p:spPr>
          <a:xfrm>
            <a:off x="3086100" y="1420975"/>
            <a:ext cx="2857500" cy="987000"/>
          </a:xfrm>
          <a:prstGeom prst="rect">
            <a:avLst/>
          </a:prstGeom>
        </p:spPr>
        <p:txBody>
          <a:bodyPr anchorCtr="0" anchor="ctr" bIns="91425" lIns="91425" spcFirstLastPara="1" rIns="91425" wrap="square" tIns="91425">
            <a:noAutofit/>
          </a:bodyPr>
          <a:lstStyle>
            <a:lvl1pPr indent="-292100" lvl="0" marL="457200">
              <a:spcBef>
                <a:spcPts val="0"/>
              </a:spcBef>
              <a:spcAft>
                <a:spcPts val="0"/>
              </a:spcAft>
              <a:buClr>
                <a:schemeClr val="dk1"/>
              </a:buClr>
              <a:buSzPts val="1000"/>
              <a:buChar char="●"/>
              <a:defRPr sz="1000"/>
            </a:lvl1pPr>
            <a:lvl2pPr indent="-292100" lvl="1" marL="914400">
              <a:spcBef>
                <a:spcPts val="0"/>
              </a:spcBef>
              <a:spcAft>
                <a:spcPts val="0"/>
              </a:spcAft>
              <a:buClr>
                <a:schemeClr val="dk1"/>
              </a:buClr>
              <a:buSzPts val="1000"/>
              <a:buChar char="○"/>
              <a:defRPr sz="1000"/>
            </a:lvl2pPr>
            <a:lvl3pPr indent="-292100" lvl="2" marL="1371600">
              <a:spcBef>
                <a:spcPts val="0"/>
              </a:spcBef>
              <a:spcAft>
                <a:spcPts val="0"/>
              </a:spcAft>
              <a:buClr>
                <a:schemeClr val="dk1"/>
              </a:buClr>
              <a:buSzPts val="1000"/>
              <a:buChar char="■"/>
              <a:defRPr sz="1000"/>
            </a:lvl3pPr>
            <a:lvl4pPr indent="-292100" lvl="3" marL="1828800">
              <a:spcBef>
                <a:spcPts val="0"/>
              </a:spcBef>
              <a:spcAft>
                <a:spcPts val="0"/>
              </a:spcAft>
              <a:buClr>
                <a:schemeClr val="dk1"/>
              </a:buClr>
              <a:buSzPts val="1000"/>
              <a:buChar char="●"/>
              <a:defRPr sz="1000"/>
            </a:lvl4pPr>
            <a:lvl5pPr indent="-292100" lvl="4" marL="2286000">
              <a:spcBef>
                <a:spcPts val="0"/>
              </a:spcBef>
              <a:spcAft>
                <a:spcPts val="0"/>
              </a:spcAft>
              <a:buClr>
                <a:schemeClr val="dk1"/>
              </a:buClr>
              <a:buSzPts val="1000"/>
              <a:buChar char="○"/>
              <a:defRPr sz="1000"/>
            </a:lvl5pPr>
            <a:lvl6pPr indent="-292100" lvl="5" marL="2743200">
              <a:spcBef>
                <a:spcPts val="0"/>
              </a:spcBef>
              <a:spcAft>
                <a:spcPts val="0"/>
              </a:spcAft>
              <a:buClr>
                <a:schemeClr val="dk1"/>
              </a:buClr>
              <a:buSzPts val="1000"/>
              <a:buChar char="■"/>
              <a:defRPr sz="1000"/>
            </a:lvl6pPr>
            <a:lvl7pPr indent="-292100" lvl="6" marL="3200400">
              <a:spcBef>
                <a:spcPts val="0"/>
              </a:spcBef>
              <a:spcAft>
                <a:spcPts val="0"/>
              </a:spcAft>
              <a:buClr>
                <a:schemeClr val="dk1"/>
              </a:buClr>
              <a:buSzPts val="1000"/>
              <a:buChar char="●"/>
              <a:defRPr sz="1000"/>
            </a:lvl7pPr>
            <a:lvl8pPr indent="-292100" lvl="7" marL="3657600">
              <a:spcBef>
                <a:spcPts val="0"/>
              </a:spcBef>
              <a:spcAft>
                <a:spcPts val="0"/>
              </a:spcAft>
              <a:buClr>
                <a:schemeClr val="dk1"/>
              </a:buClr>
              <a:buSzPts val="1000"/>
              <a:buChar char="○"/>
              <a:defRPr sz="1000"/>
            </a:lvl8pPr>
            <a:lvl9pPr indent="-292100" lvl="8" marL="4114800">
              <a:spcBef>
                <a:spcPts val="0"/>
              </a:spcBef>
              <a:spcAft>
                <a:spcPts val="0"/>
              </a:spcAft>
              <a:buClr>
                <a:schemeClr val="dk1"/>
              </a:buClr>
              <a:buSzPts val="1000"/>
              <a:buChar char="■"/>
              <a:defRPr sz="1000"/>
            </a:lvl9pPr>
          </a:lstStyle>
          <a:p/>
        </p:txBody>
      </p:sp>
      <p:sp>
        <p:nvSpPr>
          <p:cNvPr id="80" name="Google Shape;80;p9"/>
          <p:cNvSpPr txBox="1"/>
          <p:nvPr>
            <p:ph idx="5" type="body"/>
          </p:nvPr>
        </p:nvSpPr>
        <p:spPr>
          <a:xfrm>
            <a:off x="3086100" y="2657788"/>
            <a:ext cx="2857500" cy="987000"/>
          </a:xfrm>
          <a:prstGeom prst="rect">
            <a:avLst/>
          </a:prstGeom>
        </p:spPr>
        <p:txBody>
          <a:bodyPr anchorCtr="0" anchor="ctr" bIns="91425" lIns="91425" spcFirstLastPara="1" rIns="91425" wrap="square" tIns="91425">
            <a:noAutofit/>
          </a:bodyPr>
          <a:lstStyle>
            <a:lvl1pPr indent="-292100" lvl="0" marL="457200">
              <a:spcBef>
                <a:spcPts val="0"/>
              </a:spcBef>
              <a:spcAft>
                <a:spcPts val="0"/>
              </a:spcAft>
              <a:buClr>
                <a:schemeClr val="dk1"/>
              </a:buClr>
              <a:buSzPts val="1000"/>
              <a:buChar char="●"/>
              <a:defRPr sz="1000"/>
            </a:lvl1pPr>
            <a:lvl2pPr indent="-292100" lvl="1" marL="914400">
              <a:spcBef>
                <a:spcPts val="0"/>
              </a:spcBef>
              <a:spcAft>
                <a:spcPts val="0"/>
              </a:spcAft>
              <a:buClr>
                <a:schemeClr val="dk1"/>
              </a:buClr>
              <a:buSzPts val="1000"/>
              <a:buChar char="○"/>
              <a:defRPr sz="1000"/>
            </a:lvl2pPr>
            <a:lvl3pPr indent="-292100" lvl="2" marL="1371600">
              <a:spcBef>
                <a:spcPts val="0"/>
              </a:spcBef>
              <a:spcAft>
                <a:spcPts val="0"/>
              </a:spcAft>
              <a:buClr>
                <a:schemeClr val="dk1"/>
              </a:buClr>
              <a:buSzPts val="1000"/>
              <a:buChar char="■"/>
              <a:defRPr sz="1000"/>
            </a:lvl3pPr>
            <a:lvl4pPr indent="-292100" lvl="3" marL="1828800">
              <a:spcBef>
                <a:spcPts val="0"/>
              </a:spcBef>
              <a:spcAft>
                <a:spcPts val="0"/>
              </a:spcAft>
              <a:buClr>
                <a:schemeClr val="dk1"/>
              </a:buClr>
              <a:buSzPts val="1000"/>
              <a:buChar char="●"/>
              <a:defRPr sz="1000"/>
            </a:lvl4pPr>
            <a:lvl5pPr indent="-292100" lvl="4" marL="2286000">
              <a:spcBef>
                <a:spcPts val="0"/>
              </a:spcBef>
              <a:spcAft>
                <a:spcPts val="0"/>
              </a:spcAft>
              <a:buClr>
                <a:schemeClr val="dk1"/>
              </a:buClr>
              <a:buSzPts val="1000"/>
              <a:buChar char="○"/>
              <a:defRPr sz="1000"/>
            </a:lvl5pPr>
            <a:lvl6pPr indent="-292100" lvl="5" marL="2743200">
              <a:spcBef>
                <a:spcPts val="0"/>
              </a:spcBef>
              <a:spcAft>
                <a:spcPts val="0"/>
              </a:spcAft>
              <a:buClr>
                <a:schemeClr val="dk1"/>
              </a:buClr>
              <a:buSzPts val="1000"/>
              <a:buChar char="■"/>
              <a:defRPr sz="1000"/>
            </a:lvl6pPr>
            <a:lvl7pPr indent="-292100" lvl="6" marL="3200400">
              <a:spcBef>
                <a:spcPts val="0"/>
              </a:spcBef>
              <a:spcAft>
                <a:spcPts val="0"/>
              </a:spcAft>
              <a:buClr>
                <a:schemeClr val="dk1"/>
              </a:buClr>
              <a:buSzPts val="1000"/>
              <a:buChar char="●"/>
              <a:defRPr sz="1000"/>
            </a:lvl7pPr>
            <a:lvl8pPr indent="-292100" lvl="7" marL="3657600">
              <a:spcBef>
                <a:spcPts val="0"/>
              </a:spcBef>
              <a:spcAft>
                <a:spcPts val="0"/>
              </a:spcAft>
              <a:buClr>
                <a:schemeClr val="dk1"/>
              </a:buClr>
              <a:buSzPts val="1000"/>
              <a:buChar char="○"/>
              <a:defRPr sz="1000"/>
            </a:lvl8pPr>
            <a:lvl9pPr indent="-292100" lvl="8" marL="4114800">
              <a:spcBef>
                <a:spcPts val="0"/>
              </a:spcBef>
              <a:spcAft>
                <a:spcPts val="0"/>
              </a:spcAft>
              <a:buClr>
                <a:schemeClr val="dk1"/>
              </a:buClr>
              <a:buSzPts val="1000"/>
              <a:buChar char="■"/>
              <a:defRPr sz="1000"/>
            </a:lvl9pPr>
          </a:lstStyle>
          <a:p/>
        </p:txBody>
      </p:sp>
      <p:sp>
        <p:nvSpPr>
          <p:cNvPr id="81" name="Google Shape;81;p9"/>
          <p:cNvSpPr txBox="1"/>
          <p:nvPr>
            <p:ph idx="6" type="body"/>
          </p:nvPr>
        </p:nvSpPr>
        <p:spPr>
          <a:xfrm>
            <a:off x="3085975" y="3894525"/>
            <a:ext cx="2857500" cy="987000"/>
          </a:xfrm>
          <a:prstGeom prst="rect">
            <a:avLst/>
          </a:prstGeom>
        </p:spPr>
        <p:txBody>
          <a:bodyPr anchorCtr="0" anchor="ctr" bIns="91425" lIns="91425" spcFirstLastPara="1" rIns="91425" wrap="square" tIns="91425">
            <a:noAutofit/>
          </a:bodyPr>
          <a:lstStyle>
            <a:lvl1pPr indent="-292100" lvl="0" marL="457200">
              <a:spcBef>
                <a:spcPts val="0"/>
              </a:spcBef>
              <a:spcAft>
                <a:spcPts val="0"/>
              </a:spcAft>
              <a:buClr>
                <a:schemeClr val="dk1"/>
              </a:buClr>
              <a:buSzPts val="1000"/>
              <a:buChar char="●"/>
              <a:defRPr sz="1000"/>
            </a:lvl1pPr>
            <a:lvl2pPr indent="-292100" lvl="1" marL="914400">
              <a:spcBef>
                <a:spcPts val="0"/>
              </a:spcBef>
              <a:spcAft>
                <a:spcPts val="0"/>
              </a:spcAft>
              <a:buClr>
                <a:schemeClr val="dk1"/>
              </a:buClr>
              <a:buSzPts val="1000"/>
              <a:buChar char="○"/>
              <a:defRPr sz="1000"/>
            </a:lvl2pPr>
            <a:lvl3pPr indent="-292100" lvl="2" marL="1371600">
              <a:spcBef>
                <a:spcPts val="0"/>
              </a:spcBef>
              <a:spcAft>
                <a:spcPts val="0"/>
              </a:spcAft>
              <a:buClr>
                <a:schemeClr val="dk1"/>
              </a:buClr>
              <a:buSzPts val="1000"/>
              <a:buChar char="■"/>
              <a:defRPr sz="1000"/>
            </a:lvl3pPr>
            <a:lvl4pPr indent="-292100" lvl="3" marL="1828800">
              <a:spcBef>
                <a:spcPts val="0"/>
              </a:spcBef>
              <a:spcAft>
                <a:spcPts val="0"/>
              </a:spcAft>
              <a:buClr>
                <a:schemeClr val="dk1"/>
              </a:buClr>
              <a:buSzPts val="1000"/>
              <a:buChar char="●"/>
              <a:defRPr sz="1000"/>
            </a:lvl4pPr>
            <a:lvl5pPr indent="-292100" lvl="4" marL="2286000">
              <a:spcBef>
                <a:spcPts val="0"/>
              </a:spcBef>
              <a:spcAft>
                <a:spcPts val="0"/>
              </a:spcAft>
              <a:buClr>
                <a:schemeClr val="dk1"/>
              </a:buClr>
              <a:buSzPts val="1000"/>
              <a:buChar char="○"/>
              <a:defRPr sz="1000"/>
            </a:lvl5pPr>
            <a:lvl6pPr indent="-292100" lvl="5" marL="2743200">
              <a:spcBef>
                <a:spcPts val="0"/>
              </a:spcBef>
              <a:spcAft>
                <a:spcPts val="0"/>
              </a:spcAft>
              <a:buClr>
                <a:schemeClr val="dk1"/>
              </a:buClr>
              <a:buSzPts val="1000"/>
              <a:buChar char="■"/>
              <a:defRPr sz="1000"/>
            </a:lvl6pPr>
            <a:lvl7pPr indent="-292100" lvl="6" marL="3200400">
              <a:spcBef>
                <a:spcPts val="0"/>
              </a:spcBef>
              <a:spcAft>
                <a:spcPts val="0"/>
              </a:spcAft>
              <a:buClr>
                <a:schemeClr val="dk1"/>
              </a:buClr>
              <a:buSzPts val="1000"/>
              <a:buChar char="●"/>
              <a:defRPr sz="1000"/>
            </a:lvl7pPr>
            <a:lvl8pPr indent="-292100" lvl="7" marL="3657600">
              <a:spcBef>
                <a:spcPts val="0"/>
              </a:spcBef>
              <a:spcAft>
                <a:spcPts val="0"/>
              </a:spcAft>
              <a:buClr>
                <a:schemeClr val="dk1"/>
              </a:buClr>
              <a:buSzPts val="1000"/>
              <a:buChar char="○"/>
              <a:defRPr sz="1000"/>
            </a:lvl8pPr>
            <a:lvl9pPr indent="-292100" lvl="8" marL="4114800">
              <a:spcBef>
                <a:spcPts val="0"/>
              </a:spcBef>
              <a:spcAft>
                <a:spcPts val="0"/>
              </a:spcAft>
              <a:buClr>
                <a:schemeClr val="dk1"/>
              </a:buClr>
              <a:buSzPts val="1000"/>
              <a:buChar char="■"/>
              <a:defRPr sz="1000"/>
            </a:lvl9pPr>
          </a:lstStyle>
          <a:p/>
        </p:txBody>
      </p:sp>
      <p:sp>
        <p:nvSpPr>
          <p:cNvPr id="82" name="Google Shape;82;p9"/>
          <p:cNvSpPr txBox="1"/>
          <p:nvPr>
            <p:ph idx="7" type="title"/>
          </p:nvPr>
        </p:nvSpPr>
        <p:spPr>
          <a:xfrm>
            <a:off x="6106025" y="1421125"/>
            <a:ext cx="2811900" cy="987000"/>
          </a:xfrm>
          <a:prstGeom prst="rect">
            <a:avLst/>
          </a:prstGeom>
        </p:spPr>
        <p:txBody>
          <a:bodyPr anchorCtr="0" anchor="ctr" bIns="91425" lIns="91425" spcFirstLastPara="1" rIns="91425" wrap="square" tIns="91425">
            <a:normAutofit/>
          </a:bodyPr>
          <a:lstStyle>
            <a:lvl1pPr lvl="0" algn="r">
              <a:spcBef>
                <a:spcPts val="0"/>
              </a:spcBef>
              <a:spcAft>
                <a:spcPts val="0"/>
              </a:spcAft>
              <a:buClr>
                <a:schemeClr val="dk1"/>
              </a:buClr>
              <a:buSzPts val="7200"/>
              <a:buNone/>
              <a:defRPr sz="7200"/>
            </a:lvl1pPr>
            <a:lvl2pPr lvl="1" algn="r">
              <a:spcBef>
                <a:spcPts val="0"/>
              </a:spcBef>
              <a:spcAft>
                <a:spcPts val="0"/>
              </a:spcAft>
              <a:buSzPts val="7200"/>
              <a:buNone/>
              <a:defRPr sz="7200"/>
            </a:lvl2pPr>
            <a:lvl3pPr lvl="2" algn="r">
              <a:spcBef>
                <a:spcPts val="0"/>
              </a:spcBef>
              <a:spcAft>
                <a:spcPts val="0"/>
              </a:spcAft>
              <a:buSzPts val="7200"/>
              <a:buNone/>
              <a:defRPr sz="7200"/>
            </a:lvl3pPr>
            <a:lvl4pPr lvl="3" algn="r">
              <a:spcBef>
                <a:spcPts val="0"/>
              </a:spcBef>
              <a:spcAft>
                <a:spcPts val="0"/>
              </a:spcAft>
              <a:buSzPts val="7200"/>
              <a:buNone/>
              <a:defRPr sz="7200"/>
            </a:lvl4pPr>
            <a:lvl5pPr lvl="4" algn="r">
              <a:spcBef>
                <a:spcPts val="0"/>
              </a:spcBef>
              <a:spcAft>
                <a:spcPts val="0"/>
              </a:spcAft>
              <a:buSzPts val="7200"/>
              <a:buNone/>
              <a:defRPr sz="7200"/>
            </a:lvl5pPr>
            <a:lvl6pPr lvl="5" algn="r">
              <a:spcBef>
                <a:spcPts val="0"/>
              </a:spcBef>
              <a:spcAft>
                <a:spcPts val="0"/>
              </a:spcAft>
              <a:buSzPts val="7200"/>
              <a:buNone/>
              <a:defRPr sz="7200"/>
            </a:lvl6pPr>
            <a:lvl7pPr lvl="6" algn="r">
              <a:spcBef>
                <a:spcPts val="0"/>
              </a:spcBef>
              <a:spcAft>
                <a:spcPts val="0"/>
              </a:spcAft>
              <a:buSzPts val="7200"/>
              <a:buNone/>
              <a:defRPr sz="7200"/>
            </a:lvl7pPr>
            <a:lvl8pPr lvl="7" algn="r">
              <a:spcBef>
                <a:spcPts val="0"/>
              </a:spcBef>
              <a:spcAft>
                <a:spcPts val="0"/>
              </a:spcAft>
              <a:buSzPts val="7200"/>
              <a:buNone/>
              <a:defRPr sz="7200"/>
            </a:lvl8pPr>
            <a:lvl9pPr lvl="8" algn="r">
              <a:spcBef>
                <a:spcPts val="0"/>
              </a:spcBef>
              <a:spcAft>
                <a:spcPts val="0"/>
              </a:spcAft>
              <a:buSzPts val="7200"/>
              <a:buNone/>
              <a:defRPr sz="7200"/>
            </a:lvl9pPr>
          </a:lstStyle>
          <a:p/>
        </p:txBody>
      </p:sp>
      <p:sp>
        <p:nvSpPr>
          <p:cNvPr id="83" name="Google Shape;83;p9"/>
          <p:cNvSpPr txBox="1"/>
          <p:nvPr>
            <p:ph idx="8" type="title"/>
          </p:nvPr>
        </p:nvSpPr>
        <p:spPr>
          <a:xfrm>
            <a:off x="6106025" y="2657788"/>
            <a:ext cx="2811900" cy="987000"/>
          </a:xfrm>
          <a:prstGeom prst="rect">
            <a:avLst/>
          </a:prstGeom>
        </p:spPr>
        <p:txBody>
          <a:bodyPr anchorCtr="0" anchor="ctr" bIns="91425" lIns="91425" spcFirstLastPara="1" rIns="91425" wrap="square" tIns="91425">
            <a:normAutofit/>
          </a:bodyPr>
          <a:lstStyle>
            <a:lvl1pPr lvl="0" algn="r">
              <a:spcBef>
                <a:spcPts val="0"/>
              </a:spcBef>
              <a:spcAft>
                <a:spcPts val="0"/>
              </a:spcAft>
              <a:buClr>
                <a:schemeClr val="dk1"/>
              </a:buClr>
              <a:buSzPts val="7200"/>
              <a:buNone/>
              <a:defRPr sz="7200"/>
            </a:lvl1pPr>
            <a:lvl2pPr lvl="1" algn="r">
              <a:spcBef>
                <a:spcPts val="0"/>
              </a:spcBef>
              <a:spcAft>
                <a:spcPts val="0"/>
              </a:spcAft>
              <a:buSzPts val="7200"/>
              <a:buNone/>
              <a:defRPr sz="7200"/>
            </a:lvl2pPr>
            <a:lvl3pPr lvl="2" algn="r">
              <a:spcBef>
                <a:spcPts val="0"/>
              </a:spcBef>
              <a:spcAft>
                <a:spcPts val="0"/>
              </a:spcAft>
              <a:buSzPts val="7200"/>
              <a:buNone/>
              <a:defRPr sz="7200"/>
            </a:lvl3pPr>
            <a:lvl4pPr lvl="3" algn="r">
              <a:spcBef>
                <a:spcPts val="0"/>
              </a:spcBef>
              <a:spcAft>
                <a:spcPts val="0"/>
              </a:spcAft>
              <a:buSzPts val="7200"/>
              <a:buNone/>
              <a:defRPr sz="7200"/>
            </a:lvl4pPr>
            <a:lvl5pPr lvl="4" algn="r">
              <a:spcBef>
                <a:spcPts val="0"/>
              </a:spcBef>
              <a:spcAft>
                <a:spcPts val="0"/>
              </a:spcAft>
              <a:buSzPts val="7200"/>
              <a:buNone/>
              <a:defRPr sz="7200"/>
            </a:lvl5pPr>
            <a:lvl6pPr lvl="5" algn="r">
              <a:spcBef>
                <a:spcPts val="0"/>
              </a:spcBef>
              <a:spcAft>
                <a:spcPts val="0"/>
              </a:spcAft>
              <a:buSzPts val="7200"/>
              <a:buNone/>
              <a:defRPr sz="7200"/>
            </a:lvl6pPr>
            <a:lvl7pPr lvl="6" algn="r">
              <a:spcBef>
                <a:spcPts val="0"/>
              </a:spcBef>
              <a:spcAft>
                <a:spcPts val="0"/>
              </a:spcAft>
              <a:buSzPts val="7200"/>
              <a:buNone/>
              <a:defRPr sz="7200"/>
            </a:lvl7pPr>
            <a:lvl8pPr lvl="7" algn="r">
              <a:spcBef>
                <a:spcPts val="0"/>
              </a:spcBef>
              <a:spcAft>
                <a:spcPts val="0"/>
              </a:spcAft>
              <a:buSzPts val="7200"/>
              <a:buNone/>
              <a:defRPr sz="7200"/>
            </a:lvl8pPr>
            <a:lvl9pPr lvl="8" algn="r">
              <a:spcBef>
                <a:spcPts val="0"/>
              </a:spcBef>
              <a:spcAft>
                <a:spcPts val="0"/>
              </a:spcAft>
              <a:buSzPts val="7200"/>
              <a:buNone/>
              <a:defRPr sz="7200"/>
            </a:lvl9pPr>
          </a:lstStyle>
          <a:p/>
        </p:txBody>
      </p:sp>
      <p:sp>
        <p:nvSpPr>
          <p:cNvPr id="84" name="Google Shape;84;p9"/>
          <p:cNvSpPr txBox="1"/>
          <p:nvPr>
            <p:ph idx="9" type="title"/>
          </p:nvPr>
        </p:nvSpPr>
        <p:spPr>
          <a:xfrm>
            <a:off x="6106025" y="3894475"/>
            <a:ext cx="2811900" cy="987000"/>
          </a:xfrm>
          <a:prstGeom prst="rect">
            <a:avLst/>
          </a:prstGeom>
        </p:spPr>
        <p:txBody>
          <a:bodyPr anchorCtr="0" anchor="ctr" bIns="91425" lIns="91425" spcFirstLastPara="1" rIns="91425" wrap="square" tIns="91425">
            <a:normAutofit/>
          </a:bodyPr>
          <a:lstStyle>
            <a:lvl1pPr lvl="0" algn="r">
              <a:spcBef>
                <a:spcPts val="0"/>
              </a:spcBef>
              <a:spcAft>
                <a:spcPts val="0"/>
              </a:spcAft>
              <a:buClr>
                <a:schemeClr val="dk1"/>
              </a:buClr>
              <a:buSzPts val="7200"/>
              <a:buNone/>
              <a:defRPr sz="7200"/>
            </a:lvl1pPr>
            <a:lvl2pPr lvl="1" algn="r">
              <a:spcBef>
                <a:spcPts val="0"/>
              </a:spcBef>
              <a:spcAft>
                <a:spcPts val="0"/>
              </a:spcAft>
              <a:buSzPts val="7200"/>
              <a:buNone/>
              <a:defRPr sz="7200"/>
            </a:lvl2pPr>
            <a:lvl3pPr lvl="2" algn="r">
              <a:spcBef>
                <a:spcPts val="0"/>
              </a:spcBef>
              <a:spcAft>
                <a:spcPts val="0"/>
              </a:spcAft>
              <a:buSzPts val="7200"/>
              <a:buNone/>
              <a:defRPr sz="7200"/>
            </a:lvl3pPr>
            <a:lvl4pPr lvl="3" algn="r">
              <a:spcBef>
                <a:spcPts val="0"/>
              </a:spcBef>
              <a:spcAft>
                <a:spcPts val="0"/>
              </a:spcAft>
              <a:buSzPts val="7200"/>
              <a:buNone/>
              <a:defRPr sz="7200"/>
            </a:lvl4pPr>
            <a:lvl5pPr lvl="4" algn="r">
              <a:spcBef>
                <a:spcPts val="0"/>
              </a:spcBef>
              <a:spcAft>
                <a:spcPts val="0"/>
              </a:spcAft>
              <a:buSzPts val="7200"/>
              <a:buNone/>
              <a:defRPr sz="7200"/>
            </a:lvl5pPr>
            <a:lvl6pPr lvl="5" algn="r">
              <a:spcBef>
                <a:spcPts val="0"/>
              </a:spcBef>
              <a:spcAft>
                <a:spcPts val="0"/>
              </a:spcAft>
              <a:buSzPts val="7200"/>
              <a:buNone/>
              <a:defRPr sz="7200"/>
            </a:lvl6pPr>
            <a:lvl7pPr lvl="6" algn="r">
              <a:spcBef>
                <a:spcPts val="0"/>
              </a:spcBef>
              <a:spcAft>
                <a:spcPts val="0"/>
              </a:spcAft>
              <a:buSzPts val="7200"/>
              <a:buNone/>
              <a:defRPr sz="7200"/>
            </a:lvl7pPr>
            <a:lvl8pPr lvl="7" algn="r">
              <a:spcBef>
                <a:spcPts val="0"/>
              </a:spcBef>
              <a:spcAft>
                <a:spcPts val="0"/>
              </a:spcAft>
              <a:buSzPts val="7200"/>
              <a:buNone/>
              <a:defRPr sz="7200"/>
            </a:lvl8pPr>
            <a:lvl9pPr lvl="8" algn="r">
              <a:spcBef>
                <a:spcPts val="0"/>
              </a:spcBef>
              <a:spcAft>
                <a:spcPts val="0"/>
              </a:spcAft>
              <a:buSzPts val="7200"/>
              <a:buNone/>
              <a:defRPr sz="7200"/>
            </a:lvl9pPr>
          </a:lstStyle>
          <a:p/>
        </p:txBody>
      </p:sp>
      <p:sp>
        <p:nvSpPr>
          <p:cNvPr id="85" name="Google Shape;85;p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keting pan">
  <p:cSld name="CUSTOM_7">
    <p:bg>
      <p:bgPr>
        <a:solidFill>
          <a:schemeClr val="dk1"/>
        </a:solidFill>
      </p:bgPr>
    </p:bg>
    <p:spTree>
      <p:nvGrpSpPr>
        <p:cNvPr id="86" name="Shape 86"/>
        <p:cNvGrpSpPr/>
        <p:nvPr/>
      </p:nvGrpSpPr>
      <p:grpSpPr>
        <a:xfrm>
          <a:off x="0" y="0"/>
          <a:ext cx="0" cy="0"/>
          <a:chOff x="0" y="0"/>
          <a:chExt cx="0" cy="0"/>
        </a:xfrm>
      </p:grpSpPr>
      <p:graphicFrame>
        <p:nvGraphicFramePr>
          <p:cNvPr id="87" name="Google Shape;87;p10"/>
          <p:cNvGraphicFramePr/>
          <p:nvPr/>
        </p:nvGraphicFramePr>
        <p:xfrm>
          <a:off x="228588" y="1424250"/>
          <a:ext cx="3000000" cy="3000000"/>
        </p:xfrm>
        <a:graphic>
          <a:graphicData uri="http://schemas.openxmlformats.org/drawingml/2006/table">
            <a:tbl>
              <a:tblPr>
                <a:noFill/>
                <a:tableStyleId>{02AB3801-B09D-4960-A65C-37FF46D4CC3D}</a:tableStyleId>
              </a:tblPr>
              <a:tblGrid>
                <a:gridCol w="2711825"/>
              </a:tblGrid>
              <a:tr h="3719250">
                <a:tc>
                  <a:txBody>
                    <a:bodyPr/>
                    <a:lstStyle/>
                    <a:p>
                      <a:pPr indent="0" lvl="0" marL="0" rtl="0" algn="l">
                        <a:spcBef>
                          <a:spcPts val="0"/>
                        </a:spcBef>
                        <a:spcAft>
                          <a:spcPts val="0"/>
                        </a:spcAft>
                        <a:buNone/>
                      </a:pPr>
                      <a:r>
                        <a:t/>
                      </a:r>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alpha val="0"/>
                        </a:schemeClr>
                      </a:solidFill>
                      <a:prstDash val="solid"/>
                      <a:round/>
                      <a:headEnd len="sm" w="sm" type="none"/>
                      <a:tailEnd len="sm" w="sm" type="none"/>
                    </a:lnB>
                  </a:tcPr>
                </a:tc>
              </a:tr>
            </a:tbl>
          </a:graphicData>
        </a:graphic>
      </p:graphicFrame>
      <p:graphicFrame>
        <p:nvGraphicFramePr>
          <p:cNvPr id="88" name="Google Shape;88;p10"/>
          <p:cNvGraphicFramePr/>
          <p:nvPr/>
        </p:nvGraphicFramePr>
        <p:xfrm>
          <a:off x="3216075" y="1424250"/>
          <a:ext cx="3000000" cy="3000000"/>
        </p:xfrm>
        <a:graphic>
          <a:graphicData uri="http://schemas.openxmlformats.org/drawingml/2006/table">
            <a:tbl>
              <a:tblPr>
                <a:noFill/>
                <a:tableStyleId>{02AB3801-B09D-4960-A65C-37FF46D4CC3D}</a:tableStyleId>
              </a:tblPr>
              <a:tblGrid>
                <a:gridCol w="2711825"/>
              </a:tblGrid>
              <a:tr h="3719250">
                <a:tc>
                  <a:txBody>
                    <a:bodyPr/>
                    <a:lstStyle/>
                    <a:p>
                      <a:pPr indent="0" lvl="0" marL="0" rtl="0" algn="l">
                        <a:spcBef>
                          <a:spcPts val="0"/>
                        </a:spcBef>
                        <a:spcAft>
                          <a:spcPts val="0"/>
                        </a:spcAft>
                        <a:buNone/>
                      </a:pPr>
                      <a:r>
                        <a:t/>
                      </a:r>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alpha val="0"/>
                        </a:schemeClr>
                      </a:solidFill>
                      <a:prstDash val="solid"/>
                      <a:round/>
                      <a:headEnd len="sm" w="sm" type="none"/>
                      <a:tailEnd len="sm" w="sm" type="none"/>
                    </a:lnB>
                  </a:tcPr>
                </a:tc>
              </a:tr>
            </a:tbl>
          </a:graphicData>
        </a:graphic>
      </p:graphicFrame>
      <p:graphicFrame>
        <p:nvGraphicFramePr>
          <p:cNvPr id="89" name="Google Shape;89;p10"/>
          <p:cNvGraphicFramePr/>
          <p:nvPr/>
        </p:nvGraphicFramePr>
        <p:xfrm>
          <a:off x="6203563" y="1424250"/>
          <a:ext cx="3000000" cy="3000000"/>
        </p:xfrm>
        <a:graphic>
          <a:graphicData uri="http://schemas.openxmlformats.org/drawingml/2006/table">
            <a:tbl>
              <a:tblPr>
                <a:noFill/>
                <a:tableStyleId>{02AB3801-B09D-4960-A65C-37FF46D4CC3D}</a:tableStyleId>
              </a:tblPr>
              <a:tblGrid>
                <a:gridCol w="2711825"/>
              </a:tblGrid>
              <a:tr h="3719250">
                <a:tc>
                  <a:txBody>
                    <a:bodyPr/>
                    <a:lstStyle/>
                    <a:p>
                      <a:pPr indent="0" lvl="0" marL="0" rtl="0" algn="l">
                        <a:spcBef>
                          <a:spcPts val="0"/>
                        </a:spcBef>
                        <a:spcAft>
                          <a:spcPts val="0"/>
                        </a:spcAft>
                        <a:buNone/>
                      </a:pPr>
                      <a:r>
                        <a:t/>
                      </a:r>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alpha val="0"/>
                        </a:schemeClr>
                      </a:solidFill>
                      <a:prstDash val="solid"/>
                      <a:round/>
                      <a:headEnd len="sm" w="sm" type="none"/>
                      <a:tailEnd len="sm" w="sm" type="none"/>
                    </a:lnB>
                  </a:tcPr>
                </a:tc>
              </a:tr>
            </a:tbl>
          </a:graphicData>
        </a:graphic>
      </p:graphicFrame>
      <p:sp>
        <p:nvSpPr>
          <p:cNvPr id="90" name="Google Shape;90;p10"/>
          <p:cNvSpPr txBox="1"/>
          <p:nvPr>
            <p:ph type="title"/>
          </p:nvPr>
        </p:nvSpPr>
        <p:spPr>
          <a:xfrm>
            <a:off x="230900" y="454775"/>
            <a:ext cx="4406400" cy="442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3600"/>
              <a:buNone/>
              <a:defRPr sz="3600">
                <a:solidFill>
                  <a:schemeClr val="dk2"/>
                </a:solidFill>
              </a:defRPr>
            </a:lvl2pPr>
            <a:lvl3pPr lvl="2">
              <a:spcBef>
                <a:spcPts val="0"/>
              </a:spcBef>
              <a:spcAft>
                <a:spcPts val="0"/>
              </a:spcAft>
              <a:buClr>
                <a:schemeClr val="dk2"/>
              </a:buClr>
              <a:buSzPts val="3600"/>
              <a:buNone/>
              <a:defRPr sz="3600">
                <a:solidFill>
                  <a:schemeClr val="dk2"/>
                </a:solidFill>
              </a:defRPr>
            </a:lvl3pPr>
            <a:lvl4pPr lvl="3">
              <a:spcBef>
                <a:spcPts val="0"/>
              </a:spcBef>
              <a:spcAft>
                <a:spcPts val="0"/>
              </a:spcAft>
              <a:buClr>
                <a:schemeClr val="dk2"/>
              </a:buClr>
              <a:buSzPts val="3600"/>
              <a:buNone/>
              <a:defRPr sz="3600">
                <a:solidFill>
                  <a:schemeClr val="dk2"/>
                </a:solidFill>
              </a:defRPr>
            </a:lvl4pPr>
            <a:lvl5pPr lvl="4">
              <a:spcBef>
                <a:spcPts val="0"/>
              </a:spcBef>
              <a:spcAft>
                <a:spcPts val="0"/>
              </a:spcAft>
              <a:buClr>
                <a:schemeClr val="dk2"/>
              </a:buClr>
              <a:buSzPts val="3600"/>
              <a:buNone/>
              <a:defRPr sz="3600">
                <a:solidFill>
                  <a:schemeClr val="dk2"/>
                </a:solidFill>
              </a:defRPr>
            </a:lvl5pPr>
            <a:lvl6pPr lvl="5">
              <a:spcBef>
                <a:spcPts val="0"/>
              </a:spcBef>
              <a:spcAft>
                <a:spcPts val="0"/>
              </a:spcAft>
              <a:buClr>
                <a:schemeClr val="dk2"/>
              </a:buClr>
              <a:buSzPts val="3600"/>
              <a:buNone/>
              <a:defRPr sz="3600">
                <a:solidFill>
                  <a:schemeClr val="dk2"/>
                </a:solidFill>
              </a:defRPr>
            </a:lvl6pPr>
            <a:lvl7pPr lvl="6">
              <a:spcBef>
                <a:spcPts val="0"/>
              </a:spcBef>
              <a:spcAft>
                <a:spcPts val="0"/>
              </a:spcAft>
              <a:buClr>
                <a:schemeClr val="dk2"/>
              </a:buClr>
              <a:buSzPts val="3600"/>
              <a:buNone/>
              <a:defRPr sz="3600">
                <a:solidFill>
                  <a:schemeClr val="dk2"/>
                </a:solidFill>
              </a:defRPr>
            </a:lvl7pPr>
            <a:lvl8pPr lvl="7">
              <a:spcBef>
                <a:spcPts val="0"/>
              </a:spcBef>
              <a:spcAft>
                <a:spcPts val="0"/>
              </a:spcAft>
              <a:buClr>
                <a:schemeClr val="dk2"/>
              </a:buClr>
              <a:buSzPts val="3600"/>
              <a:buNone/>
              <a:defRPr sz="3600">
                <a:solidFill>
                  <a:schemeClr val="dk2"/>
                </a:solidFill>
              </a:defRPr>
            </a:lvl8pPr>
            <a:lvl9pPr lvl="8">
              <a:spcBef>
                <a:spcPts val="0"/>
              </a:spcBef>
              <a:spcAft>
                <a:spcPts val="0"/>
              </a:spcAft>
              <a:buClr>
                <a:schemeClr val="dk2"/>
              </a:buClr>
              <a:buSzPts val="3600"/>
              <a:buNone/>
              <a:defRPr sz="3600">
                <a:solidFill>
                  <a:schemeClr val="dk2"/>
                </a:solidFill>
              </a:defRPr>
            </a:lvl9pPr>
          </a:lstStyle>
          <a:p/>
        </p:txBody>
      </p:sp>
      <p:sp>
        <p:nvSpPr>
          <p:cNvPr id="91" name="Google Shape;91;p10"/>
          <p:cNvSpPr txBox="1"/>
          <p:nvPr>
            <p:ph idx="1" type="body"/>
          </p:nvPr>
        </p:nvSpPr>
        <p:spPr>
          <a:xfrm>
            <a:off x="356300" y="2437750"/>
            <a:ext cx="2456400" cy="2462400"/>
          </a:xfrm>
          <a:prstGeom prst="rect">
            <a:avLst/>
          </a:prstGeom>
        </p:spPr>
        <p:txBody>
          <a:bodyPr anchorCtr="0" anchor="b" bIns="91425" lIns="91425" spcFirstLastPara="1" rIns="91425" wrap="square" tIns="91425">
            <a:noAutofit/>
          </a:bodyPr>
          <a:lstStyle>
            <a:lvl1pPr indent="-304800" lvl="0" marL="457200">
              <a:spcBef>
                <a:spcPts val="0"/>
              </a:spcBef>
              <a:spcAft>
                <a:spcPts val="0"/>
              </a:spcAft>
              <a:buClr>
                <a:schemeClr val="dk2"/>
              </a:buClr>
              <a:buSzPts val="1200"/>
              <a:buChar char="●"/>
              <a:defRPr>
                <a:solidFill>
                  <a:schemeClr val="dk2"/>
                </a:solidFill>
              </a:defRPr>
            </a:lvl1pPr>
            <a:lvl2pPr indent="-304800" lvl="1" marL="914400">
              <a:spcBef>
                <a:spcPts val="0"/>
              </a:spcBef>
              <a:spcAft>
                <a:spcPts val="0"/>
              </a:spcAft>
              <a:buClr>
                <a:schemeClr val="dk2"/>
              </a:buClr>
              <a:buSzPts val="1200"/>
              <a:buChar char="○"/>
              <a:defRPr>
                <a:solidFill>
                  <a:schemeClr val="dk2"/>
                </a:solidFill>
              </a:defRPr>
            </a:lvl2pPr>
            <a:lvl3pPr indent="-304800" lvl="2" marL="1371600">
              <a:spcBef>
                <a:spcPts val="0"/>
              </a:spcBef>
              <a:spcAft>
                <a:spcPts val="0"/>
              </a:spcAft>
              <a:buClr>
                <a:schemeClr val="dk2"/>
              </a:buClr>
              <a:buSzPts val="1200"/>
              <a:buChar char="■"/>
              <a:defRPr>
                <a:solidFill>
                  <a:schemeClr val="dk2"/>
                </a:solidFill>
              </a:defRPr>
            </a:lvl3pPr>
            <a:lvl4pPr indent="-304800" lvl="3" marL="1828800">
              <a:spcBef>
                <a:spcPts val="0"/>
              </a:spcBef>
              <a:spcAft>
                <a:spcPts val="0"/>
              </a:spcAft>
              <a:buClr>
                <a:schemeClr val="dk2"/>
              </a:buClr>
              <a:buSzPts val="1200"/>
              <a:buChar char="●"/>
              <a:defRPr>
                <a:solidFill>
                  <a:schemeClr val="dk2"/>
                </a:solidFill>
              </a:defRPr>
            </a:lvl4pPr>
            <a:lvl5pPr indent="-304800" lvl="4" marL="2286000">
              <a:spcBef>
                <a:spcPts val="0"/>
              </a:spcBef>
              <a:spcAft>
                <a:spcPts val="0"/>
              </a:spcAft>
              <a:buClr>
                <a:schemeClr val="dk2"/>
              </a:buClr>
              <a:buSzPts val="1200"/>
              <a:buChar char="○"/>
              <a:defRPr>
                <a:solidFill>
                  <a:schemeClr val="dk2"/>
                </a:solidFill>
              </a:defRPr>
            </a:lvl5pPr>
            <a:lvl6pPr indent="-304800" lvl="5" marL="2743200">
              <a:spcBef>
                <a:spcPts val="0"/>
              </a:spcBef>
              <a:spcAft>
                <a:spcPts val="0"/>
              </a:spcAft>
              <a:buClr>
                <a:schemeClr val="dk2"/>
              </a:buClr>
              <a:buSzPts val="1200"/>
              <a:buChar char="■"/>
              <a:defRPr>
                <a:solidFill>
                  <a:schemeClr val="dk2"/>
                </a:solidFill>
              </a:defRPr>
            </a:lvl6pPr>
            <a:lvl7pPr indent="-304800" lvl="6" marL="3200400">
              <a:spcBef>
                <a:spcPts val="0"/>
              </a:spcBef>
              <a:spcAft>
                <a:spcPts val="0"/>
              </a:spcAft>
              <a:buClr>
                <a:schemeClr val="dk2"/>
              </a:buClr>
              <a:buSzPts val="1200"/>
              <a:buChar char="●"/>
              <a:defRPr>
                <a:solidFill>
                  <a:schemeClr val="dk2"/>
                </a:solidFill>
              </a:defRPr>
            </a:lvl7pPr>
            <a:lvl8pPr indent="-304800" lvl="7" marL="3657600">
              <a:spcBef>
                <a:spcPts val="0"/>
              </a:spcBef>
              <a:spcAft>
                <a:spcPts val="0"/>
              </a:spcAft>
              <a:buClr>
                <a:schemeClr val="dk2"/>
              </a:buClr>
              <a:buSzPts val="1200"/>
              <a:buChar char="○"/>
              <a:defRPr>
                <a:solidFill>
                  <a:schemeClr val="dk2"/>
                </a:solidFill>
              </a:defRPr>
            </a:lvl8pPr>
            <a:lvl9pPr indent="-304800" lvl="8" marL="4114800">
              <a:spcBef>
                <a:spcPts val="0"/>
              </a:spcBef>
              <a:spcAft>
                <a:spcPts val="0"/>
              </a:spcAft>
              <a:buClr>
                <a:schemeClr val="dk2"/>
              </a:buClr>
              <a:buSzPts val="1200"/>
              <a:buChar char="■"/>
              <a:defRPr>
                <a:solidFill>
                  <a:schemeClr val="dk2"/>
                </a:solidFill>
              </a:defRPr>
            </a:lvl9pPr>
          </a:lstStyle>
          <a:p/>
        </p:txBody>
      </p:sp>
      <p:sp>
        <p:nvSpPr>
          <p:cNvPr id="92" name="Google Shape;92;p10"/>
          <p:cNvSpPr txBox="1"/>
          <p:nvPr>
            <p:ph idx="2" type="body"/>
          </p:nvPr>
        </p:nvSpPr>
        <p:spPr>
          <a:xfrm>
            <a:off x="3343788" y="2437750"/>
            <a:ext cx="2456400" cy="2462400"/>
          </a:xfrm>
          <a:prstGeom prst="rect">
            <a:avLst/>
          </a:prstGeom>
        </p:spPr>
        <p:txBody>
          <a:bodyPr anchorCtr="0" anchor="b" bIns="91425" lIns="91425" spcFirstLastPara="1" rIns="91425" wrap="square" tIns="91425">
            <a:noAutofit/>
          </a:bodyPr>
          <a:lstStyle>
            <a:lvl1pPr indent="-304800" lvl="0" marL="457200">
              <a:spcBef>
                <a:spcPts val="0"/>
              </a:spcBef>
              <a:spcAft>
                <a:spcPts val="0"/>
              </a:spcAft>
              <a:buClr>
                <a:schemeClr val="dk2"/>
              </a:buClr>
              <a:buSzPts val="1200"/>
              <a:buChar char="●"/>
              <a:defRPr>
                <a:solidFill>
                  <a:schemeClr val="dk2"/>
                </a:solidFill>
              </a:defRPr>
            </a:lvl1pPr>
            <a:lvl2pPr indent="-304800" lvl="1" marL="914400">
              <a:spcBef>
                <a:spcPts val="0"/>
              </a:spcBef>
              <a:spcAft>
                <a:spcPts val="0"/>
              </a:spcAft>
              <a:buClr>
                <a:schemeClr val="dk2"/>
              </a:buClr>
              <a:buSzPts val="1200"/>
              <a:buChar char="○"/>
              <a:defRPr>
                <a:solidFill>
                  <a:schemeClr val="dk2"/>
                </a:solidFill>
              </a:defRPr>
            </a:lvl2pPr>
            <a:lvl3pPr indent="-304800" lvl="2" marL="1371600">
              <a:spcBef>
                <a:spcPts val="0"/>
              </a:spcBef>
              <a:spcAft>
                <a:spcPts val="0"/>
              </a:spcAft>
              <a:buClr>
                <a:schemeClr val="dk2"/>
              </a:buClr>
              <a:buSzPts val="1200"/>
              <a:buChar char="■"/>
              <a:defRPr>
                <a:solidFill>
                  <a:schemeClr val="dk2"/>
                </a:solidFill>
              </a:defRPr>
            </a:lvl3pPr>
            <a:lvl4pPr indent="-304800" lvl="3" marL="1828800">
              <a:spcBef>
                <a:spcPts val="0"/>
              </a:spcBef>
              <a:spcAft>
                <a:spcPts val="0"/>
              </a:spcAft>
              <a:buClr>
                <a:schemeClr val="dk2"/>
              </a:buClr>
              <a:buSzPts val="1200"/>
              <a:buChar char="●"/>
              <a:defRPr>
                <a:solidFill>
                  <a:schemeClr val="dk2"/>
                </a:solidFill>
              </a:defRPr>
            </a:lvl4pPr>
            <a:lvl5pPr indent="-304800" lvl="4" marL="2286000">
              <a:spcBef>
                <a:spcPts val="0"/>
              </a:spcBef>
              <a:spcAft>
                <a:spcPts val="0"/>
              </a:spcAft>
              <a:buClr>
                <a:schemeClr val="dk2"/>
              </a:buClr>
              <a:buSzPts val="1200"/>
              <a:buChar char="○"/>
              <a:defRPr>
                <a:solidFill>
                  <a:schemeClr val="dk2"/>
                </a:solidFill>
              </a:defRPr>
            </a:lvl5pPr>
            <a:lvl6pPr indent="-304800" lvl="5" marL="2743200">
              <a:spcBef>
                <a:spcPts val="0"/>
              </a:spcBef>
              <a:spcAft>
                <a:spcPts val="0"/>
              </a:spcAft>
              <a:buClr>
                <a:schemeClr val="dk2"/>
              </a:buClr>
              <a:buSzPts val="1200"/>
              <a:buChar char="■"/>
              <a:defRPr>
                <a:solidFill>
                  <a:schemeClr val="dk2"/>
                </a:solidFill>
              </a:defRPr>
            </a:lvl6pPr>
            <a:lvl7pPr indent="-304800" lvl="6" marL="3200400">
              <a:spcBef>
                <a:spcPts val="0"/>
              </a:spcBef>
              <a:spcAft>
                <a:spcPts val="0"/>
              </a:spcAft>
              <a:buClr>
                <a:schemeClr val="dk2"/>
              </a:buClr>
              <a:buSzPts val="1200"/>
              <a:buChar char="●"/>
              <a:defRPr>
                <a:solidFill>
                  <a:schemeClr val="dk2"/>
                </a:solidFill>
              </a:defRPr>
            </a:lvl7pPr>
            <a:lvl8pPr indent="-304800" lvl="7" marL="3657600">
              <a:spcBef>
                <a:spcPts val="0"/>
              </a:spcBef>
              <a:spcAft>
                <a:spcPts val="0"/>
              </a:spcAft>
              <a:buClr>
                <a:schemeClr val="dk2"/>
              </a:buClr>
              <a:buSzPts val="1200"/>
              <a:buChar char="○"/>
              <a:defRPr>
                <a:solidFill>
                  <a:schemeClr val="dk2"/>
                </a:solidFill>
              </a:defRPr>
            </a:lvl8pPr>
            <a:lvl9pPr indent="-304800" lvl="8" marL="4114800">
              <a:spcBef>
                <a:spcPts val="0"/>
              </a:spcBef>
              <a:spcAft>
                <a:spcPts val="0"/>
              </a:spcAft>
              <a:buClr>
                <a:schemeClr val="dk2"/>
              </a:buClr>
              <a:buSzPts val="1200"/>
              <a:buChar char="■"/>
              <a:defRPr>
                <a:solidFill>
                  <a:schemeClr val="dk2"/>
                </a:solidFill>
              </a:defRPr>
            </a:lvl9pPr>
          </a:lstStyle>
          <a:p/>
        </p:txBody>
      </p:sp>
      <p:sp>
        <p:nvSpPr>
          <p:cNvPr id="93" name="Google Shape;93;p10"/>
          <p:cNvSpPr txBox="1"/>
          <p:nvPr>
            <p:ph idx="3" type="body"/>
          </p:nvPr>
        </p:nvSpPr>
        <p:spPr>
          <a:xfrm>
            <a:off x="6331275" y="2437750"/>
            <a:ext cx="2456400" cy="2462400"/>
          </a:xfrm>
          <a:prstGeom prst="rect">
            <a:avLst/>
          </a:prstGeom>
        </p:spPr>
        <p:txBody>
          <a:bodyPr anchorCtr="0" anchor="b" bIns="91425" lIns="91425" spcFirstLastPara="1" rIns="91425" wrap="square" tIns="91425">
            <a:noAutofit/>
          </a:bodyPr>
          <a:lstStyle>
            <a:lvl1pPr indent="-304800" lvl="0" marL="457200">
              <a:spcBef>
                <a:spcPts val="0"/>
              </a:spcBef>
              <a:spcAft>
                <a:spcPts val="0"/>
              </a:spcAft>
              <a:buClr>
                <a:schemeClr val="dk2"/>
              </a:buClr>
              <a:buSzPts val="1200"/>
              <a:buChar char="●"/>
              <a:defRPr>
                <a:solidFill>
                  <a:schemeClr val="dk2"/>
                </a:solidFill>
              </a:defRPr>
            </a:lvl1pPr>
            <a:lvl2pPr indent="-304800" lvl="1" marL="914400">
              <a:spcBef>
                <a:spcPts val="0"/>
              </a:spcBef>
              <a:spcAft>
                <a:spcPts val="0"/>
              </a:spcAft>
              <a:buClr>
                <a:schemeClr val="dk2"/>
              </a:buClr>
              <a:buSzPts val="1200"/>
              <a:buChar char="○"/>
              <a:defRPr>
                <a:solidFill>
                  <a:schemeClr val="dk2"/>
                </a:solidFill>
              </a:defRPr>
            </a:lvl2pPr>
            <a:lvl3pPr indent="-304800" lvl="2" marL="1371600">
              <a:spcBef>
                <a:spcPts val="0"/>
              </a:spcBef>
              <a:spcAft>
                <a:spcPts val="0"/>
              </a:spcAft>
              <a:buClr>
                <a:schemeClr val="dk2"/>
              </a:buClr>
              <a:buSzPts val="1200"/>
              <a:buChar char="■"/>
              <a:defRPr>
                <a:solidFill>
                  <a:schemeClr val="dk2"/>
                </a:solidFill>
              </a:defRPr>
            </a:lvl3pPr>
            <a:lvl4pPr indent="-304800" lvl="3" marL="1828800">
              <a:spcBef>
                <a:spcPts val="0"/>
              </a:spcBef>
              <a:spcAft>
                <a:spcPts val="0"/>
              </a:spcAft>
              <a:buClr>
                <a:schemeClr val="dk2"/>
              </a:buClr>
              <a:buSzPts val="1200"/>
              <a:buChar char="●"/>
              <a:defRPr>
                <a:solidFill>
                  <a:schemeClr val="dk2"/>
                </a:solidFill>
              </a:defRPr>
            </a:lvl4pPr>
            <a:lvl5pPr indent="-304800" lvl="4" marL="2286000">
              <a:spcBef>
                <a:spcPts val="0"/>
              </a:spcBef>
              <a:spcAft>
                <a:spcPts val="0"/>
              </a:spcAft>
              <a:buClr>
                <a:schemeClr val="dk2"/>
              </a:buClr>
              <a:buSzPts val="1200"/>
              <a:buChar char="○"/>
              <a:defRPr>
                <a:solidFill>
                  <a:schemeClr val="dk2"/>
                </a:solidFill>
              </a:defRPr>
            </a:lvl5pPr>
            <a:lvl6pPr indent="-304800" lvl="5" marL="2743200">
              <a:spcBef>
                <a:spcPts val="0"/>
              </a:spcBef>
              <a:spcAft>
                <a:spcPts val="0"/>
              </a:spcAft>
              <a:buClr>
                <a:schemeClr val="dk2"/>
              </a:buClr>
              <a:buSzPts val="1200"/>
              <a:buChar char="■"/>
              <a:defRPr>
                <a:solidFill>
                  <a:schemeClr val="dk2"/>
                </a:solidFill>
              </a:defRPr>
            </a:lvl6pPr>
            <a:lvl7pPr indent="-304800" lvl="6" marL="3200400">
              <a:spcBef>
                <a:spcPts val="0"/>
              </a:spcBef>
              <a:spcAft>
                <a:spcPts val="0"/>
              </a:spcAft>
              <a:buClr>
                <a:schemeClr val="dk2"/>
              </a:buClr>
              <a:buSzPts val="1200"/>
              <a:buChar char="●"/>
              <a:defRPr>
                <a:solidFill>
                  <a:schemeClr val="dk2"/>
                </a:solidFill>
              </a:defRPr>
            </a:lvl7pPr>
            <a:lvl8pPr indent="-304800" lvl="7" marL="3657600">
              <a:spcBef>
                <a:spcPts val="0"/>
              </a:spcBef>
              <a:spcAft>
                <a:spcPts val="0"/>
              </a:spcAft>
              <a:buClr>
                <a:schemeClr val="dk2"/>
              </a:buClr>
              <a:buSzPts val="1200"/>
              <a:buChar char="○"/>
              <a:defRPr>
                <a:solidFill>
                  <a:schemeClr val="dk2"/>
                </a:solidFill>
              </a:defRPr>
            </a:lvl8pPr>
            <a:lvl9pPr indent="-304800" lvl="8" marL="4114800">
              <a:spcBef>
                <a:spcPts val="0"/>
              </a:spcBef>
              <a:spcAft>
                <a:spcPts val="0"/>
              </a:spcAft>
              <a:buClr>
                <a:schemeClr val="dk2"/>
              </a:buClr>
              <a:buSzPts val="1200"/>
              <a:buChar char="■"/>
              <a:defRPr>
                <a:solidFill>
                  <a:schemeClr val="dk2"/>
                </a:solidFill>
              </a:defRPr>
            </a:lvl9pPr>
          </a:lstStyle>
          <a:p/>
        </p:txBody>
      </p:sp>
      <p:sp>
        <p:nvSpPr>
          <p:cNvPr id="94" name="Google Shape;94;p10"/>
          <p:cNvSpPr txBox="1"/>
          <p:nvPr>
            <p:ph idx="4" type="title"/>
          </p:nvPr>
        </p:nvSpPr>
        <p:spPr>
          <a:xfrm>
            <a:off x="333350" y="1565975"/>
            <a:ext cx="2502300" cy="6780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95" name="Google Shape;95;p10"/>
          <p:cNvSpPr txBox="1"/>
          <p:nvPr>
            <p:ph idx="5" type="title"/>
          </p:nvPr>
        </p:nvSpPr>
        <p:spPr>
          <a:xfrm>
            <a:off x="3320850" y="1565975"/>
            <a:ext cx="2502300" cy="6780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96" name="Google Shape;96;p10"/>
          <p:cNvSpPr txBox="1"/>
          <p:nvPr>
            <p:ph idx="6" type="title"/>
          </p:nvPr>
        </p:nvSpPr>
        <p:spPr>
          <a:xfrm>
            <a:off x="6308325" y="1565975"/>
            <a:ext cx="2502300" cy="6780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97" name="Google Shape;97;p1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theme" Target="../theme/theme3.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28600" y="457200"/>
            <a:ext cx="5120700" cy="1307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1pPr>
            <a:lvl2pPr lvl="1">
              <a:spcBef>
                <a:spcPts val="0"/>
              </a:spcBef>
              <a:spcAft>
                <a:spcPts val="0"/>
              </a:spcAft>
              <a:buClr>
                <a:schemeClr val="dk1"/>
              </a:buClr>
              <a:buSzPts val="4800"/>
              <a:buFont typeface="Space Grotesk"/>
              <a:buNone/>
              <a:defRPr b="1" sz="4800">
                <a:solidFill>
                  <a:schemeClr val="dk1"/>
                </a:solidFill>
                <a:latin typeface="Space Grotesk"/>
                <a:ea typeface="Space Grotesk"/>
                <a:cs typeface="Space Grotesk"/>
                <a:sym typeface="Space Grotesk"/>
              </a:defRPr>
            </a:lvl2pPr>
            <a:lvl3pPr lvl="2">
              <a:spcBef>
                <a:spcPts val="0"/>
              </a:spcBef>
              <a:spcAft>
                <a:spcPts val="0"/>
              </a:spcAft>
              <a:buClr>
                <a:schemeClr val="dk1"/>
              </a:buClr>
              <a:buSzPts val="4800"/>
              <a:buFont typeface="Space Grotesk"/>
              <a:buNone/>
              <a:defRPr b="1" sz="4800">
                <a:solidFill>
                  <a:schemeClr val="dk1"/>
                </a:solidFill>
                <a:latin typeface="Space Grotesk"/>
                <a:ea typeface="Space Grotesk"/>
                <a:cs typeface="Space Grotesk"/>
                <a:sym typeface="Space Grotesk"/>
              </a:defRPr>
            </a:lvl3pPr>
            <a:lvl4pPr lvl="3">
              <a:spcBef>
                <a:spcPts val="0"/>
              </a:spcBef>
              <a:spcAft>
                <a:spcPts val="0"/>
              </a:spcAft>
              <a:buClr>
                <a:schemeClr val="dk1"/>
              </a:buClr>
              <a:buSzPts val="4800"/>
              <a:buFont typeface="Space Grotesk"/>
              <a:buNone/>
              <a:defRPr b="1" sz="4800">
                <a:solidFill>
                  <a:schemeClr val="dk1"/>
                </a:solidFill>
                <a:latin typeface="Space Grotesk"/>
                <a:ea typeface="Space Grotesk"/>
                <a:cs typeface="Space Grotesk"/>
                <a:sym typeface="Space Grotesk"/>
              </a:defRPr>
            </a:lvl4pPr>
            <a:lvl5pPr lvl="4">
              <a:spcBef>
                <a:spcPts val="0"/>
              </a:spcBef>
              <a:spcAft>
                <a:spcPts val="0"/>
              </a:spcAft>
              <a:buClr>
                <a:schemeClr val="dk1"/>
              </a:buClr>
              <a:buSzPts val="4800"/>
              <a:buFont typeface="Space Grotesk"/>
              <a:buNone/>
              <a:defRPr b="1" sz="4800">
                <a:solidFill>
                  <a:schemeClr val="dk1"/>
                </a:solidFill>
                <a:latin typeface="Space Grotesk"/>
                <a:ea typeface="Space Grotesk"/>
                <a:cs typeface="Space Grotesk"/>
                <a:sym typeface="Space Grotesk"/>
              </a:defRPr>
            </a:lvl5pPr>
            <a:lvl6pPr lvl="5">
              <a:spcBef>
                <a:spcPts val="0"/>
              </a:spcBef>
              <a:spcAft>
                <a:spcPts val="0"/>
              </a:spcAft>
              <a:buClr>
                <a:schemeClr val="dk1"/>
              </a:buClr>
              <a:buSzPts val="4800"/>
              <a:buFont typeface="Space Grotesk"/>
              <a:buNone/>
              <a:defRPr b="1" sz="4800">
                <a:solidFill>
                  <a:schemeClr val="dk1"/>
                </a:solidFill>
                <a:latin typeface="Space Grotesk"/>
                <a:ea typeface="Space Grotesk"/>
                <a:cs typeface="Space Grotesk"/>
                <a:sym typeface="Space Grotesk"/>
              </a:defRPr>
            </a:lvl6pPr>
            <a:lvl7pPr lvl="6">
              <a:spcBef>
                <a:spcPts val="0"/>
              </a:spcBef>
              <a:spcAft>
                <a:spcPts val="0"/>
              </a:spcAft>
              <a:buClr>
                <a:schemeClr val="dk1"/>
              </a:buClr>
              <a:buSzPts val="4800"/>
              <a:buFont typeface="Space Grotesk"/>
              <a:buNone/>
              <a:defRPr b="1" sz="4800">
                <a:solidFill>
                  <a:schemeClr val="dk1"/>
                </a:solidFill>
                <a:latin typeface="Space Grotesk"/>
                <a:ea typeface="Space Grotesk"/>
                <a:cs typeface="Space Grotesk"/>
                <a:sym typeface="Space Grotesk"/>
              </a:defRPr>
            </a:lvl7pPr>
            <a:lvl8pPr lvl="7">
              <a:spcBef>
                <a:spcPts val="0"/>
              </a:spcBef>
              <a:spcAft>
                <a:spcPts val="0"/>
              </a:spcAft>
              <a:buClr>
                <a:schemeClr val="dk1"/>
              </a:buClr>
              <a:buSzPts val="4800"/>
              <a:buFont typeface="Space Grotesk"/>
              <a:buNone/>
              <a:defRPr b="1" sz="4800">
                <a:solidFill>
                  <a:schemeClr val="dk1"/>
                </a:solidFill>
                <a:latin typeface="Space Grotesk"/>
                <a:ea typeface="Space Grotesk"/>
                <a:cs typeface="Space Grotesk"/>
                <a:sym typeface="Space Grotesk"/>
              </a:defRPr>
            </a:lvl8pPr>
            <a:lvl9pPr lvl="8">
              <a:spcBef>
                <a:spcPts val="0"/>
              </a:spcBef>
              <a:spcAft>
                <a:spcPts val="0"/>
              </a:spcAft>
              <a:buClr>
                <a:schemeClr val="dk1"/>
              </a:buClr>
              <a:buSzPts val="4800"/>
              <a:buFont typeface="Space Grotesk"/>
              <a:buNone/>
              <a:defRPr b="1" sz="4800">
                <a:solidFill>
                  <a:schemeClr val="dk1"/>
                </a:solidFill>
                <a:latin typeface="Space Grotesk"/>
                <a:ea typeface="Space Grotesk"/>
                <a:cs typeface="Space Grotesk"/>
                <a:sym typeface="Space Grotesk"/>
              </a:defRPr>
            </a:lvl9pPr>
          </a:lstStyle>
          <a:p/>
        </p:txBody>
      </p:sp>
      <p:sp>
        <p:nvSpPr>
          <p:cNvPr id="7" name="Google Shape;7;p1"/>
          <p:cNvSpPr txBox="1"/>
          <p:nvPr>
            <p:ph idx="1" type="body"/>
          </p:nvPr>
        </p:nvSpPr>
        <p:spPr>
          <a:xfrm>
            <a:off x="228600" y="3180525"/>
            <a:ext cx="8686800" cy="1739400"/>
          </a:xfrm>
          <a:prstGeom prst="rect">
            <a:avLst/>
          </a:prstGeom>
          <a:noFill/>
          <a:ln>
            <a:noFill/>
          </a:ln>
        </p:spPr>
        <p:txBody>
          <a:bodyPr anchorCtr="0" anchor="t" bIns="91425" lIns="91425" spcFirstLastPara="1" rIns="91425" wrap="square" tIns="91425">
            <a:noAutofit/>
          </a:bodyPr>
          <a:lstStyle>
            <a:lvl1pPr indent="-304800" lvl="0" marL="4572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1pPr>
            <a:lvl2pPr indent="-304800" lvl="1" marL="9144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2pPr>
            <a:lvl3pPr indent="-304800" lvl="2" marL="13716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3pPr>
            <a:lvl4pPr indent="-304800" lvl="3" marL="18288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4pPr>
            <a:lvl5pPr indent="-304800" lvl="4" marL="22860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5pPr>
            <a:lvl6pPr indent="-304800" lvl="5" marL="27432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6pPr>
            <a:lvl7pPr indent="-304800" lvl="6" marL="32004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7pPr>
            <a:lvl8pPr indent="-304800" lvl="7" marL="36576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8pPr>
            <a:lvl9pPr indent="-304800" lvl="8" marL="41148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099">
          <p15:clr>
            <a:srgbClr val="E46962"/>
          </p15:clr>
        </p15:guide>
        <p15:guide id="2" pos="3744">
          <p15:clr>
            <a:srgbClr val="E46962"/>
          </p15:clr>
        </p15:guide>
        <p15:guide id="3" pos="144">
          <p15:clr>
            <a:srgbClr val="E46962"/>
          </p15:clr>
        </p15:guide>
        <p15:guide id="4" pos="216">
          <p15:clr>
            <a:srgbClr val="E46962"/>
          </p15:clr>
        </p15:guide>
        <p15:guide id="5" pos="593">
          <p15:clr>
            <a:srgbClr val="E46962"/>
          </p15:clr>
        </p15:guide>
        <p15:guide id="6" pos="669">
          <p15:clr>
            <a:srgbClr val="E46962"/>
          </p15:clr>
        </p15:guide>
        <p15:guide id="7" pos="1044">
          <p15:clr>
            <a:srgbClr val="E46962"/>
          </p15:clr>
        </p15:guide>
        <p15:guide id="8" pos="1119">
          <p15:clr>
            <a:srgbClr val="E46962"/>
          </p15:clr>
        </p15:guide>
        <p15:guide id="9" pos="1494">
          <p15:clr>
            <a:srgbClr val="E46962"/>
          </p15:clr>
        </p15:guide>
        <p15:guide id="10" pos="1569">
          <p15:clr>
            <a:srgbClr val="E46962"/>
          </p15:clr>
        </p15:guide>
        <p15:guide id="11" pos="1944">
          <p15:clr>
            <a:srgbClr val="E46962"/>
          </p15:clr>
        </p15:guide>
        <p15:guide id="12" pos="2019">
          <p15:clr>
            <a:srgbClr val="E46962"/>
          </p15:clr>
        </p15:guide>
        <p15:guide id="13" pos="2394">
          <p15:clr>
            <a:srgbClr val="E46962"/>
          </p15:clr>
        </p15:guide>
        <p15:guide id="14" pos="2469">
          <p15:clr>
            <a:srgbClr val="E46962"/>
          </p15:clr>
        </p15:guide>
        <p15:guide id="15" pos="2844">
          <p15:clr>
            <a:srgbClr val="E46962"/>
          </p15:clr>
        </p15:guide>
        <p15:guide id="16" pos="2919">
          <p15:clr>
            <a:srgbClr val="E46962"/>
          </p15:clr>
        </p15:guide>
        <p15:guide id="17" pos="3294">
          <p15:clr>
            <a:srgbClr val="E46962"/>
          </p15:clr>
        </p15:guide>
        <p15:guide id="18" pos="3370">
          <p15:clr>
            <a:srgbClr val="E46962"/>
          </p15:clr>
        </p15:guide>
        <p15:guide id="19" pos="3816">
          <p15:clr>
            <a:srgbClr val="E46962"/>
          </p15:clr>
        </p15:guide>
        <p15:guide id="20" pos="4194">
          <p15:clr>
            <a:srgbClr val="E46962"/>
          </p15:clr>
        </p15:guide>
        <p15:guide id="21" pos="4270">
          <p15:clr>
            <a:srgbClr val="E46962"/>
          </p15:clr>
        </p15:guide>
        <p15:guide id="22" pos="4644">
          <p15:clr>
            <a:srgbClr val="E46962"/>
          </p15:clr>
        </p15:guide>
        <p15:guide id="23" pos="4720">
          <p15:clr>
            <a:srgbClr val="E46962"/>
          </p15:clr>
        </p15:guide>
        <p15:guide id="24" pos="5094">
          <p15:clr>
            <a:srgbClr val="E46962"/>
          </p15:clr>
        </p15:guide>
        <p15:guide id="25" pos="5170">
          <p15:clr>
            <a:srgbClr val="E46962"/>
          </p15:clr>
        </p15:guide>
        <p15:guide id="26" pos="5544">
          <p15:clr>
            <a:srgbClr val="E46962"/>
          </p15:clr>
        </p15:guide>
        <p15:guide id="27" pos="5616">
          <p15:clr>
            <a:srgbClr val="E46962"/>
          </p15:clr>
        </p15:guide>
        <p15:guide id="28" orient="horz" pos="141">
          <p15:clr>
            <a:srgbClr val="E46962"/>
          </p15:clr>
        </p15:guide>
        <p15:guide id="29" orient="horz" pos="288">
          <p15:clr>
            <a:srgbClr val="E46962"/>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4" name="Shape 534"/>
        <p:cNvGrpSpPr/>
        <p:nvPr/>
      </p:nvGrpSpPr>
      <p:grpSpPr>
        <a:xfrm>
          <a:off x="0" y="0"/>
          <a:ext cx="0" cy="0"/>
          <a:chOff x="0" y="0"/>
          <a:chExt cx="0" cy="0"/>
        </a:xfrm>
      </p:grpSpPr>
      <p:sp>
        <p:nvSpPr>
          <p:cNvPr id="535" name="Google Shape;535;p56"/>
          <p:cNvSpPr txBox="1"/>
          <p:nvPr>
            <p:ph type="title"/>
          </p:nvPr>
        </p:nvSpPr>
        <p:spPr>
          <a:xfrm>
            <a:off x="1146026" y="530725"/>
            <a:ext cx="3208800" cy="10287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Clr>
                <a:srgbClr val="FFFFFF"/>
              </a:buClr>
              <a:buSzPts val="1400"/>
              <a:buFont typeface="Roboto Slab"/>
              <a:buNone/>
              <a:defRPr b="1" i="0" sz="1400" u="none" cap="none" strike="noStrike">
                <a:solidFill>
                  <a:srgbClr val="FFFFFF"/>
                </a:solidFill>
                <a:latin typeface="Roboto Slab"/>
                <a:ea typeface="Roboto Slab"/>
                <a:cs typeface="Roboto Slab"/>
                <a:sym typeface="Roboto Slab"/>
              </a:defRPr>
            </a:lvl1pPr>
            <a:lvl2pPr lvl="1" marR="0" algn="l">
              <a:lnSpc>
                <a:spcPct val="100000"/>
              </a:lnSpc>
              <a:spcBef>
                <a:spcPts val="0"/>
              </a:spcBef>
              <a:spcAft>
                <a:spcPts val="0"/>
              </a:spcAft>
              <a:buClr>
                <a:srgbClr val="FFFFFF"/>
              </a:buClr>
              <a:buSzPts val="1400"/>
              <a:buFont typeface="Roboto Slab"/>
              <a:buNone/>
              <a:defRPr b="1" i="0" sz="1400" u="none" cap="none" strike="noStrike">
                <a:solidFill>
                  <a:srgbClr val="FFFFFF"/>
                </a:solidFill>
                <a:latin typeface="Roboto Slab"/>
                <a:ea typeface="Roboto Slab"/>
                <a:cs typeface="Roboto Slab"/>
                <a:sym typeface="Roboto Slab"/>
              </a:defRPr>
            </a:lvl2pPr>
            <a:lvl3pPr lvl="2" marR="0" algn="l">
              <a:lnSpc>
                <a:spcPct val="100000"/>
              </a:lnSpc>
              <a:spcBef>
                <a:spcPts val="0"/>
              </a:spcBef>
              <a:spcAft>
                <a:spcPts val="0"/>
              </a:spcAft>
              <a:buClr>
                <a:srgbClr val="FFFFFF"/>
              </a:buClr>
              <a:buSzPts val="1400"/>
              <a:buFont typeface="Roboto Slab"/>
              <a:buNone/>
              <a:defRPr b="1" i="0" sz="1400" u="none" cap="none" strike="noStrike">
                <a:solidFill>
                  <a:srgbClr val="FFFFFF"/>
                </a:solidFill>
                <a:latin typeface="Roboto Slab"/>
                <a:ea typeface="Roboto Slab"/>
                <a:cs typeface="Roboto Slab"/>
                <a:sym typeface="Roboto Slab"/>
              </a:defRPr>
            </a:lvl3pPr>
            <a:lvl4pPr lvl="3" marR="0" algn="l">
              <a:lnSpc>
                <a:spcPct val="100000"/>
              </a:lnSpc>
              <a:spcBef>
                <a:spcPts val="0"/>
              </a:spcBef>
              <a:spcAft>
                <a:spcPts val="0"/>
              </a:spcAft>
              <a:buClr>
                <a:srgbClr val="FFFFFF"/>
              </a:buClr>
              <a:buSzPts val="1400"/>
              <a:buFont typeface="Roboto Slab"/>
              <a:buNone/>
              <a:defRPr b="1" i="0" sz="1400" u="none" cap="none" strike="noStrike">
                <a:solidFill>
                  <a:srgbClr val="FFFFFF"/>
                </a:solidFill>
                <a:latin typeface="Roboto Slab"/>
                <a:ea typeface="Roboto Slab"/>
                <a:cs typeface="Roboto Slab"/>
                <a:sym typeface="Roboto Slab"/>
              </a:defRPr>
            </a:lvl4pPr>
            <a:lvl5pPr lvl="4" marR="0" algn="l">
              <a:lnSpc>
                <a:spcPct val="100000"/>
              </a:lnSpc>
              <a:spcBef>
                <a:spcPts val="0"/>
              </a:spcBef>
              <a:spcAft>
                <a:spcPts val="0"/>
              </a:spcAft>
              <a:buClr>
                <a:srgbClr val="FFFFFF"/>
              </a:buClr>
              <a:buSzPts val="1400"/>
              <a:buFont typeface="Roboto Slab"/>
              <a:buNone/>
              <a:defRPr b="1" i="0" sz="1400" u="none" cap="none" strike="noStrike">
                <a:solidFill>
                  <a:srgbClr val="FFFFFF"/>
                </a:solidFill>
                <a:latin typeface="Roboto Slab"/>
                <a:ea typeface="Roboto Slab"/>
                <a:cs typeface="Roboto Slab"/>
                <a:sym typeface="Roboto Slab"/>
              </a:defRPr>
            </a:lvl5pPr>
            <a:lvl6pPr lvl="5" marR="0" algn="l">
              <a:lnSpc>
                <a:spcPct val="100000"/>
              </a:lnSpc>
              <a:spcBef>
                <a:spcPts val="0"/>
              </a:spcBef>
              <a:spcAft>
                <a:spcPts val="0"/>
              </a:spcAft>
              <a:buClr>
                <a:srgbClr val="FFFFFF"/>
              </a:buClr>
              <a:buSzPts val="1400"/>
              <a:buFont typeface="Roboto Slab"/>
              <a:buNone/>
              <a:defRPr b="1" i="0" sz="1400" u="none" cap="none" strike="noStrike">
                <a:solidFill>
                  <a:srgbClr val="FFFFFF"/>
                </a:solidFill>
                <a:latin typeface="Roboto Slab"/>
                <a:ea typeface="Roboto Slab"/>
                <a:cs typeface="Roboto Slab"/>
                <a:sym typeface="Roboto Slab"/>
              </a:defRPr>
            </a:lvl6pPr>
            <a:lvl7pPr lvl="6" marR="0" algn="l">
              <a:lnSpc>
                <a:spcPct val="100000"/>
              </a:lnSpc>
              <a:spcBef>
                <a:spcPts val="0"/>
              </a:spcBef>
              <a:spcAft>
                <a:spcPts val="0"/>
              </a:spcAft>
              <a:buClr>
                <a:srgbClr val="FFFFFF"/>
              </a:buClr>
              <a:buSzPts val="1400"/>
              <a:buFont typeface="Roboto Slab"/>
              <a:buNone/>
              <a:defRPr b="1" i="0" sz="1400" u="none" cap="none" strike="noStrike">
                <a:solidFill>
                  <a:srgbClr val="FFFFFF"/>
                </a:solidFill>
                <a:latin typeface="Roboto Slab"/>
                <a:ea typeface="Roboto Slab"/>
                <a:cs typeface="Roboto Slab"/>
                <a:sym typeface="Roboto Slab"/>
              </a:defRPr>
            </a:lvl7pPr>
            <a:lvl8pPr lvl="7" marR="0" algn="l">
              <a:lnSpc>
                <a:spcPct val="100000"/>
              </a:lnSpc>
              <a:spcBef>
                <a:spcPts val="0"/>
              </a:spcBef>
              <a:spcAft>
                <a:spcPts val="0"/>
              </a:spcAft>
              <a:buClr>
                <a:srgbClr val="FFFFFF"/>
              </a:buClr>
              <a:buSzPts val="1400"/>
              <a:buFont typeface="Roboto Slab"/>
              <a:buNone/>
              <a:defRPr b="1" i="0" sz="1400" u="none" cap="none" strike="noStrike">
                <a:solidFill>
                  <a:srgbClr val="FFFFFF"/>
                </a:solidFill>
                <a:latin typeface="Roboto Slab"/>
                <a:ea typeface="Roboto Slab"/>
                <a:cs typeface="Roboto Slab"/>
                <a:sym typeface="Roboto Slab"/>
              </a:defRPr>
            </a:lvl8pPr>
            <a:lvl9pPr lvl="8" marR="0" algn="l">
              <a:lnSpc>
                <a:spcPct val="100000"/>
              </a:lnSpc>
              <a:spcBef>
                <a:spcPts val="0"/>
              </a:spcBef>
              <a:spcAft>
                <a:spcPts val="0"/>
              </a:spcAft>
              <a:buClr>
                <a:srgbClr val="FFFFFF"/>
              </a:buClr>
              <a:buSzPts val="1400"/>
              <a:buFont typeface="Roboto Slab"/>
              <a:buNone/>
              <a:defRPr b="1" i="0" sz="1400" u="none" cap="none" strike="noStrike">
                <a:solidFill>
                  <a:srgbClr val="FFFFFF"/>
                </a:solidFill>
                <a:latin typeface="Roboto Slab"/>
                <a:ea typeface="Roboto Slab"/>
                <a:cs typeface="Roboto Slab"/>
                <a:sym typeface="Roboto Slab"/>
              </a:defRPr>
            </a:lvl9pPr>
          </a:lstStyle>
          <a:p/>
        </p:txBody>
      </p:sp>
      <p:sp>
        <p:nvSpPr>
          <p:cNvPr id="536" name="Google Shape;536;p56"/>
          <p:cNvSpPr txBox="1"/>
          <p:nvPr>
            <p:ph idx="1" type="body"/>
          </p:nvPr>
        </p:nvSpPr>
        <p:spPr>
          <a:xfrm>
            <a:off x="1146025" y="1767275"/>
            <a:ext cx="7540800" cy="3158700"/>
          </a:xfrm>
          <a:prstGeom prst="rect">
            <a:avLst/>
          </a:prstGeom>
          <a:noFill/>
          <a:ln>
            <a:noFill/>
          </a:ln>
        </p:spPr>
        <p:txBody>
          <a:bodyPr anchorCtr="0" anchor="t" bIns="68575" lIns="68575" spcFirstLastPara="1" rIns="68575" wrap="square" tIns="68575">
            <a:noAutofit/>
          </a:bodyPr>
          <a:lstStyle>
            <a:lvl1pPr indent="-374650" lvl="0" marL="457200" marR="0" algn="l">
              <a:lnSpc>
                <a:spcPct val="100000"/>
              </a:lnSpc>
              <a:spcBef>
                <a:spcPts val="500"/>
              </a:spcBef>
              <a:spcAft>
                <a:spcPts val="0"/>
              </a:spcAft>
              <a:buClr>
                <a:srgbClr val="114454"/>
              </a:buClr>
              <a:buSzPts val="2300"/>
              <a:buFont typeface="Nixie One"/>
              <a:buChar char="▪"/>
              <a:defRPr b="0" i="0" sz="2300" u="none" cap="none" strike="noStrike">
                <a:solidFill>
                  <a:srgbClr val="114454"/>
                </a:solidFill>
                <a:latin typeface="Nixie One"/>
                <a:ea typeface="Nixie One"/>
                <a:cs typeface="Nixie One"/>
                <a:sym typeface="Nixie One"/>
              </a:defRPr>
            </a:lvl1pPr>
            <a:lvl2pPr indent="-342900" lvl="1" marL="914400" marR="0" algn="l">
              <a:lnSpc>
                <a:spcPct val="100000"/>
              </a:lnSpc>
              <a:spcBef>
                <a:spcPts val="400"/>
              </a:spcBef>
              <a:spcAft>
                <a:spcPts val="0"/>
              </a:spcAft>
              <a:buClr>
                <a:srgbClr val="114454"/>
              </a:buClr>
              <a:buSzPts val="1800"/>
              <a:buFont typeface="Nixie One"/>
              <a:buChar char="▫"/>
              <a:defRPr b="0" i="0" sz="1800" u="none" cap="none" strike="noStrike">
                <a:solidFill>
                  <a:srgbClr val="114454"/>
                </a:solidFill>
                <a:latin typeface="Nixie One"/>
                <a:ea typeface="Nixie One"/>
                <a:cs typeface="Nixie One"/>
                <a:sym typeface="Nixie One"/>
              </a:defRPr>
            </a:lvl2pPr>
            <a:lvl3pPr indent="-228600" lvl="2" marL="1371600" marR="0" algn="l">
              <a:lnSpc>
                <a:spcPct val="100000"/>
              </a:lnSpc>
              <a:spcBef>
                <a:spcPts val="400"/>
              </a:spcBef>
              <a:spcAft>
                <a:spcPts val="0"/>
              </a:spcAft>
              <a:buClr>
                <a:srgbClr val="114454"/>
              </a:buClr>
              <a:buSzPts val="1800"/>
              <a:buFont typeface="Nixie One"/>
              <a:buNone/>
              <a:defRPr b="0" i="0" sz="1800" u="none" cap="none" strike="noStrike">
                <a:solidFill>
                  <a:srgbClr val="114454"/>
                </a:solidFill>
                <a:latin typeface="Nixie One"/>
                <a:ea typeface="Nixie One"/>
                <a:cs typeface="Nixie One"/>
                <a:sym typeface="Nixie One"/>
              </a:defRPr>
            </a:lvl3pPr>
            <a:lvl4pPr indent="-228600" lvl="3" marL="1828800" marR="0" algn="l">
              <a:lnSpc>
                <a:spcPct val="100000"/>
              </a:lnSpc>
              <a:spcBef>
                <a:spcPts val="300"/>
              </a:spcBef>
              <a:spcAft>
                <a:spcPts val="0"/>
              </a:spcAft>
              <a:buClr>
                <a:srgbClr val="114454"/>
              </a:buClr>
              <a:buSzPts val="1400"/>
              <a:buFont typeface="Nixie One"/>
              <a:buNone/>
              <a:defRPr b="0" i="0" sz="1400" u="none" cap="none" strike="noStrike">
                <a:solidFill>
                  <a:srgbClr val="114454"/>
                </a:solidFill>
                <a:latin typeface="Nixie One"/>
                <a:ea typeface="Nixie One"/>
                <a:cs typeface="Nixie One"/>
                <a:sym typeface="Nixie One"/>
              </a:defRPr>
            </a:lvl4pPr>
            <a:lvl5pPr indent="-228600" lvl="4" marL="2286000" marR="0" algn="l">
              <a:lnSpc>
                <a:spcPct val="100000"/>
              </a:lnSpc>
              <a:spcBef>
                <a:spcPts val="300"/>
              </a:spcBef>
              <a:spcAft>
                <a:spcPts val="0"/>
              </a:spcAft>
              <a:buClr>
                <a:srgbClr val="114454"/>
              </a:buClr>
              <a:buSzPts val="1400"/>
              <a:buFont typeface="Nixie One"/>
              <a:buNone/>
              <a:defRPr b="0" i="0" sz="1400" u="none" cap="none" strike="noStrike">
                <a:solidFill>
                  <a:srgbClr val="114454"/>
                </a:solidFill>
                <a:latin typeface="Nixie One"/>
                <a:ea typeface="Nixie One"/>
                <a:cs typeface="Nixie One"/>
                <a:sym typeface="Nixie One"/>
              </a:defRPr>
            </a:lvl5pPr>
            <a:lvl6pPr indent="-228600" lvl="5" marL="2743200" marR="0" algn="l">
              <a:lnSpc>
                <a:spcPct val="100000"/>
              </a:lnSpc>
              <a:spcBef>
                <a:spcPts val="300"/>
              </a:spcBef>
              <a:spcAft>
                <a:spcPts val="0"/>
              </a:spcAft>
              <a:buClr>
                <a:srgbClr val="114454"/>
              </a:buClr>
              <a:buSzPts val="1400"/>
              <a:buFont typeface="Nixie One"/>
              <a:buNone/>
              <a:defRPr b="0" i="0" sz="1400" u="none" cap="none" strike="noStrike">
                <a:solidFill>
                  <a:srgbClr val="114454"/>
                </a:solidFill>
                <a:latin typeface="Nixie One"/>
                <a:ea typeface="Nixie One"/>
                <a:cs typeface="Nixie One"/>
                <a:sym typeface="Nixie One"/>
              </a:defRPr>
            </a:lvl6pPr>
            <a:lvl7pPr indent="-228600" lvl="6" marL="3200400" marR="0" algn="l">
              <a:lnSpc>
                <a:spcPct val="100000"/>
              </a:lnSpc>
              <a:spcBef>
                <a:spcPts val="300"/>
              </a:spcBef>
              <a:spcAft>
                <a:spcPts val="0"/>
              </a:spcAft>
              <a:buClr>
                <a:srgbClr val="114454"/>
              </a:buClr>
              <a:buSzPts val="1400"/>
              <a:buFont typeface="Nixie One"/>
              <a:buNone/>
              <a:defRPr b="0" i="0" sz="1400" u="none" cap="none" strike="noStrike">
                <a:solidFill>
                  <a:srgbClr val="114454"/>
                </a:solidFill>
                <a:latin typeface="Nixie One"/>
                <a:ea typeface="Nixie One"/>
                <a:cs typeface="Nixie One"/>
                <a:sym typeface="Nixie One"/>
              </a:defRPr>
            </a:lvl7pPr>
            <a:lvl8pPr indent="-228600" lvl="7" marL="3657600" marR="0" algn="l">
              <a:lnSpc>
                <a:spcPct val="100000"/>
              </a:lnSpc>
              <a:spcBef>
                <a:spcPts val="300"/>
              </a:spcBef>
              <a:spcAft>
                <a:spcPts val="0"/>
              </a:spcAft>
              <a:buClr>
                <a:srgbClr val="114454"/>
              </a:buClr>
              <a:buSzPts val="1400"/>
              <a:buFont typeface="Nixie One"/>
              <a:buNone/>
              <a:defRPr b="0" i="0" sz="1400" u="none" cap="none" strike="noStrike">
                <a:solidFill>
                  <a:srgbClr val="114454"/>
                </a:solidFill>
                <a:latin typeface="Nixie One"/>
                <a:ea typeface="Nixie One"/>
                <a:cs typeface="Nixie One"/>
                <a:sym typeface="Nixie One"/>
              </a:defRPr>
            </a:lvl8pPr>
            <a:lvl9pPr indent="-228600" lvl="8" marL="4114800" marR="0" algn="l">
              <a:lnSpc>
                <a:spcPct val="100000"/>
              </a:lnSpc>
              <a:spcBef>
                <a:spcPts val="300"/>
              </a:spcBef>
              <a:spcAft>
                <a:spcPts val="0"/>
              </a:spcAft>
              <a:buClr>
                <a:srgbClr val="114454"/>
              </a:buClr>
              <a:buSzPts val="1400"/>
              <a:buFont typeface="Nixie One"/>
              <a:buNone/>
              <a:defRPr b="0" i="0" sz="1400" u="none" cap="none" strike="noStrike">
                <a:solidFill>
                  <a:srgbClr val="114454"/>
                </a:solidFill>
                <a:latin typeface="Nixie One"/>
                <a:ea typeface="Nixie One"/>
                <a:cs typeface="Nixie One"/>
                <a:sym typeface="Nixie One"/>
              </a:defRPr>
            </a:lvl9pPr>
          </a:lstStyle>
          <a:p/>
        </p:txBody>
      </p:sp>
    </p:spTree>
  </p:cSld>
  <p:clrMap accent1="accent1" accent2="accent2" accent3="accent3" accent4="accent4" accent5="accent5" accent6="accent6" bg1="lt1" bg2="dk2" tx1="dk1" tx2="lt2" folHlink="folHlink" hlink="hlink"/>
  <p:sldLayoutIdLst>
    <p:sldLayoutId id="2147483702" r:id="rId1"/>
    <p:sldLayoutId id="2147483703" r:id="rId2"/>
    <p:sldLayoutId id="2147483704" r:id="rId3"/>
    <p:sldLayoutId id="2147483705"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 Id="rId3" Type="http://schemas.openxmlformats.org/officeDocument/2006/relationships/hyperlink" Target="https://embed.kumu.io/650e80a5d4ccb4079ffd7a00687377b8#home" TargetMode="External"/><Relationship Id="rId4" Type="http://schemas.openxmlformats.org/officeDocument/2006/relationships/hyperlink" Target="https://embed.kumu.io/650e80a5d4ccb4079ffd7a00687377b8#hom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70" name="Shape 570"/>
        <p:cNvGrpSpPr/>
        <p:nvPr/>
      </p:nvGrpSpPr>
      <p:grpSpPr>
        <a:xfrm>
          <a:off x="0" y="0"/>
          <a:ext cx="0" cy="0"/>
          <a:chOff x="0" y="0"/>
          <a:chExt cx="0" cy="0"/>
        </a:xfrm>
      </p:grpSpPr>
      <p:pic>
        <p:nvPicPr>
          <p:cNvPr descr="Forest dense with evergreen trees." id="571" name="Google Shape;571;p61"/>
          <p:cNvPicPr preferRelativeResize="0"/>
          <p:nvPr>
            <p:ph idx="2" type="pic"/>
          </p:nvPr>
        </p:nvPicPr>
        <p:blipFill rotWithShape="1">
          <a:blip r:embed="rId3">
            <a:alphaModFix/>
          </a:blip>
          <a:srcRect b="7526" l="0" r="0" t="7518"/>
          <a:stretch/>
        </p:blipFill>
        <p:spPr>
          <a:xfrm>
            <a:off x="0" y="0"/>
            <a:ext cx="9144003" cy="5143501"/>
          </a:xfrm>
          <a:prstGeom prst="rect">
            <a:avLst/>
          </a:prstGeom>
        </p:spPr>
      </p:pic>
      <p:sp>
        <p:nvSpPr>
          <p:cNvPr id="572" name="Google Shape;572;p61"/>
          <p:cNvSpPr txBox="1"/>
          <p:nvPr>
            <p:ph type="title"/>
          </p:nvPr>
        </p:nvSpPr>
        <p:spPr>
          <a:xfrm>
            <a:off x="285750" y="1639500"/>
            <a:ext cx="8572500" cy="186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Stewardship Workgroup</a:t>
            </a:r>
            <a:endParaRPr/>
          </a:p>
          <a:p>
            <a:pPr indent="0" lvl="0" marL="0" rtl="0" algn="l">
              <a:spcBef>
                <a:spcPts val="0"/>
              </a:spcBef>
              <a:spcAft>
                <a:spcPts val="0"/>
              </a:spcAft>
              <a:buNone/>
            </a:pPr>
            <a:r>
              <a:t/>
            </a:r>
            <a:endParaRPr/>
          </a:p>
        </p:txBody>
      </p:sp>
      <p:sp>
        <p:nvSpPr>
          <p:cNvPr id="573" name="Google Shape;573;p61"/>
          <p:cNvSpPr txBox="1"/>
          <p:nvPr>
            <p:ph idx="1" type="subTitle"/>
          </p:nvPr>
        </p:nvSpPr>
        <p:spPr>
          <a:xfrm>
            <a:off x="342750" y="3820125"/>
            <a:ext cx="5555400" cy="553200"/>
          </a:xfrm>
          <a:prstGeom prst="rect">
            <a:avLst/>
          </a:prstGeom>
          <a:solidFill>
            <a:srgbClr val="274E13"/>
          </a:solidFill>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Space Grotesk SemiBold"/>
                <a:ea typeface="Space Grotesk SemiBold"/>
                <a:cs typeface="Space Grotesk SemiBold"/>
                <a:sym typeface="Space Grotesk SemiBold"/>
              </a:rPr>
              <a:t>Quarter 2 Meeting – May 13, 2025 </a:t>
            </a:r>
            <a:endParaRPr sz="2200">
              <a:latin typeface="Space Grotesk SemiBold"/>
              <a:ea typeface="Space Grotesk SemiBold"/>
              <a:cs typeface="Space Grotesk SemiBold"/>
              <a:sym typeface="Space Grotesk SemiBold"/>
            </a:endParaRPr>
          </a:p>
        </p:txBody>
      </p:sp>
      <p:cxnSp>
        <p:nvCxnSpPr>
          <p:cNvPr id="574" name="Google Shape;574;p61"/>
          <p:cNvCxnSpPr/>
          <p:nvPr/>
        </p:nvCxnSpPr>
        <p:spPr>
          <a:xfrm>
            <a:off x="342750" y="1282588"/>
            <a:ext cx="8458500" cy="0"/>
          </a:xfrm>
          <a:prstGeom prst="straightConnector1">
            <a:avLst/>
          </a:prstGeom>
          <a:noFill/>
          <a:ln cap="flat" cmpd="sng" w="28575">
            <a:solidFill>
              <a:schemeClr val="dk1"/>
            </a:solidFill>
            <a:prstDash val="solid"/>
            <a:round/>
            <a:headEnd len="med" w="med" type="none"/>
            <a:tailEnd len="med" w="med" type="none"/>
          </a:ln>
        </p:spPr>
      </p:cxnSp>
      <p:cxnSp>
        <p:nvCxnSpPr>
          <p:cNvPr id="575" name="Google Shape;575;p61"/>
          <p:cNvCxnSpPr/>
          <p:nvPr/>
        </p:nvCxnSpPr>
        <p:spPr>
          <a:xfrm>
            <a:off x="342750" y="3860913"/>
            <a:ext cx="8458500" cy="0"/>
          </a:xfrm>
          <a:prstGeom prst="straightConnector1">
            <a:avLst/>
          </a:prstGeom>
          <a:noFill/>
          <a:ln cap="flat" cmpd="sng" w="76200">
            <a:solidFill>
              <a:schemeClr val="dk1"/>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70"/>
          <p:cNvSpPr/>
          <p:nvPr/>
        </p:nvSpPr>
        <p:spPr>
          <a:xfrm>
            <a:off x="243850" y="0"/>
            <a:ext cx="8686800" cy="876600"/>
          </a:xfrm>
          <a:prstGeom prst="rect">
            <a:avLst/>
          </a:prstGeom>
          <a:solidFill>
            <a:srgbClr val="13314B"/>
          </a:solidFill>
          <a:ln>
            <a:noFill/>
          </a:ln>
        </p:spPr>
        <p:txBody>
          <a:bodyPr anchorCtr="0" anchor="ctr" bIns="45725" lIns="91425" spcFirstLastPara="1" rIns="91425" wrap="square" tIns="45725">
            <a:noAutofit/>
          </a:bodyPr>
          <a:lstStyle/>
          <a:p>
            <a:pPr indent="0" lvl="0" marL="0" marR="0" rtl="0" algn="l">
              <a:lnSpc>
                <a:spcPct val="105000"/>
              </a:lnSpc>
              <a:spcBef>
                <a:spcPts val="0"/>
              </a:spcBef>
              <a:spcAft>
                <a:spcPts val="0"/>
              </a:spcAft>
              <a:buClr>
                <a:srgbClr val="000000"/>
              </a:buClr>
              <a:buSzPts val="1100"/>
              <a:buFont typeface="Arial"/>
              <a:buNone/>
            </a:pPr>
            <a:r>
              <a:rPr b="0" i="0" lang="en" sz="1100" u="none" cap="none" strike="noStrike">
                <a:solidFill>
                  <a:srgbClr val="FFFFFF"/>
                </a:solidFill>
                <a:latin typeface="Georgia"/>
                <a:ea typeface="Georgia"/>
                <a:cs typeface="Georgia"/>
                <a:sym typeface="Georgia"/>
              </a:rPr>
              <a:t> </a:t>
            </a:r>
            <a:endParaRPr b="0" i="0" sz="1100" u="none" cap="none" strike="noStrike">
              <a:solidFill>
                <a:srgbClr val="000000"/>
              </a:solidFill>
              <a:latin typeface="Arial"/>
              <a:ea typeface="Arial"/>
              <a:cs typeface="Arial"/>
              <a:sym typeface="Arial"/>
            </a:endParaRPr>
          </a:p>
        </p:txBody>
      </p:sp>
      <p:sp>
        <p:nvSpPr>
          <p:cNvPr id="668" name="Google Shape;668;p70"/>
          <p:cNvSpPr txBox="1"/>
          <p:nvPr/>
        </p:nvSpPr>
        <p:spPr>
          <a:xfrm>
            <a:off x="396547" y="54850"/>
            <a:ext cx="8612400" cy="867300"/>
          </a:xfrm>
          <a:prstGeom prst="rect">
            <a:avLst/>
          </a:prstGeom>
          <a:noFill/>
          <a:ln>
            <a:noFill/>
          </a:ln>
        </p:spPr>
        <p:txBody>
          <a:bodyPr anchorCtr="0" anchor="t" bIns="45725" lIns="91425" spcFirstLastPara="1" rIns="91425" wrap="square" tIns="45725">
            <a:noAutofit/>
          </a:bodyPr>
          <a:lstStyle/>
          <a:p>
            <a:pPr indent="0" lvl="0" marL="0" marR="0" rtl="0" algn="ctr">
              <a:lnSpc>
                <a:spcPct val="105000"/>
              </a:lnSpc>
              <a:spcBef>
                <a:spcPts val="0"/>
              </a:spcBef>
              <a:spcAft>
                <a:spcPts val="0"/>
              </a:spcAft>
              <a:buClr>
                <a:schemeClr val="dk1"/>
              </a:buClr>
              <a:buSzPts val="2300"/>
              <a:buFont typeface="Arial"/>
              <a:buNone/>
            </a:pPr>
            <a:r>
              <a:rPr b="1" lang="en" sz="2200">
                <a:solidFill>
                  <a:schemeClr val="lt1"/>
                </a:solidFill>
                <a:latin typeface="Georgia"/>
                <a:ea typeface="Georgia"/>
                <a:cs typeface="Georgia"/>
                <a:sym typeface="Georgia"/>
              </a:rPr>
              <a:t>Future Management Strategies and Potential Measures</a:t>
            </a:r>
            <a:endParaRPr b="1" sz="2200">
              <a:solidFill>
                <a:schemeClr val="lt1"/>
              </a:solidFill>
              <a:latin typeface="Georgia"/>
              <a:ea typeface="Georgia"/>
              <a:cs typeface="Georgia"/>
              <a:sym typeface="Georgia"/>
            </a:endParaRPr>
          </a:p>
          <a:p>
            <a:pPr indent="0" lvl="0" marL="0" marR="0" rtl="0" algn="ctr">
              <a:lnSpc>
                <a:spcPct val="105000"/>
              </a:lnSpc>
              <a:spcBef>
                <a:spcPts val="0"/>
              </a:spcBef>
              <a:spcAft>
                <a:spcPts val="0"/>
              </a:spcAft>
              <a:buClr>
                <a:schemeClr val="dk1"/>
              </a:buClr>
              <a:buSzPts val="2300"/>
              <a:buFont typeface="Arial"/>
              <a:buNone/>
            </a:pPr>
            <a:r>
              <a:rPr b="1" lang="en" sz="2200">
                <a:solidFill>
                  <a:schemeClr val="lt1"/>
                </a:solidFill>
                <a:latin typeface="Georgia"/>
                <a:ea typeface="Georgia"/>
                <a:cs typeface="Georgia"/>
                <a:sym typeface="Georgia"/>
              </a:rPr>
              <a:t>(How to Get it Done)</a:t>
            </a:r>
            <a:endParaRPr b="1" sz="2200">
              <a:solidFill>
                <a:schemeClr val="lt1"/>
              </a:solidFill>
              <a:latin typeface="Georgia"/>
              <a:ea typeface="Georgia"/>
              <a:cs typeface="Georgia"/>
              <a:sym typeface="Georgia"/>
            </a:endParaRPr>
          </a:p>
          <a:p>
            <a:pPr indent="0" lvl="0" marL="0" marR="0" rtl="0" algn="l">
              <a:lnSpc>
                <a:spcPct val="105000"/>
              </a:lnSpc>
              <a:spcBef>
                <a:spcPts val="0"/>
              </a:spcBef>
              <a:spcAft>
                <a:spcPts val="0"/>
              </a:spcAft>
              <a:buClr>
                <a:srgbClr val="000000"/>
              </a:buClr>
              <a:buSzPts val="2300"/>
              <a:buFont typeface="Arial"/>
              <a:buNone/>
            </a:pPr>
            <a:r>
              <a:t/>
            </a:r>
            <a:endParaRPr b="1" i="0" sz="2300" u="none" cap="none" strike="noStrike">
              <a:solidFill>
                <a:srgbClr val="FFFFFF"/>
              </a:solidFill>
              <a:latin typeface="Georgia"/>
              <a:ea typeface="Georgia"/>
              <a:cs typeface="Georgia"/>
              <a:sym typeface="Georgia"/>
            </a:endParaRPr>
          </a:p>
        </p:txBody>
      </p:sp>
      <p:sp>
        <p:nvSpPr>
          <p:cNvPr id="669" name="Google Shape;669;p70"/>
          <p:cNvSpPr txBox="1"/>
          <p:nvPr/>
        </p:nvSpPr>
        <p:spPr>
          <a:xfrm>
            <a:off x="322175" y="922150"/>
            <a:ext cx="8686800" cy="4138200"/>
          </a:xfrm>
          <a:prstGeom prst="rect">
            <a:avLst/>
          </a:prstGeom>
          <a:noFill/>
          <a:ln>
            <a:noFill/>
          </a:ln>
        </p:spPr>
        <p:txBody>
          <a:bodyPr anchorCtr="0" anchor="t" bIns="91425" lIns="91425" spcFirstLastPara="1" rIns="91425" wrap="square" tIns="91425">
            <a:noAutofit/>
          </a:bodyPr>
          <a:lstStyle/>
          <a:p>
            <a:pPr indent="-330200" lvl="1" marL="514350" rtl="0" algn="l">
              <a:lnSpc>
                <a:spcPct val="100000"/>
              </a:lnSpc>
              <a:spcBef>
                <a:spcPts val="0"/>
              </a:spcBef>
              <a:spcAft>
                <a:spcPts val="0"/>
              </a:spcAft>
              <a:buClr>
                <a:schemeClr val="dk1"/>
              </a:buClr>
              <a:buSzPts val="1600"/>
              <a:buFont typeface="Arial"/>
              <a:buAutoNum type="arabicPeriod"/>
            </a:pPr>
            <a:r>
              <a:rPr lang="en" sz="1600">
                <a:solidFill>
                  <a:schemeClr val="dk1"/>
                </a:solidFill>
              </a:rPr>
              <a:t>Continue the Stewardship Survey, and use it to inform practitioners</a:t>
            </a:r>
            <a:endParaRPr sz="1600">
              <a:solidFill>
                <a:schemeClr val="dk1"/>
              </a:solidFill>
            </a:endParaRPr>
          </a:p>
          <a:p>
            <a:pPr indent="-317500" lvl="2" marL="1371600" rtl="0" algn="l">
              <a:lnSpc>
                <a:spcPct val="100000"/>
              </a:lnSpc>
              <a:spcBef>
                <a:spcPts val="0"/>
              </a:spcBef>
              <a:spcAft>
                <a:spcPts val="0"/>
              </a:spcAft>
              <a:buClr>
                <a:schemeClr val="dk1"/>
              </a:buClr>
              <a:buSzPts val="1400"/>
              <a:buChar char="■"/>
            </a:pPr>
            <a:r>
              <a:rPr lang="en">
                <a:solidFill>
                  <a:schemeClr val="dk1"/>
                </a:solidFill>
              </a:rPr>
              <a:t>along with other data/social science </a:t>
            </a:r>
            <a:endParaRPr>
              <a:solidFill>
                <a:schemeClr val="dk1"/>
              </a:solidFill>
            </a:endParaRPr>
          </a:p>
          <a:p>
            <a:pPr indent="-330200" lvl="1" marL="514350" rtl="0" algn="l">
              <a:lnSpc>
                <a:spcPct val="100000"/>
              </a:lnSpc>
              <a:spcBef>
                <a:spcPts val="800"/>
              </a:spcBef>
              <a:spcAft>
                <a:spcPts val="0"/>
              </a:spcAft>
              <a:buClr>
                <a:schemeClr val="dk1"/>
              </a:buClr>
              <a:buSzPts val="1600"/>
              <a:buFont typeface="Arial"/>
              <a:buAutoNum type="arabicPeriod"/>
            </a:pPr>
            <a:r>
              <a:rPr lang="en" sz="1600">
                <a:solidFill>
                  <a:schemeClr val="dk1"/>
                </a:solidFill>
              </a:rPr>
              <a:t>Use additional datasets that demonstrate success – some things partners may already be tracking and reporting (for grants, other commitments):</a:t>
            </a:r>
            <a:endParaRPr sz="1600">
              <a:solidFill>
                <a:schemeClr val="dk1"/>
              </a:solidFill>
            </a:endParaRPr>
          </a:p>
          <a:p>
            <a:pPr indent="-317500" lvl="2" marL="1371600" rtl="0" algn="l">
              <a:lnSpc>
                <a:spcPct val="100000"/>
              </a:lnSpc>
              <a:spcBef>
                <a:spcPts val="0"/>
              </a:spcBef>
              <a:spcAft>
                <a:spcPts val="0"/>
              </a:spcAft>
              <a:buClr>
                <a:schemeClr val="dk1"/>
              </a:buClr>
              <a:buSzPts val="1400"/>
              <a:buChar char="■"/>
            </a:pPr>
            <a:r>
              <a:rPr lang="en">
                <a:solidFill>
                  <a:schemeClr val="dk1"/>
                </a:solidFill>
              </a:rPr>
              <a:t># of volunteers that participate in projects</a:t>
            </a:r>
            <a:endParaRPr>
              <a:solidFill>
                <a:schemeClr val="dk1"/>
              </a:solidFill>
            </a:endParaRPr>
          </a:p>
          <a:p>
            <a:pPr indent="-317500" lvl="2" marL="1371600" rtl="0" algn="l">
              <a:lnSpc>
                <a:spcPct val="100000"/>
              </a:lnSpc>
              <a:spcBef>
                <a:spcPts val="0"/>
              </a:spcBef>
              <a:spcAft>
                <a:spcPts val="0"/>
              </a:spcAft>
              <a:buClr>
                <a:schemeClr val="dk1"/>
              </a:buClr>
              <a:buSzPts val="1400"/>
              <a:buChar char="■"/>
            </a:pPr>
            <a:r>
              <a:rPr lang="en">
                <a:solidFill>
                  <a:schemeClr val="dk1"/>
                </a:solidFill>
              </a:rPr>
              <a:t>amount of pet waste kept out of the water through localities’ efforts </a:t>
            </a:r>
            <a:endParaRPr>
              <a:solidFill>
                <a:schemeClr val="dk1"/>
              </a:solidFill>
            </a:endParaRPr>
          </a:p>
          <a:p>
            <a:pPr indent="-317500" lvl="2" marL="1371600" rtl="0" algn="l">
              <a:lnSpc>
                <a:spcPct val="100000"/>
              </a:lnSpc>
              <a:spcBef>
                <a:spcPts val="0"/>
              </a:spcBef>
              <a:spcAft>
                <a:spcPts val="0"/>
              </a:spcAft>
              <a:buClr>
                <a:schemeClr val="dk1"/>
              </a:buClr>
              <a:buSzPts val="1400"/>
              <a:buChar char="■"/>
            </a:pPr>
            <a:r>
              <a:rPr lang="en">
                <a:solidFill>
                  <a:schemeClr val="dk1"/>
                </a:solidFill>
              </a:rPr>
              <a:t>capture larger-scale, collective efforts / community-scale stewardship</a:t>
            </a:r>
            <a:endParaRPr>
              <a:solidFill>
                <a:schemeClr val="dk1"/>
              </a:solidFill>
            </a:endParaRPr>
          </a:p>
          <a:p>
            <a:pPr indent="-330200" lvl="1" marL="514350" rtl="0" algn="l">
              <a:lnSpc>
                <a:spcPct val="100000"/>
              </a:lnSpc>
              <a:spcBef>
                <a:spcPts val="800"/>
              </a:spcBef>
              <a:spcAft>
                <a:spcPts val="0"/>
              </a:spcAft>
              <a:buClr>
                <a:schemeClr val="dk1"/>
              </a:buClr>
              <a:buSzPts val="1600"/>
              <a:buFont typeface="Arial"/>
              <a:buAutoNum type="arabicPeriod"/>
            </a:pPr>
            <a:r>
              <a:rPr lang="en" sz="1600">
                <a:solidFill>
                  <a:schemeClr val="dk1"/>
                </a:solidFill>
              </a:rPr>
              <a:t>Work with other Watershed Agreement outcomes </a:t>
            </a:r>
            <a:endParaRPr sz="1600">
              <a:solidFill>
                <a:schemeClr val="dk1"/>
              </a:solidFill>
            </a:endParaRPr>
          </a:p>
          <a:p>
            <a:pPr indent="-317500" lvl="2" marL="1371600" rtl="0" algn="l">
              <a:lnSpc>
                <a:spcPct val="100000"/>
              </a:lnSpc>
              <a:spcBef>
                <a:spcPts val="0"/>
              </a:spcBef>
              <a:spcAft>
                <a:spcPts val="0"/>
              </a:spcAft>
              <a:buClr>
                <a:schemeClr val="dk1"/>
              </a:buClr>
              <a:buSzPts val="1400"/>
              <a:buChar char="■"/>
            </a:pPr>
            <a:r>
              <a:rPr lang="en">
                <a:solidFill>
                  <a:schemeClr val="dk1"/>
                </a:solidFill>
              </a:rPr>
              <a:t>Identify targeted stewardship engagement that contributes to achieving outcomes </a:t>
            </a:r>
            <a:endParaRPr>
              <a:solidFill>
                <a:schemeClr val="dk1"/>
              </a:solidFill>
            </a:endParaRPr>
          </a:p>
          <a:p>
            <a:pPr indent="-317500" lvl="2" marL="1371600" rtl="0" algn="l">
              <a:lnSpc>
                <a:spcPct val="100000"/>
              </a:lnSpc>
              <a:spcBef>
                <a:spcPts val="0"/>
              </a:spcBef>
              <a:spcAft>
                <a:spcPts val="0"/>
              </a:spcAft>
              <a:buClr>
                <a:schemeClr val="dk1"/>
              </a:buClr>
              <a:buSzPts val="1400"/>
              <a:buChar char="■"/>
            </a:pPr>
            <a:r>
              <a:rPr lang="en">
                <a:solidFill>
                  <a:schemeClr val="dk1"/>
                </a:solidFill>
              </a:rPr>
              <a:t>Help them plan “how to” promote those actions using social science practices (informed by the stewardship survey) </a:t>
            </a:r>
            <a:endParaRPr>
              <a:solidFill>
                <a:schemeClr val="dk1"/>
              </a:solidFill>
            </a:endParaRPr>
          </a:p>
          <a:p>
            <a:pPr indent="-317500" lvl="2" marL="1371600" rtl="0" algn="l">
              <a:lnSpc>
                <a:spcPct val="100000"/>
              </a:lnSpc>
              <a:spcBef>
                <a:spcPts val="0"/>
              </a:spcBef>
              <a:spcAft>
                <a:spcPts val="0"/>
              </a:spcAft>
              <a:buClr>
                <a:schemeClr val="dk1"/>
              </a:buClr>
              <a:buSzPts val="1400"/>
              <a:buFont typeface="Calibri"/>
              <a:buChar char="■"/>
            </a:pPr>
            <a:r>
              <a:rPr b="1" lang="en" u="sng">
                <a:solidFill>
                  <a:schemeClr val="dk1"/>
                </a:solidFill>
              </a:rPr>
              <a:t>EXAMPLE</a:t>
            </a:r>
            <a:r>
              <a:rPr lang="en">
                <a:solidFill>
                  <a:schemeClr val="dk1"/>
                </a:solidFill>
              </a:rPr>
              <a:t>:  </a:t>
            </a:r>
            <a:r>
              <a:rPr lang="en">
                <a:solidFill>
                  <a:schemeClr val="dk1"/>
                </a:solidFill>
                <a:highlight>
                  <a:srgbClr val="FFFFFF"/>
                </a:highlight>
              </a:rPr>
              <a:t>“By 2040, XX number of trees planted by individuals or communities in areas lacking tree canopy.”</a:t>
            </a:r>
            <a:endParaRPr>
              <a:solidFill>
                <a:schemeClr val="dk1"/>
              </a:solidFill>
            </a:endParaRPr>
          </a:p>
          <a:p>
            <a:pPr indent="-330200" lvl="1" marL="514350" rtl="0" algn="l">
              <a:lnSpc>
                <a:spcPct val="100000"/>
              </a:lnSpc>
              <a:spcBef>
                <a:spcPts val="800"/>
              </a:spcBef>
              <a:spcAft>
                <a:spcPts val="0"/>
              </a:spcAft>
              <a:buClr>
                <a:schemeClr val="dk1"/>
              </a:buClr>
              <a:buSzPts val="1600"/>
              <a:buFont typeface="Arial"/>
              <a:buAutoNum type="arabicPeriod"/>
            </a:pPr>
            <a:r>
              <a:rPr lang="en" sz="1600">
                <a:solidFill>
                  <a:schemeClr val="dk1"/>
                </a:solidFill>
              </a:rPr>
              <a:t>Connect with the professional community (partners and regional practitioners) – self-assess their capacity to instigate and measure stewardship, and growth over time.</a:t>
            </a:r>
            <a:endParaRPr sz="1600">
              <a:solidFill>
                <a:srgbClr val="114454"/>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9">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9">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71"/>
          <p:cNvSpPr/>
          <p:nvPr/>
        </p:nvSpPr>
        <p:spPr>
          <a:xfrm>
            <a:off x="243850" y="0"/>
            <a:ext cx="8686800" cy="603300"/>
          </a:xfrm>
          <a:prstGeom prst="rect">
            <a:avLst/>
          </a:prstGeom>
          <a:solidFill>
            <a:srgbClr val="13314B"/>
          </a:solidFill>
          <a:ln>
            <a:noFill/>
          </a:ln>
        </p:spPr>
        <p:txBody>
          <a:bodyPr anchorCtr="0" anchor="ctr" bIns="45725" lIns="91425" spcFirstLastPara="1" rIns="91425" wrap="square" tIns="45725">
            <a:noAutofit/>
          </a:bodyPr>
          <a:lstStyle/>
          <a:p>
            <a:pPr indent="0" lvl="0" marL="0" marR="0" rtl="0" algn="l">
              <a:lnSpc>
                <a:spcPct val="105000"/>
              </a:lnSpc>
              <a:spcBef>
                <a:spcPts val="0"/>
              </a:spcBef>
              <a:spcAft>
                <a:spcPts val="0"/>
              </a:spcAft>
              <a:buClr>
                <a:srgbClr val="000000"/>
              </a:buClr>
              <a:buSzPts val="1100"/>
              <a:buFont typeface="Arial"/>
              <a:buNone/>
            </a:pPr>
            <a:r>
              <a:rPr b="0" i="0" lang="en" sz="1100" u="none" cap="none" strike="noStrike">
                <a:solidFill>
                  <a:srgbClr val="FFFFFF"/>
                </a:solidFill>
                <a:latin typeface="Georgia"/>
                <a:ea typeface="Georgia"/>
                <a:cs typeface="Georgia"/>
                <a:sym typeface="Georgia"/>
              </a:rPr>
              <a:t> </a:t>
            </a:r>
            <a:endParaRPr b="0" i="0" sz="1100" u="none" cap="none" strike="noStrike">
              <a:solidFill>
                <a:srgbClr val="000000"/>
              </a:solidFill>
              <a:latin typeface="Arial"/>
              <a:ea typeface="Arial"/>
              <a:cs typeface="Arial"/>
              <a:sym typeface="Arial"/>
            </a:endParaRPr>
          </a:p>
        </p:txBody>
      </p:sp>
      <p:sp>
        <p:nvSpPr>
          <p:cNvPr id="675" name="Google Shape;675;p71"/>
          <p:cNvSpPr txBox="1"/>
          <p:nvPr/>
        </p:nvSpPr>
        <p:spPr>
          <a:xfrm>
            <a:off x="396550" y="54850"/>
            <a:ext cx="5826300" cy="451800"/>
          </a:xfrm>
          <a:prstGeom prst="rect">
            <a:avLst/>
          </a:prstGeom>
          <a:noFill/>
          <a:ln>
            <a:noFill/>
          </a:ln>
        </p:spPr>
        <p:txBody>
          <a:bodyPr anchorCtr="0" anchor="t" bIns="45725" lIns="91425" spcFirstLastPara="1" rIns="91425" wrap="square" tIns="45725">
            <a:noAutofit/>
          </a:bodyPr>
          <a:lstStyle/>
          <a:p>
            <a:pPr indent="0" lvl="0" marL="0" marR="0" rtl="0" algn="l">
              <a:lnSpc>
                <a:spcPct val="105000"/>
              </a:lnSpc>
              <a:spcBef>
                <a:spcPts val="0"/>
              </a:spcBef>
              <a:spcAft>
                <a:spcPts val="0"/>
              </a:spcAft>
              <a:buClr>
                <a:schemeClr val="dk1"/>
              </a:buClr>
              <a:buSzPts val="2300"/>
              <a:buFont typeface="Arial"/>
              <a:buNone/>
            </a:pPr>
            <a:r>
              <a:rPr b="1" lang="en" sz="2200" u="sng">
                <a:solidFill>
                  <a:schemeClr val="lt1"/>
                </a:solidFill>
                <a:latin typeface="Georgia"/>
                <a:ea typeface="Georgia"/>
                <a:cs typeface="Georgia"/>
                <a:sym typeface="Georgia"/>
              </a:rPr>
              <a:t>REVISED</a:t>
            </a:r>
            <a:r>
              <a:rPr b="1" lang="en" sz="2200">
                <a:solidFill>
                  <a:schemeClr val="lt1"/>
                </a:solidFill>
                <a:latin typeface="Georgia"/>
                <a:ea typeface="Georgia"/>
                <a:cs typeface="Georgia"/>
                <a:sym typeface="Georgia"/>
              </a:rPr>
              <a:t> </a:t>
            </a:r>
            <a:r>
              <a:rPr b="1" i="0" lang="en" sz="2200" u="none" cap="none" strike="noStrike">
                <a:solidFill>
                  <a:schemeClr val="lt1"/>
                </a:solidFill>
                <a:latin typeface="Georgia"/>
                <a:ea typeface="Georgia"/>
                <a:cs typeface="Georgia"/>
                <a:sym typeface="Georgia"/>
              </a:rPr>
              <a:t>STEWARDSHIP OUTCOME</a:t>
            </a:r>
            <a:endParaRPr b="1" i="0" sz="2300" u="none" cap="none" strike="noStrike">
              <a:solidFill>
                <a:srgbClr val="FFFFFF"/>
              </a:solidFill>
              <a:latin typeface="Georgia"/>
              <a:ea typeface="Georgia"/>
              <a:cs typeface="Georgia"/>
              <a:sym typeface="Georgia"/>
            </a:endParaRPr>
          </a:p>
        </p:txBody>
      </p:sp>
      <p:sp>
        <p:nvSpPr>
          <p:cNvPr id="676" name="Google Shape;676;p71"/>
          <p:cNvSpPr/>
          <p:nvPr/>
        </p:nvSpPr>
        <p:spPr>
          <a:xfrm>
            <a:off x="6329375" y="0"/>
            <a:ext cx="2814600" cy="603300"/>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677" name="Google Shape;677;p71"/>
          <p:cNvSpPr txBox="1"/>
          <p:nvPr/>
        </p:nvSpPr>
        <p:spPr>
          <a:xfrm>
            <a:off x="6396025" y="-3"/>
            <a:ext cx="2524500" cy="603300"/>
          </a:xfrm>
          <a:prstGeom prst="rect">
            <a:avLst/>
          </a:prstGeom>
          <a:noFill/>
          <a:ln>
            <a:noFill/>
          </a:ln>
        </p:spPr>
        <p:txBody>
          <a:bodyPr anchorCtr="0" anchor="t" bIns="45725" lIns="91425" spcFirstLastPara="1" rIns="91425" wrap="square" tIns="45725">
            <a:noAutofit/>
          </a:bodyPr>
          <a:lstStyle/>
          <a:p>
            <a:pPr indent="0" lvl="0" marL="0" marR="0" rtl="0" algn="l">
              <a:lnSpc>
                <a:spcPct val="105000"/>
              </a:lnSpc>
              <a:spcBef>
                <a:spcPts val="0"/>
              </a:spcBef>
              <a:spcAft>
                <a:spcPts val="0"/>
              </a:spcAft>
              <a:buClr>
                <a:schemeClr val="dk1"/>
              </a:buClr>
              <a:buSzPts val="1500"/>
              <a:buFont typeface="Arial"/>
              <a:buNone/>
            </a:pPr>
            <a:r>
              <a:rPr b="1" i="0" lang="en" sz="1500" u="none" cap="none" strike="noStrike">
                <a:solidFill>
                  <a:schemeClr val="lt1"/>
                </a:solidFill>
                <a:latin typeface="Calibri"/>
                <a:ea typeface="Calibri"/>
                <a:cs typeface="Calibri"/>
                <a:sym typeface="Calibri"/>
              </a:rPr>
              <a:t>STEWARDSHIP GIT (GIT 5)</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500"/>
              <a:buFont typeface="Arial"/>
              <a:buNone/>
            </a:pPr>
            <a:r>
              <a:rPr b="1" i="0" lang="en" sz="1500" u="none" cap="none" strike="noStrike">
                <a:solidFill>
                  <a:schemeClr val="lt1"/>
                </a:solidFill>
                <a:latin typeface="Calibri"/>
                <a:ea typeface="Calibri"/>
                <a:cs typeface="Calibri"/>
                <a:sym typeface="Calibri"/>
              </a:rPr>
              <a:t>Stewardship Workgroup</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500"/>
              <a:buFont typeface="Arial"/>
              <a:buNone/>
            </a:pPr>
            <a:r>
              <a:t/>
            </a:r>
            <a:endParaRPr b="1" i="0" sz="1500" u="none" cap="none" strike="noStrike">
              <a:solidFill>
                <a:srgbClr val="FFFFFF"/>
              </a:solidFill>
              <a:latin typeface="Calibri"/>
              <a:ea typeface="Calibri"/>
              <a:cs typeface="Calibri"/>
              <a:sym typeface="Calibri"/>
            </a:endParaRPr>
          </a:p>
        </p:txBody>
      </p:sp>
      <p:sp>
        <p:nvSpPr>
          <p:cNvPr id="678" name="Google Shape;678;p71"/>
          <p:cNvSpPr txBox="1"/>
          <p:nvPr/>
        </p:nvSpPr>
        <p:spPr>
          <a:xfrm>
            <a:off x="243850" y="603300"/>
            <a:ext cx="8900100" cy="4540200"/>
          </a:xfrm>
          <a:prstGeom prst="rect">
            <a:avLst/>
          </a:prstGeom>
          <a:noFill/>
          <a:ln>
            <a:noFill/>
          </a:ln>
        </p:spPr>
        <p:txBody>
          <a:bodyPr anchorCtr="0" anchor="t" bIns="68575" lIns="68575" spcFirstLastPara="1" rIns="68575" wrap="square" tIns="68575">
            <a:noAutofit/>
          </a:bodyPr>
          <a:lstStyle/>
          <a:p>
            <a:pPr indent="-228600" lvl="0" marL="254000" marR="0" rtl="0" algn="l">
              <a:lnSpc>
                <a:spcPct val="90000"/>
              </a:lnSpc>
              <a:spcBef>
                <a:spcPts val="0"/>
              </a:spcBef>
              <a:spcAft>
                <a:spcPts val="0"/>
              </a:spcAft>
              <a:buClr>
                <a:schemeClr val="dk1"/>
              </a:buClr>
              <a:buSzPts val="1800"/>
              <a:buFont typeface="Arial"/>
              <a:buChar char="●"/>
            </a:pPr>
            <a:r>
              <a:rPr b="1" i="0" lang="en" sz="1800" u="none" cap="none" strike="noStrike">
                <a:solidFill>
                  <a:schemeClr val="dk1"/>
                </a:solidFill>
                <a:latin typeface="Arial"/>
                <a:ea typeface="Arial"/>
                <a:cs typeface="Arial"/>
                <a:sym typeface="Arial"/>
              </a:rPr>
              <a:t>Outcome’s ultimate intent</a:t>
            </a:r>
            <a:r>
              <a:rPr b="0" i="0" lang="en"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p>
            <a:pPr indent="-209550" lvl="1" marL="571500" marR="0" rtl="0" algn="l">
              <a:lnSpc>
                <a:spcPct val="90000"/>
              </a:lnSpc>
              <a:spcBef>
                <a:spcPts val="0"/>
              </a:spcBef>
              <a:spcAft>
                <a:spcPts val="0"/>
              </a:spcAft>
              <a:buClr>
                <a:schemeClr val="dk1"/>
              </a:buClr>
              <a:buSzPts val="1500"/>
              <a:buFont typeface="Arial"/>
              <a:buChar char="○"/>
            </a:pPr>
            <a:r>
              <a:rPr b="0" i="0" lang="en" sz="1500" u="none" cap="none" strike="noStrike">
                <a:solidFill>
                  <a:schemeClr val="dk1"/>
                </a:solidFill>
                <a:highlight>
                  <a:srgbClr val="FFFFFF"/>
                </a:highlight>
                <a:latin typeface="Arial"/>
                <a:ea typeface="Arial"/>
                <a:cs typeface="Arial"/>
                <a:sym typeface="Arial"/>
              </a:rPr>
              <a:t>Increase and normalize public participation in stewardship actions that contribute to achieving environmental results.</a:t>
            </a:r>
            <a:endParaRPr b="0" i="0" sz="1500" u="none" cap="none" strike="noStrike">
              <a:solidFill>
                <a:schemeClr val="dk1"/>
              </a:solidFill>
              <a:highlight>
                <a:srgbClr val="FFFFFF"/>
              </a:highlight>
              <a:latin typeface="Arial"/>
              <a:ea typeface="Arial"/>
              <a:cs typeface="Arial"/>
              <a:sym typeface="Arial"/>
            </a:endParaRPr>
          </a:p>
          <a:p>
            <a:pPr indent="-228600" lvl="0" marL="254000" marR="0" rtl="0" algn="l">
              <a:lnSpc>
                <a:spcPct val="100000"/>
              </a:lnSpc>
              <a:spcBef>
                <a:spcPts val="600"/>
              </a:spcBef>
              <a:spcAft>
                <a:spcPts val="0"/>
              </a:spcAft>
              <a:buClr>
                <a:schemeClr val="dk1"/>
              </a:buClr>
              <a:buSzPts val="1800"/>
              <a:buFont typeface="Arial"/>
              <a:buChar char="●"/>
            </a:pPr>
            <a:r>
              <a:rPr b="1" i="0" lang="en" sz="1800" u="none" cap="none" strike="noStrike">
                <a:solidFill>
                  <a:schemeClr val="dk1"/>
                </a:solidFill>
                <a:highlight>
                  <a:srgbClr val="FFFFFF"/>
                </a:highlight>
                <a:latin typeface="Arial"/>
                <a:ea typeface="Arial"/>
                <a:cs typeface="Arial"/>
                <a:sym typeface="Arial"/>
              </a:rPr>
              <a:t>What’s new? </a:t>
            </a:r>
            <a:endParaRPr b="1" i="0" sz="1800" u="none" cap="none" strike="noStrike">
              <a:solidFill>
                <a:schemeClr val="dk1"/>
              </a:solidFill>
              <a:highlight>
                <a:srgbClr val="FFFFFF"/>
              </a:highlight>
              <a:latin typeface="Arial"/>
              <a:ea typeface="Arial"/>
              <a:cs typeface="Arial"/>
              <a:sym typeface="Arial"/>
            </a:endParaRPr>
          </a:p>
          <a:p>
            <a:pPr indent="-209550" lvl="1" marL="571500" marR="0" rtl="0" algn="l">
              <a:lnSpc>
                <a:spcPct val="90000"/>
              </a:lnSpc>
              <a:spcBef>
                <a:spcPts val="0"/>
              </a:spcBef>
              <a:spcAft>
                <a:spcPts val="0"/>
              </a:spcAft>
              <a:buClr>
                <a:schemeClr val="dk1"/>
              </a:buClr>
              <a:buSzPts val="1500"/>
              <a:buFont typeface="Arial"/>
              <a:buChar char="○"/>
            </a:pPr>
            <a:r>
              <a:rPr b="1" i="0" lang="en" sz="1500" u="none" cap="none" strike="noStrike">
                <a:solidFill>
                  <a:schemeClr val="dk1"/>
                </a:solidFill>
                <a:highlight>
                  <a:srgbClr val="FFFFFF"/>
                </a:highlight>
              </a:rPr>
              <a:t>Build capacity</a:t>
            </a:r>
            <a:r>
              <a:rPr b="0" i="0" lang="en" sz="1500" u="none" cap="none" strike="noStrike">
                <a:solidFill>
                  <a:schemeClr val="dk1"/>
                </a:solidFill>
                <a:highlight>
                  <a:srgbClr val="FFFFFF"/>
                </a:highlight>
                <a:latin typeface="Arial"/>
                <a:ea typeface="Arial"/>
                <a:cs typeface="Arial"/>
                <a:sym typeface="Arial"/>
              </a:rPr>
              <a:t>: </a:t>
            </a:r>
            <a:r>
              <a:rPr b="0" i="0" lang="en" sz="1500" u="none" cap="none" strike="noStrike">
                <a:solidFill>
                  <a:schemeClr val="dk1"/>
                </a:solidFill>
                <a:highlight>
                  <a:schemeClr val="lt1"/>
                </a:highlight>
                <a:latin typeface="Arial"/>
                <a:ea typeface="Arial"/>
                <a:cs typeface="Arial"/>
                <a:sym typeface="Arial"/>
              </a:rPr>
              <a:t>equip partners and stewardship practitioners with data, tools, technical assistance</a:t>
            </a:r>
            <a:r>
              <a:rPr lang="en" sz="1500">
                <a:solidFill>
                  <a:schemeClr val="dk1"/>
                </a:solidFill>
                <a:highlight>
                  <a:schemeClr val="lt1"/>
                </a:highlight>
              </a:rPr>
              <a:t>,</a:t>
            </a:r>
            <a:r>
              <a:rPr b="0" i="0" lang="en" sz="1500" u="none" cap="none" strike="noStrike">
                <a:solidFill>
                  <a:schemeClr val="dk1"/>
                </a:solidFill>
                <a:highlight>
                  <a:schemeClr val="lt1"/>
                </a:highlight>
                <a:latin typeface="Arial"/>
                <a:ea typeface="Arial"/>
                <a:cs typeface="Arial"/>
                <a:sym typeface="Arial"/>
              </a:rPr>
              <a:t> support; </a:t>
            </a:r>
            <a:r>
              <a:rPr b="0" i="0" lang="en" sz="1500" u="none" cap="none" strike="noStrike">
                <a:solidFill>
                  <a:schemeClr val="dk1"/>
                </a:solidFill>
                <a:highlight>
                  <a:srgbClr val="FFFFFF"/>
                </a:highlight>
                <a:latin typeface="Arial"/>
                <a:ea typeface="Arial"/>
                <a:cs typeface="Arial"/>
                <a:sym typeface="Arial"/>
              </a:rPr>
              <a:t>work through the network to engage with the public.</a:t>
            </a:r>
            <a:endParaRPr b="0" i="0" sz="1500" u="none" cap="none" strike="noStrike">
              <a:solidFill>
                <a:schemeClr val="dk1"/>
              </a:solidFill>
              <a:highlight>
                <a:srgbClr val="FFFFFF"/>
              </a:highlight>
              <a:latin typeface="Arial"/>
              <a:ea typeface="Arial"/>
              <a:cs typeface="Arial"/>
              <a:sym typeface="Arial"/>
            </a:endParaRPr>
          </a:p>
          <a:p>
            <a:pPr indent="-209550" lvl="1" marL="571500" marR="0" rtl="0" algn="l">
              <a:lnSpc>
                <a:spcPct val="90000"/>
              </a:lnSpc>
              <a:spcBef>
                <a:spcPts val="800"/>
              </a:spcBef>
              <a:spcAft>
                <a:spcPts val="0"/>
              </a:spcAft>
              <a:buClr>
                <a:schemeClr val="dk1"/>
              </a:buClr>
              <a:buSzPts val="1500"/>
              <a:buFont typeface="Arial"/>
              <a:buChar char="○"/>
            </a:pPr>
            <a:r>
              <a:rPr b="1" i="0" lang="en" sz="1500" u="none" cap="none" strike="noStrike">
                <a:solidFill>
                  <a:schemeClr val="dk1"/>
                </a:solidFill>
                <a:highlight>
                  <a:srgbClr val="FFFFFF"/>
                </a:highlight>
              </a:rPr>
              <a:t>Expand the scope of stewardship actions</a:t>
            </a:r>
            <a:r>
              <a:rPr b="0" i="0" lang="en" sz="1500" u="none" cap="none" strike="noStrike">
                <a:solidFill>
                  <a:schemeClr val="dk1"/>
                </a:solidFill>
                <a:highlight>
                  <a:srgbClr val="FFFFFF"/>
                </a:highlight>
                <a:latin typeface="Arial"/>
                <a:ea typeface="Arial"/>
                <a:cs typeface="Arial"/>
                <a:sym typeface="Arial"/>
              </a:rPr>
              <a:t> promoted to </a:t>
            </a:r>
            <a:r>
              <a:rPr b="1" i="0" lang="en" sz="1500" u="none" cap="none" strike="noStrike">
                <a:solidFill>
                  <a:schemeClr val="dk1"/>
                </a:solidFill>
                <a:highlight>
                  <a:srgbClr val="FFFFFF"/>
                </a:highlight>
              </a:rPr>
              <a:t>better align with and help achieve</a:t>
            </a:r>
            <a:r>
              <a:rPr b="0" i="0" lang="en" sz="1500" u="none" cap="none" strike="noStrike">
                <a:solidFill>
                  <a:schemeClr val="dk1"/>
                </a:solidFill>
                <a:highlight>
                  <a:srgbClr val="FFFFFF"/>
                </a:highlight>
                <a:latin typeface="Arial"/>
                <a:ea typeface="Arial"/>
                <a:cs typeface="Arial"/>
                <a:sym typeface="Arial"/>
              </a:rPr>
              <a:t> more of the outcomes in the Watershed Agreement. </a:t>
            </a:r>
            <a:endParaRPr b="0" i="0" sz="1500" u="none" cap="none" strike="noStrike">
              <a:solidFill>
                <a:schemeClr val="dk1"/>
              </a:solidFill>
              <a:highlight>
                <a:srgbClr val="FFFFFF"/>
              </a:highlight>
              <a:latin typeface="Arial"/>
              <a:ea typeface="Arial"/>
              <a:cs typeface="Arial"/>
              <a:sym typeface="Arial"/>
            </a:endParaRPr>
          </a:p>
          <a:p>
            <a:pPr indent="-209550" lvl="1" marL="571500" marR="0" rtl="0" algn="l">
              <a:lnSpc>
                <a:spcPct val="90000"/>
              </a:lnSpc>
              <a:spcBef>
                <a:spcPts val="800"/>
              </a:spcBef>
              <a:spcAft>
                <a:spcPts val="0"/>
              </a:spcAft>
              <a:buClr>
                <a:schemeClr val="dk1"/>
              </a:buClr>
              <a:buSzPts val="1500"/>
              <a:buFont typeface="Arial"/>
              <a:buChar char="○"/>
            </a:pPr>
            <a:r>
              <a:rPr b="0" i="0" lang="en" sz="1500" u="none" cap="none" strike="noStrike">
                <a:solidFill>
                  <a:schemeClr val="dk1"/>
                </a:solidFill>
                <a:highlight>
                  <a:srgbClr val="FFFFFF"/>
                </a:highlight>
                <a:latin typeface="Arial"/>
                <a:ea typeface="Arial"/>
                <a:cs typeface="Arial"/>
                <a:sym typeface="Arial"/>
              </a:rPr>
              <a:t>More emphasis on collective, community-scale efforts as well as individual (greater impact).</a:t>
            </a:r>
            <a:endParaRPr b="0" i="0" sz="1500" u="none" cap="none" strike="noStrike">
              <a:solidFill>
                <a:schemeClr val="dk1"/>
              </a:solidFill>
              <a:latin typeface="Arial"/>
              <a:ea typeface="Arial"/>
              <a:cs typeface="Arial"/>
              <a:sym typeface="Arial"/>
            </a:endParaRPr>
          </a:p>
          <a:p>
            <a:pPr indent="-228600" lvl="0" marL="254000" marR="0" rtl="0" algn="l">
              <a:lnSpc>
                <a:spcPct val="95000"/>
              </a:lnSpc>
              <a:spcBef>
                <a:spcPts val="600"/>
              </a:spcBef>
              <a:spcAft>
                <a:spcPts val="0"/>
              </a:spcAft>
              <a:buClr>
                <a:srgbClr val="114454"/>
              </a:buClr>
              <a:buSzPts val="1800"/>
              <a:buFont typeface="Arial"/>
              <a:buChar char="●"/>
            </a:pPr>
            <a:r>
              <a:rPr b="1" i="0" lang="en" sz="1800" u="none" cap="none" strike="noStrike">
                <a:solidFill>
                  <a:schemeClr val="dk1"/>
                </a:solidFill>
                <a:latin typeface="Arial"/>
                <a:ea typeface="Arial"/>
                <a:cs typeface="Arial"/>
                <a:sym typeface="Arial"/>
              </a:rPr>
              <a:t>Challenges</a:t>
            </a:r>
            <a:r>
              <a:rPr b="0" i="0" lang="en"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a:p>
            <a:pPr indent="-209550" lvl="1" marL="571500" marR="0" rtl="0" algn="l">
              <a:lnSpc>
                <a:spcPct val="90000"/>
              </a:lnSpc>
              <a:spcBef>
                <a:spcPts val="0"/>
              </a:spcBef>
              <a:spcAft>
                <a:spcPts val="0"/>
              </a:spcAft>
              <a:buClr>
                <a:srgbClr val="114454"/>
              </a:buClr>
              <a:buSzPts val="1500"/>
              <a:buFont typeface="Arial"/>
              <a:buChar char="○"/>
            </a:pPr>
            <a:r>
              <a:rPr b="0" i="0" lang="en" sz="1500" u="none" cap="none" strike="noStrike">
                <a:solidFill>
                  <a:schemeClr val="dk1"/>
                </a:solidFill>
                <a:latin typeface="Arial"/>
                <a:ea typeface="Arial"/>
                <a:cs typeface="Arial"/>
                <a:sym typeface="Arial"/>
              </a:rPr>
              <a:t>Need more time to identify targets, numeric metrics and means to measure. Stewardship results take a long time to realize. We need small bites.</a:t>
            </a:r>
            <a:endParaRPr b="0" i="0" sz="1500" u="none" cap="none" strike="noStrike">
              <a:solidFill>
                <a:schemeClr val="dk1"/>
              </a:solidFill>
              <a:latin typeface="Arial"/>
              <a:ea typeface="Arial"/>
              <a:cs typeface="Arial"/>
              <a:sym typeface="Arial"/>
            </a:endParaRPr>
          </a:p>
          <a:p>
            <a:pPr indent="-209550" lvl="1" marL="571500" marR="0" rtl="0" algn="l">
              <a:lnSpc>
                <a:spcPct val="90000"/>
              </a:lnSpc>
              <a:spcBef>
                <a:spcPts val="800"/>
              </a:spcBef>
              <a:spcAft>
                <a:spcPts val="0"/>
              </a:spcAft>
              <a:buClr>
                <a:schemeClr val="dk1"/>
              </a:buClr>
              <a:buSzPts val="1500"/>
              <a:buFont typeface="Arial"/>
              <a:buChar char="○"/>
            </a:pPr>
            <a:r>
              <a:rPr b="0" i="0" lang="en" sz="1500" u="none" cap="none" strike="noStrike">
                <a:solidFill>
                  <a:schemeClr val="dk1"/>
                </a:solidFill>
                <a:latin typeface="Arial"/>
                <a:ea typeface="Arial"/>
                <a:cs typeface="Arial"/>
                <a:sym typeface="Arial"/>
              </a:rPr>
              <a:t>If the on the ground metrics live under other outcomes, </a:t>
            </a:r>
            <a:r>
              <a:rPr b="0" i="0" lang="en" sz="1500" u="none" cap="none" strike="noStrike">
                <a:solidFill>
                  <a:schemeClr val="dk1"/>
                </a:solidFill>
                <a:highlight>
                  <a:srgbClr val="FFFFFF"/>
                </a:highlight>
                <a:latin typeface="Arial"/>
                <a:ea typeface="Arial"/>
                <a:cs typeface="Arial"/>
                <a:sym typeface="Arial"/>
              </a:rPr>
              <a:t>then the Stewardship WG would assist the other WGs with data, tools, social science best practices guidance, and partnerships to support implementation; and help with tracking the metrics.</a:t>
            </a:r>
            <a:endParaRPr b="0" i="0" sz="1500" u="none" cap="none" strike="noStrike">
              <a:solidFill>
                <a:schemeClr val="dk1"/>
              </a:solidFill>
              <a:highlight>
                <a:srgbClr val="FFFFFF"/>
              </a:highlight>
              <a:latin typeface="Arial"/>
              <a:ea typeface="Arial"/>
              <a:cs typeface="Arial"/>
              <a:sym typeface="Arial"/>
            </a:endParaRPr>
          </a:p>
          <a:p>
            <a:pPr indent="-209550" lvl="1" marL="571500" marR="0" rtl="0" algn="l">
              <a:lnSpc>
                <a:spcPct val="90000"/>
              </a:lnSpc>
              <a:spcBef>
                <a:spcPts val="800"/>
              </a:spcBef>
              <a:spcAft>
                <a:spcPts val="0"/>
              </a:spcAft>
              <a:buClr>
                <a:schemeClr val="dk1"/>
              </a:buClr>
              <a:buSzPts val="1500"/>
              <a:buFont typeface="Arial"/>
              <a:buChar char="○"/>
            </a:pPr>
            <a:r>
              <a:rPr b="0" i="0" lang="en" sz="1500" u="none" cap="none" strike="noStrike">
                <a:solidFill>
                  <a:schemeClr val="dk1"/>
                </a:solidFill>
                <a:latin typeface="Arial"/>
                <a:ea typeface="Arial"/>
                <a:cs typeface="Arial"/>
                <a:sym typeface="Arial"/>
              </a:rPr>
              <a:t>Effective stewardship methods and strategies for partners would be informed by data collected through an updated Stewardship Index (survey) and analysis.</a:t>
            </a:r>
            <a:endParaRPr b="0" i="0" sz="15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72"/>
          <p:cNvSpPr txBox="1"/>
          <p:nvPr>
            <p:ph idx="4294967295" type="title"/>
          </p:nvPr>
        </p:nvSpPr>
        <p:spPr>
          <a:xfrm>
            <a:off x="295225" y="223475"/>
            <a:ext cx="8439000" cy="738900"/>
          </a:xfrm>
          <a:prstGeom prst="rect">
            <a:avLst/>
          </a:prstGeom>
          <a:ln cap="flat" cmpd="sng" w="1905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000"/>
              <a:t>Implementing Stewardship Work in 2025</a:t>
            </a:r>
            <a:endParaRPr sz="3000"/>
          </a:p>
        </p:txBody>
      </p:sp>
      <p:sp>
        <p:nvSpPr>
          <p:cNvPr id="684" name="Google Shape;684;p72"/>
          <p:cNvSpPr txBox="1"/>
          <p:nvPr>
            <p:ph idx="4294967295" type="body"/>
          </p:nvPr>
        </p:nvSpPr>
        <p:spPr>
          <a:xfrm>
            <a:off x="275650" y="1084300"/>
            <a:ext cx="8439000" cy="361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Arial"/>
                <a:ea typeface="Arial"/>
                <a:cs typeface="Arial"/>
                <a:sym typeface="Arial"/>
              </a:rPr>
              <a:t>Opportunities for engagement:  </a:t>
            </a:r>
            <a:r>
              <a:rPr b="1" i="1" lang="en" sz="2400">
                <a:latin typeface="Arial"/>
                <a:ea typeface="Arial"/>
                <a:cs typeface="Arial"/>
                <a:sym typeface="Arial"/>
              </a:rPr>
              <a:t>Action Teams!</a:t>
            </a:r>
            <a:endParaRPr b="1" i="1" sz="2400">
              <a:latin typeface="Arial"/>
              <a:ea typeface="Arial"/>
              <a:cs typeface="Arial"/>
              <a:sym typeface="Arial"/>
            </a:endParaRPr>
          </a:p>
          <a:p>
            <a:pPr indent="-381000" lvl="0" marL="457200" rtl="0" algn="l">
              <a:spcBef>
                <a:spcPts val="1000"/>
              </a:spcBef>
              <a:spcAft>
                <a:spcPts val="0"/>
              </a:spcAft>
              <a:buSzPts val="2400"/>
              <a:buFont typeface="Arial"/>
              <a:buChar char="●"/>
            </a:pPr>
            <a:r>
              <a:rPr lang="en" sz="2400">
                <a:latin typeface="Arial"/>
                <a:ea typeface="Arial"/>
                <a:cs typeface="Arial"/>
                <a:sym typeface="Arial"/>
              </a:rPr>
              <a:t>Steward Map Ambassadors </a:t>
            </a:r>
            <a:r>
              <a:rPr i="1" lang="en" sz="2200">
                <a:latin typeface="Arial"/>
                <a:ea typeface="Arial"/>
                <a:cs typeface="Arial"/>
                <a:sym typeface="Arial"/>
              </a:rPr>
              <a:t>(ongoing)</a:t>
            </a:r>
            <a:endParaRPr i="1" sz="2200">
              <a:latin typeface="Arial"/>
              <a:ea typeface="Arial"/>
              <a:cs typeface="Arial"/>
              <a:sym typeface="Arial"/>
            </a:endParaRPr>
          </a:p>
          <a:p>
            <a:pPr indent="-381000" lvl="0" marL="457200" rtl="0" algn="l">
              <a:spcBef>
                <a:spcPts val="1000"/>
              </a:spcBef>
              <a:spcAft>
                <a:spcPts val="0"/>
              </a:spcAft>
              <a:buSzPts val="2400"/>
              <a:buFont typeface="Arial"/>
              <a:buChar char="●"/>
            </a:pPr>
            <a:r>
              <a:rPr lang="en" sz="2400">
                <a:latin typeface="Arial"/>
                <a:ea typeface="Arial"/>
                <a:cs typeface="Arial"/>
                <a:sym typeface="Arial"/>
              </a:rPr>
              <a:t>Stewardship Resource Library</a:t>
            </a:r>
            <a:endParaRPr sz="2400">
              <a:latin typeface="Arial"/>
              <a:ea typeface="Arial"/>
              <a:cs typeface="Arial"/>
              <a:sym typeface="Arial"/>
            </a:endParaRPr>
          </a:p>
          <a:p>
            <a:pPr indent="-381000" lvl="0" marL="457200" rtl="0" algn="l">
              <a:spcBef>
                <a:spcPts val="1000"/>
              </a:spcBef>
              <a:spcAft>
                <a:spcPts val="1000"/>
              </a:spcAft>
              <a:buSzPts val="2400"/>
              <a:buFont typeface="Arial"/>
              <a:buChar char="●"/>
            </a:pPr>
            <a:r>
              <a:rPr lang="en" sz="2400">
                <a:latin typeface="Arial"/>
                <a:ea typeface="Arial"/>
                <a:cs typeface="Arial"/>
                <a:sym typeface="Arial"/>
              </a:rPr>
              <a:t>Community-Level Stewardship</a:t>
            </a:r>
            <a:endParaRPr sz="24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73"/>
          <p:cNvSpPr txBox="1"/>
          <p:nvPr>
            <p:ph idx="1" type="body"/>
          </p:nvPr>
        </p:nvSpPr>
        <p:spPr>
          <a:xfrm>
            <a:off x="228600" y="2191475"/>
            <a:ext cx="2708700" cy="246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Roboto"/>
                <a:ea typeface="Roboto"/>
                <a:cs typeface="Roboto"/>
                <a:sym typeface="Roboto"/>
              </a:rPr>
              <a:t>Assist with outreach and promotion of the map. </a:t>
            </a:r>
            <a:endParaRPr sz="1600">
              <a:latin typeface="Roboto"/>
              <a:ea typeface="Roboto"/>
              <a:cs typeface="Roboto"/>
              <a:sym typeface="Roboto"/>
            </a:endParaRPr>
          </a:p>
          <a:p>
            <a:pPr indent="0" lvl="0" marL="0" rtl="0" algn="l">
              <a:spcBef>
                <a:spcPts val="0"/>
              </a:spcBef>
              <a:spcAft>
                <a:spcPts val="0"/>
              </a:spcAft>
              <a:buNone/>
            </a:pPr>
            <a:r>
              <a:t/>
            </a:r>
            <a:endParaRPr sz="1600">
              <a:latin typeface="Roboto"/>
              <a:ea typeface="Roboto"/>
              <a:cs typeface="Roboto"/>
              <a:sym typeface="Roboto"/>
            </a:endParaRPr>
          </a:p>
          <a:p>
            <a:pPr indent="0" lvl="0" marL="0" rtl="0" algn="l">
              <a:spcBef>
                <a:spcPts val="0"/>
              </a:spcBef>
              <a:spcAft>
                <a:spcPts val="0"/>
              </a:spcAft>
              <a:buNone/>
            </a:pPr>
            <a:r>
              <a:rPr lang="en" sz="1600">
                <a:latin typeface="Roboto"/>
                <a:ea typeface="Roboto"/>
                <a:cs typeface="Roboto"/>
                <a:sym typeface="Roboto"/>
              </a:rPr>
              <a:t>Help brainstorm new map uses and map design improvements. </a:t>
            </a:r>
            <a:endParaRPr sz="1600">
              <a:latin typeface="Roboto"/>
              <a:ea typeface="Roboto"/>
              <a:cs typeface="Roboto"/>
              <a:sym typeface="Roboto"/>
            </a:endParaRPr>
          </a:p>
          <a:p>
            <a:pPr indent="0" lvl="0" marL="0" rtl="0" algn="l">
              <a:spcBef>
                <a:spcPts val="0"/>
              </a:spcBef>
              <a:spcAft>
                <a:spcPts val="0"/>
              </a:spcAft>
              <a:buNone/>
            </a:pPr>
            <a:r>
              <a:t/>
            </a:r>
            <a:endParaRPr sz="1600">
              <a:latin typeface="Roboto"/>
              <a:ea typeface="Roboto"/>
              <a:cs typeface="Roboto"/>
              <a:sym typeface="Roboto"/>
            </a:endParaRPr>
          </a:p>
          <a:p>
            <a:pPr indent="0" lvl="0" marL="0" rtl="0" algn="l">
              <a:spcBef>
                <a:spcPts val="0"/>
              </a:spcBef>
              <a:spcAft>
                <a:spcPts val="0"/>
              </a:spcAft>
              <a:buNone/>
            </a:pPr>
            <a:r>
              <a:rPr lang="en" sz="1600">
                <a:latin typeface="Roboto"/>
                <a:ea typeface="Roboto"/>
                <a:cs typeface="Roboto"/>
                <a:sym typeface="Roboto"/>
              </a:rPr>
              <a:t>View the map</a:t>
            </a:r>
            <a:r>
              <a:rPr lang="en" sz="1600">
                <a:uFill>
                  <a:noFill/>
                </a:uFill>
                <a:latin typeface="Roboto"/>
                <a:ea typeface="Roboto"/>
                <a:cs typeface="Roboto"/>
                <a:sym typeface="Roboto"/>
                <a:hlinkClick r:id="rId3"/>
              </a:rPr>
              <a:t> </a:t>
            </a:r>
            <a:r>
              <a:rPr lang="en" sz="1600" u="sng">
                <a:solidFill>
                  <a:srgbClr val="00FFFF"/>
                </a:solidFill>
                <a:latin typeface="Roboto"/>
                <a:ea typeface="Roboto"/>
                <a:cs typeface="Roboto"/>
                <a:sym typeface="Roboto"/>
                <a:hlinkClick r:id="rId4">
                  <a:extLst>
                    <a:ext uri="{A12FA001-AC4F-418D-AE19-62706E023703}">
                      <ahyp:hlinkClr val="tx"/>
                    </a:ext>
                  </a:extLst>
                </a:hlinkClick>
              </a:rPr>
              <a:t>here</a:t>
            </a:r>
            <a:r>
              <a:rPr lang="en" sz="1600">
                <a:latin typeface="Roboto"/>
                <a:ea typeface="Roboto"/>
                <a:cs typeface="Roboto"/>
                <a:sym typeface="Roboto"/>
              </a:rPr>
              <a:t>.</a:t>
            </a:r>
            <a:endParaRPr sz="1700"/>
          </a:p>
        </p:txBody>
      </p:sp>
      <p:sp>
        <p:nvSpPr>
          <p:cNvPr id="690" name="Google Shape;690;p73"/>
          <p:cNvSpPr txBox="1"/>
          <p:nvPr>
            <p:ph idx="6" type="title"/>
          </p:nvPr>
        </p:nvSpPr>
        <p:spPr>
          <a:xfrm>
            <a:off x="230900" y="457200"/>
            <a:ext cx="5826900" cy="56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2025 Action Teams</a:t>
            </a:r>
            <a:endParaRPr/>
          </a:p>
        </p:txBody>
      </p:sp>
      <p:sp>
        <p:nvSpPr>
          <p:cNvPr id="691" name="Google Shape;691;p73"/>
          <p:cNvSpPr txBox="1"/>
          <p:nvPr>
            <p:ph idx="7" type="title"/>
          </p:nvPr>
        </p:nvSpPr>
        <p:spPr>
          <a:xfrm>
            <a:off x="230900" y="1452575"/>
            <a:ext cx="2708700" cy="7389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lang="en" sz="1800"/>
              <a:t>Steward Map Ambassadors</a:t>
            </a:r>
            <a:endParaRPr sz="1800"/>
          </a:p>
        </p:txBody>
      </p:sp>
      <p:sp>
        <p:nvSpPr>
          <p:cNvPr id="692" name="Google Shape;692;p73"/>
          <p:cNvSpPr txBox="1"/>
          <p:nvPr>
            <p:ph idx="7" type="title"/>
          </p:nvPr>
        </p:nvSpPr>
        <p:spPr>
          <a:xfrm>
            <a:off x="3218000" y="1420100"/>
            <a:ext cx="2708700" cy="7389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lang="en" sz="1800"/>
              <a:t>Stewardship </a:t>
            </a:r>
            <a:endParaRPr sz="1800"/>
          </a:p>
          <a:p>
            <a:pPr indent="0" lvl="0" marL="0" rtl="0" algn="ctr">
              <a:spcBef>
                <a:spcPts val="0"/>
              </a:spcBef>
              <a:spcAft>
                <a:spcPts val="0"/>
              </a:spcAft>
              <a:buNone/>
            </a:pPr>
            <a:r>
              <a:rPr lang="en" sz="1800"/>
              <a:t>Resource Library</a:t>
            </a:r>
            <a:endParaRPr sz="1800"/>
          </a:p>
        </p:txBody>
      </p:sp>
      <p:sp>
        <p:nvSpPr>
          <p:cNvPr id="693" name="Google Shape;693;p73"/>
          <p:cNvSpPr txBox="1"/>
          <p:nvPr>
            <p:ph idx="7" type="title"/>
          </p:nvPr>
        </p:nvSpPr>
        <p:spPr>
          <a:xfrm>
            <a:off x="6205125" y="1452575"/>
            <a:ext cx="2708700" cy="7389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lang="en" sz="1800"/>
              <a:t>Community-Level Stewardship</a:t>
            </a:r>
            <a:endParaRPr sz="1800"/>
          </a:p>
        </p:txBody>
      </p:sp>
      <p:sp>
        <p:nvSpPr>
          <p:cNvPr id="694" name="Google Shape;694;p73"/>
          <p:cNvSpPr txBox="1"/>
          <p:nvPr>
            <p:ph idx="1" type="body"/>
          </p:nvPr>
        </p:nvSpPr>
        <p:spPr>
          <a:xfrm>
            <a:off x="6264500" y="2191475"/>
            <a:ext cx="2646000" cy="246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accent1"/>
              </a:buClr>
              <a:buSzPts val="1100"/>
              <a:buFont typeface="Arial"/>
              <a:buNone/>
            </a:pPr>
            <a:r>
              <a:rPr lang="en" sz="1600">
                <a:latin typeface="Roboto"/>
                <a:ea typeface="Roboto"/>
                <a:cs typeface="Roboto"/>
                <a:sym typeface="Roboto"/>
              </a:rPr>
              <a:t>Develop a plan/methodology to identify what community-scale stewardship actions already exist across the watershed. </a:t>
            </a:r>
            <a:endParaRPr sz="1600">
              <a:latin typeface="Roboto"/>
              <a:ea typeface="Roboto"/>
              <a:cs typeface="Roboto"/>
              <a:sym typeface="Roboto"/>
            </a:endParaRPr>
          </a:p>
          <a:p>
            <a:pPr indent="0" lvl="0" marL="0" rtl="0" algn="l">
              <a:spcBef>
                <a:spcPts val="0"/>
              </a:spcBef>
              <a:spcAft>
                <a:spcPts val="0"/>
              </a:spcAft>
              <a:buClr>
                <a:schemeClr val="accent1"/>
              </a:buClr>
              <a:buSzPts val="1100"/>
              <a:buFont typeface="Arial"/>
              <a:buNone/>
            </a:pPr>
            <a:r>
              <a:t/>
            </a:r>
            <a:endParaRPr sz="1600">
              <a:latin typeface="Roboto"/>
              <a:ea typeface="Roboto"/>
              <a:cs typeface="Roboto"/>
              <a:sym typeface="Roboto"/>
            </a:endParaRPr>
          </a:p>
          <a:p>
            <a:pPr indent="0" lvl="0" marL="0" rtl="0" algn="l">
              <a:spcBef>
                <a:spcPts val="0"/>
              </a:spcBef>
              <a:spcAft>
                <a:spcPts val="0"/>
              </a:spcAft>
              <a:buClr>
                <a:schemeClr val="accent1"/>
              </a:buClr>
              <a:buSzPts val="1100"/>
              <a:buFont typeface="Arial"/>
              <a:buNone/>
            </a:pPr>
            <a:r>
              <a:rPr lang="en" sz="1600">
                <a:latin typeface="Roboto"/>
                <a:ea typeface="Roboto"/>
                <a:cs typeface="Roboto"/>
                <a:sym typeface="Roboto"/>
              </a:rPr>
              <a:t>Help establish a baseline for future measurement.</a:t>
            </a:r>
            <a:endParaRPr/>
          </a:p>
        </p:txBody>
      </p:sp>
      <p:sp>
        <p:nvSpPr>
          <p:cNvPr id="695" name="Google Shape;695;p73"/>
          <p:cNvSpPr txBox="1"/>
          <p:nvPr>
            <p:ph idx="1" type="body"/>
          </p:nvPr>
        </p:nvSpPr>
        <p:spPr>
          <a:xfrm>
            <a:off x="3280726" y="2191475"/>
            <a:ext cx="2646000" cy="246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accent1"/>
              </a:buClr>
              <a:buSzPts val="1100"/>
              <a:buFont typeface="Arial"/>
              <a:buNone/>
            </a:pPr>
            <a:r>
              <a:rPr lang="en" sz="1600">
                <a:latin typeface="Roboto"/>
                <a:ea typeface="Roboto"/>
                <a:cs typeface="Roboto"/>
                <a:sym typeface="Roboto"/>
              </a:rPr>
              <a:t>Determine the key audience(s) and their resource needs/wants.</a:t>
            </a:r>
            <a:endParaRPr sz="1600">
              <a:latin typeface="Roboto"/>
              <a:ea typeface="Roboto"/>
              <a:cs typeface="Roboto"/>
              <a:sym typeface="Roboto"/>
            </a:endParaRPr>
          </a:p>
          <a:p>
            <a:pPr indent="0" lvl="0" marL="0" rtl="0" algn="l">
              <a:spcBef>
                <a:spcPts val="0"/>
              </a:spcBef>
              <a:spcAft>
                <a:spcPts val="0"/>
              </a:spcAft>
              <a:buClr>
                <a:schemeClr val="accent1"/>
              </a:buClr>
              <a:buSzPts val="1100"/>
              <a:buFont typeface="Arial"/>
              <a:buNone/>
            </a:pPr>
            <a:r>
              <a:t/>
            </a:r>
            <a:endParaRPr sz="1600">
              <a:latin typeface="Roboto"/>
              <a:ea typeface="Roboto"/>
              <a:cs typeface="Roboto"/>
              <a:sym typeface="Roboto"/>
            </a:endParaRPr>
          </a:p>
          <a:p>
            <a:pPr indent="0" lvl="0" marL="0" rtl="0" algn="l">
              <a:spcBef>
                <a:spcPts val="0"/>
              </a:spcBef>
              <a:spcAft>
                <a:spcPts val="0"/>
              </a:spcAft>
              <a:buClr>
                <a:schemeClr val="accent1"/>
              </a:buClr>
              <a:buSzPts val="1100"/>
              <a:buFont typeface="Arial"/>
              <a:buNone/>
            </a:pPr>
            <a:r>
              <a:rPr lang="en" sz="1600">
                <a:latin typeface="Roboto"/>
                <a:ea typeface="Roboto"/>
                <a:cs typeface="Roboto"/>
                <a:sym typeface="Roboto"/>
              </a:rPr>
              <a:t>Help design, gather resources for, and eventually share an online stewardship resource hub for practitioners.</a:t>
            </a:r>
            <a:endParaRPr sz="1600">
              <a:latin typeface="Roboto"/>
              <a:ea typeface="Roboto"/>
              <a:cs typeface="Roboto"/>
              <a:sym typeface="Roboto"/>
            </a:endParaRPr>
          </a:p>
          <a:p>
            <a:pPr indent="0" lvl="0" marL="0" rtl="0" algn="l">
              <a:spcBef>
                <a:spcPts val="0"/>
              </a:spcBef>
              <a:spcAft>
                <a:spcPts val="0"/>
              </a:spcAft>
              <a:buClr>
                <a:schemeClr val="accent1"/>
              </a:buClr>
              <a:buSzPts val="1100"/>
              <a:buFont typeface="Arial"/>
              <a:buNone/>
            </a:pPr>
            <a:r>
              <a:t/>
            </a:r>
            <a:endParaRPr sz="1600">
              <a:latin typeface="Roboto"/>
              <a:ea typeface="Roboto"/>
              <a:cs typeface="Roboto"/>
              <a:sym typeface="Roboto"/>
            </a:endParaRPr>
          </a:p>
          <a:p>
            <a:pPr indent="0" lvl="0" marL="0" rtl="0" algn="l">
              <a:spcBef>
                <a:spcPts val="0"/>
              </a:spcBef>
              <a:spcAft>
                <a:spcPts val="0"/>
              </a:spcAft>
              <a:buClr>
                <a:schemeClr val="accent1"/>
              </a:buClr>
              <a:buSzPts val="1100"/>
              <a:buFont typeface="Arial"/>
              <a:buNone/>
            </a:pPr>
            <a:r>
              <a:t/>
            </a:r>
            <a:endParaRPr sz="1600">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74"/>
          <p:cNvSpPr txBox="1"/>
          <p:nvPr>
            <p:ph idx="4294967295" type="title"/>
          </p:nvPr>
        </p:nvSpPr>
        <p:spPr>
          <a:xfrm>
            <a:off x="295225" y="223475"/>
            <a:ext cx="8439000" cy="738900"/>
          </a:xfrm>
          <a:prstGeom prst="rect">
            <a:avLst/>
          </a:prstGeom>
          <a:ln cap="flat" cmpd="sng" w="1905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000"/>
              <a:t>Implementing Stewardship Work in 2025</a:t>
            </a:r>
            <a:endParaRPr sz="3000"/>
          </a:p>
        </p:txBody>
      </p:sp>
      <p:sp>
        <p:nvSpPr>
          <p:cNvPr id="701" name="Google Shape;701;p74"/>
          <p:cNvSpPr txBox="1"/>
          <p:nvPr>
            <p:ph idx="4294967295" type="body"/>
          </p:nvPr>
        </p:nvSpPr>
        <p:spPr>
          <a:xfrm>
            <a:off x="275650" y="1084300"/>
            <a:ext cx="8439000" cy="120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Arial"/>
                <a:ea typeface="Arial"/>
                <a:cs typeface="Arial"/>
                <a:sym typeface="Arial"/>
              </a:rPr>
              <a:t>Ongoing Efforts:</a:t>
            </a:r>
            <a:endParaRPr b="1" sz="2400">
              <a:latin typeface="Arial"/>
              <a:ea typeface="Arial"/>
              <a:cs typeface="Arial"/>
              <a:sym typeface="Arial"/>
            </a:endParaRPr>
          </a:p>
          <a:p>
            <a:pPr indent="0" lvl="0" marL="0" rtl="0" algn="l">
              <a:spcBef>
                <a:spcPts val="1000"/>
              </a:spcBef>
              <a:spcAft>
                <a:spcPts val="0"/>
              </a:spcAft>
              <a:buNone/>
            </a:pPr>
            <a:r>
              <a:rPr lang="en" sz="2200">
                <a:latin typeface="Arial"/>
                <a:ea typeface="Arial"/>
                <a:cs typeface="Arial"/>
                <a:sym typeface="Arial"/>
              </a:rPr>
              <a:t>Chesapeake Steward Map</a:t>
            </a:r>
            <a:endParaRPr sz="2200">
              <a:latin typeface="Arial"/>
              <a:ea typeface="Arial"/>
              <a:cs typeface="Arial"/>
              <a:sym typeface="Arial"/>
            </a:endParaRPr>
          </a:p>
          <a:p>
            <a:pPr indent="-368300" lvl="0" marL="457200" rtl="0" algn="l">
              <a:spcBef>
                <a:spcPts val="1000"/>
              </a:spcBef>
              <a:spcAft>
                <a:spcPts val="0"/>
              </a:spcAft>
              <a:buSzPts val="2200"/>
              <a:buFont typeface="Arial"/>
              <a:buChar char="●"/>
            </a:pPr>
            <a:r>
              <a:rPr lang="en" sz="2200">
                <a:latin typeface="Arial"/>
                <a:ea typeface="Arial"/>
                <a:cs typeface="Arial"/>
                <a:sym typeface="Arial"/>
              </a:rPr>
              <a:t>Map Stewards: 191</a:t>
            </a:r>
            <a:endParaRPr sz="2200">
              <a:latin typeface="Arial"/>
              <a:ea typeface="Arial"/>
              <a:cs typeface="Arial"/>
              <a:sym typeface="Arial"/>
            </a:endParaRPr>
          </a:p>
          <a:p>
            <a:pPr indent="-368300" lvl="1" marL="914400" rtl="0" algn="l">
              <a:spcBef>
                <a:spcPts val="1000"/>
              </a:spcBef>
              <a:spcAft>
                <a:spcPts val="0"/>
              </a:spcAft>
              <a:buSzPts val="2200"/>
              <a:buFont typeface="Arial"/>
              <a:buChar char="○"/>
            </a:pPr>
            <a:r>
              <a:rPr i="1" lang="en" sz="2200">
                <a:latin typeface="Arial"/>
                <a:ea typeface="Arial"/>
                <a:cs typeface="Arial"/>
                <a:sym typeface="Arial"/>
              </a:rPr>
              <a:t>150 added in 2024</a:t>
            </a:r>
            <a:endParaRPr i="1" sz="2200">
              <a:latin typeface="Arial"/>
              <a:ea typeface="Arial"/>
              <a:cs typeface="Arial"/>
              <a:sym typeface="Arial"/>
            </a:endParaRPr>
          </a:p>
          <a:p>
            <a:pPr indent="-368300" lvl="1" marL="914400" rtl="0" algn="l">
              <a:spcBef>
                <a:spcPts val="1000"/>
              </a:spcBef>
              <a:spcAft>
                <a:spcPts val="0"/>
              </a:spcAft>
              <a:buSzPts val="2200"/>
              <a:buFont typeface="Arial"/>
              <a:buChar char="○"/>
            </a:pPr>
            <a:r>
              <a:rPr i="1" lang="en" sz="2200">
                <a:latin typeface="Arial"/>
                <a:ea typeface="Arial"/>
                <a:cs typeface="Arial"/>
                <a:sym typeface="Arial"/>
              </a:rPr>
              <a:t>11 added in 2025</a:t>
            </a:r>
            <a:endParaRPr i="1" sz="2200">
              <a:latin typeface="Arial"/>
              <a:ea typeface="Arial"/>
              <a:cs typeface="Arial"/>
              <a:sym typeface="Arial"/>
            </a:endParaRPr>
          </a:p>
          <a:p>
            <a:pPr indent="-368300" lvl="0" marL="457200" rtl="0" algn="l">
              <a:spcBef>
                <a:spcPts val="1000"/>
              </a:spcBef>
              <a:spcAft>
                <a:spcPts val="1000"/>
              </a:spcAft>
              <a:buSzPts val="2200"/>
              <a:buFont typeface="Arial"/>
              <a:buChar char="●"/>
            </a:pPr>
            <a:r>
              <a:rPr lang="en" sz="2200">
                <a:latin typeface="Arial"/>
                <a:ea typeface="Arial"/>
                <a:cs typeface="Arial"/>
                <a:sym typeface="Arial"/>
              </a:rPr>
              <a:t>1,444 Connections</a:t>
            </a:r>
            <a:endParaRPr sz="2200">
              <a:latin typeface="Arial"/>
              <a:ea typeface="Arial"/>
              <a:cs typeface="Arial"/>
              <a:sym typeface="Arial"/>
            </a:endParaRPr>
          </a:p>
        </p:txBody>
      </p:sp>
      <p:pic>
        <p:nvPicPr>
          <p:cNvPr id="702" name="Google Shape;702;p74"/>
          <p:cNvPicPr preferRelativeResize="0"/>
          <p:nvPr/>
        </p:nvPicPr>
        <p:blipFill>
          <a:blip r:embed="rId3">
            <a:alphaModFix/>
          </a:blip>
          <a:stretch>
            <a:fillRect/>
          </a:stretch>
        </p:blipFill>
        <p:spPr>
          <a:xfrm>
            <a:off x="4961450" y="1249700"/>
            <a:ext cx="3772776" cy="32106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pic>
        <p:nvPicPr>
          <p:cNvPr descr="Two people and two dogs on a large rock by a small lake." id="707" name="Google Shape;707;p75"/>
          <p:cNvPicPr preferRelativeResize="0"/>
          <p:nvPr>
            <p:ph idx="2" type="pic"/>
          </p:nvPr>
        </p:nvPicPr>
        <p:blipFill rotWithShape="1">
          <a:blip r:embed="rId3">
            <a:alphaModFix/>
          </a:blip>
          <a:srcRect b="7806" l="0" r="0" t="7798"/>
          <a:stretch/>
        </p:blipFill>
        <p:spPr>
          <a:xfrm>
            <a:off x="0" y="0"/>
            <a:ext cx="9144003" cy="5143501"/>
          </a:xfrm>
          <a:prstGeom prst="rect">
            <a:avLst/>
          </a:prstGeom>
        </p:spPr>
      </p:pic>
      <p:sp>
        <p:nvSpPr>
          <p:cNvPr id="708" name="Google Shape;708;p75"/>
          <p:cNvSpPr/>
          <p:nvPr/>
        </p:nvSpPr>
        <p:spPr>
          <a:xfrm rot="10800000">
            <a:off x="4632923" y="1539232"/>
            <a:ext cx="4511077" cy="3639593"/>
          </a:xfrm>
          <a:custGeom>
            <a:rect b="b" l="l" r="r" t="t"/>
            <a:pathLst>
              <a:path extrusionOk="0" h="96445" w="106268">
                <a:moveTo>
                  <a:pt x="0" y="0"/>
                </a:moveTo>
                <a:lnTo>
                  <a:pt x="0" y="96445"/>
                </a:lnTo>
                <a:lnTo>
                  <a:pt x="64511" y="96445"/>
                </a:lnTo>
                <a:lnTo>
                  <a:pt x="65582" y="96433"/>
                </a:lnTo>
                <a:lnTo>
                  <a:pt x="67714" y="96325"/>
                </a:lnTo>
                <a:lnTo>
                  <a:pt x="69821" y="96111"/>
                </a:lnTo>
                <a:lnTo>
                  <a:pt x="71893" y="95802"/>
                </a:lnTo>
                <a:lnTo>
                  <a:pt x="73929" y="95373"/>
                </a:lnTo>
                <a:lnTo>
                  <a:pt x="75929" y="94861"/>
                </a:lnTo>
                <a:lnTo>
                  <a:pt x="77894" y="94254"/>
                </a:lnTo>
                <a:lnTo>
                  <a:pt x="79811" y="93551"/>
                </a:lnTo>
                <a:lnTo>
                  <a:pt x="81680" y="92753"/>
                </a:lnTo>
                <a:lnTo>
                  <a:pt x="83514" y="91872"/>
                </a:lnTo>
                <a:lnTo>
                  <a:pt x="85288" y="90908"/>
                </a:lnTo>
                <a:lnTo>
                  <a:pt x="87003" y="89860"/>
                </a:lnTo>
                <a:lnTo>
                  <a:pt x="88670" y="88741"/>
                </a:lnTo>
                <a:lnTo>
                  <a:pt x="90277" y="87538"/>
                </a:lnTo>
                <a:lnTo>
                  <a:pt x="91825" y="86264"/>
                </a:lnTo>
                <a:lnTo>
                  <a:pt x="93313" y="84907"/>
                </a:lnTo>
                <a:lnTo>
                  <a:pt x="94730" y="83490"/>
                </a:lnTo>
                <a:lnTo>
                  <a:pt x="96076" y="82014"/>
                </a:lnTo>
                <a:lnTo>
                  <a:pt x="97350" y="80466"/>
                </a:lnTo>
                <a:lnTo>
                  <a:pt x="98552" y="78858"/>
                </a:lnTo>
                <a:lnTo>
                  <a:pt x="99683" y="77191"/>
                </a:lnTo>
                <a:lnTo>
                  <a:pt x="100731" y="75465"/>
                </a:lnTo>
                <a:lnTo>
                  <a:pt x="101696" y="73691"/>
                </a:lnTo>
                <a:lnTo>
                  <a:pt x="102577" y="71869"/>
                </a:lnTo>
                <a:lnTo>
                  <a:pt x="103362" y="70000"/>
                </a:lnTo>
                <a:lnTo>
                  <a:pt x="104065" y="68083"/>
                </a:lnTo>
                <a:lnTo>
                  <a:pt x="104684" y="66118"/>
                </a:lnTo>
                <a:lnTo>
                  <a:pt x="105196" y="64118"/>
                </a:lnTo>
                <a:lnTo>
                  <a:pt x="105613" y="62082"/>
                </a:lnTo>
                <a:lnTo>
                  <a:pt x="105934" y="60010"/>
                </a:lnTo>
                <a:lnTo>
                  <a:pt x="106149" y="57902"/>
                </a:lnTo>
                <a:lnTo>
                  <a:pt x="106256" y="55771"/>
                </a:lnTo>
                <a:lnTo>
                  <a:pt x="106268" y="54688"/>
                </a:lnTo>
                <a:lnTo>
                  <a:pt x="10626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75"/>
          <p:cNvSpPr/>
          <p:nvPr/>
        </p:nvSpPr>
        <p:spPr>
          <a:xfrm rot="10800000">
            <a:off x="-24098" y="-67768"/>
            <a:ext cx="4060998" cy="1232793"/>
          </a:xfrm>
          <a:custGeom>
            <a:rect b="b" l="l" r="r" t="t"/>
            <a:pathLst>
              <a:path extrusionOk="0" h="44198" w="161825">
                <a:moveTo>
                  <a:pt x="24885" y="0"/>
                </a:moveTo>
                <a:lnTo>
                  <a:pt x="23588" y="72"/>
                </a:lnTo>
                <a:lnTo>
                  <a:pt x="22290" y="203"/>
                </a:lnTo>
                <a:lnTo>
                  <a:pt x="21028" y="393"/>
                </a:lnTo>
                <a:lnTo>
                  <a:pt x="19777" y="643"/>
                </a:lnTo>
                <a:lnTo>
                  <a:pt x="18551" y="965"/>
                </a:lnTo>
                <a:lnTo>
                  <a:pt x="17360" y="1334"/>
                </a:lnTo>
                <a:lnTo>
                  <a:pt x="16182" y="1762"/>
                </a:lnTo>
                <a:lnTo>
                  <a:pt x="15039" y="2250"/>
                </a:lnTo>
                <a:lnTo>
                  <a:pt x="13919" y="2786"/>
                </a:lnTo>
                <a:lnTo>
                  <a:pt x="12836" y="3382"/>
                </a:lnTo>
                <a:lnTo>
                  <a:pt x="11776" y="4025"/>
                </a:lnTo>
                <a:lnTo>
                  <a:pt x="10764" y="4703"/>
                </a:lnTo>
                <a:lnTo>
                  <a:pt x="9776" y="5441"/>
                </a:lnTo>
                <a:lnTo>
                  <a:pt x="8835" y="6227"/>
                </a:lnTo>
                <a:lnTo>
                  <a:pt x="7918" y="7049"/>
                </a:lnTo>
                <a:lnTo>
                  <a:pt x="7061" y="7918"/>
                </a:lnTo>
                <a:lnTo>
                  <a:pt x="6228" y="8823"/>
                </a:lnTo>
                <a:lnTo>
                  <a:pt x="5454" y="9776"/>
                </a:lnTo>
                <a:lnTo>
                  <a:pt x="4715" y="10752"/>
                </a:lnTo>
                <a:lnTo>
                  <a:pt x="4025" y="11776"/>
                </a:lnTo>
                <a:lnTo>
                  <a:pt x="3382" y="12824"/>
                </a:lnTo>
                <a:lnTo>
                  <a:pt x="2798" y="13919"/>
                </a:lnTo>
                <a:lnTo>
                  <a:pt x="2251" y="15026"/>
                </a:lnTo>
                <a:lnTo>
                  <a:pt x="1774" y="16181"/>
                </a:lnTo>
                <a:lnTo>
                  <a:pt x="1346" y="17348"/>
                </a:lnTo>
                <a:lnTo>
                  <a:pt x="965" y="18551"/>
                </a:lnTo>
                <a:lnTo>
                  <a:pt x="655" y="19777"/>
                </a:lnTo>
                <a:lnTo>
                  <a:pt x="393" y="21016"/>
                </a:lnTo>
                <a:lnTo>
                  <a:pt x="203" y="22290"/>
                </a:lnTo>
                <a:lnTo>
                  <a:pt x="72" y="23575"/>
                </a:lnTo>
                <a:lnTo>
                  <a:pt x="0" y="24885"/>
                </a:lnTo>
                <a:lnTo>
                  <a:pt x="0" y="25540"/>
                </a:lnTo>
                <a:lnTo>
                  <a:pt x="0" y="44198"/>
                </a:lnTo>
                <a:lnTo>
                  <a:pt x="161825" y="44198"/>
                </a:lnTo>
                <a:lnTo>
                  <a:pt x="16182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75"/>
          <p:cNvSpPr txBox="1"/>
          <p:nvPr>
            <p:ph type="title"/>
          </p:nvPr>
        </p:nvSpPr>
        <p:spPr>
          <a:xfrm>
            <a:off x="169350" y="-76"/>
            <a:ext cx="4403700" cy="107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t>Closing Announcements</a:t>
            </a:r>
            <a:endParaRPr sz="2900"/>
          </a:p>
        </p:txBody>
      </p:sp>
      <p:sp>
        <p:nvSpPr>
          <p:cNvPr id="711" name="Google Shape;711;p75"/>
          <p:cNvSpPr txBox="1"/>
          <p:nvPr>
            <p:ph idx="3" type="body"/>
          </p:nvPr>
        </p:nvSpPr>
        <p:spPr>
          <a:xfrm>
            <a:off x="4875300" y="1864200"/>
            <a:ext cx="4268700" cy="3151800"/>
          </a:xfrm>
          <a:prstGeom prst="rect">
            <a:avLst/>
          </a:prstGeom>
        </p:spPr>
        <p:txBody>
          <a:bodyPr anchorCtr="0" anchor="t" bIns="91425" lIns="91425" spcFirstLastPara="1" rIns="91425" wrap="square" tIns="91425">
            <a:noAutofit/>
          </a:bodyPr>
          <a:lstStyle/>
          <a:p>
            <a:pPr indent="0" lvl="0" marL="0" rtl="0" algn="r">
              <a:lnSpc>
                <a:spcPct val="110000"/>
              </a:lnSpc>
              <a:spcBef>
                <a:spcPts val="0"/>
              </a:spcBef>
              <a:spcAft>
                <a:spcPts val="0"/>
              </a:spcAft>
              <a:buNone/>
            </a:pPr>
            <a:r>
              <a:rPr b="1" lang="en" sz="1800"/>
              <a:t>Reach out to Meredith if you </a:t>
            </a:r>
            <a:endParaRPr b="1" sz="1800"/>
          </a:p>
          <a:p>
            <a:pPr indent="0" lvl="0" marL="0" rtl="0" algn="r">
              <a:lnSpc>
                <a:spcPct val="110000"/>
              </a:lnSpc>
              <a:spcBef>
                <a:spcPts val="0"/>
              </a:spcBef>
              <a:spcAft>
                <a:spcPts val="0"/>
              </a:spcAft>
              <a:buNone/>
            </a:pPr>
            <a:r>
              <a:rPr b="1" lang="en" sz="1800"/>
              <a:t>are interested in guiding the work </a:t>
            </a:r>
            <a:endParaRPr b="1" sz="1800"/>
          </a:p>
          <a:p>
            <a:pPr indent="0" lvl="0" marL="0" rtl="0" algn="r">
              <a:lnSpc>
                <a:spcPct val="110000"/>
              </a:lnSpc>
              <a:spcBef>
                <a:spcPts val="0"/>
              </a:spcBef>
              <a:spcAft>
                <a:spcPts val="0"/>
              </a:spcAft>
              <a:buNone/>
            </a:pPr>
            <a:r>
              <a:rPr b="1" lang="en" sz="1800"/>
              <a:t>of the Stewardship Workgroup in </a:t>
            </a:r>
            <a:endParaRPr b="1" sz="1800"/>
          </a:p>
          <a:p>
            <a:pPr indent="0" lvl="0" marL="0" rtl="0" algn="r">
              <a:lnSpc>
                <a:spcPct val="110000"/>
              </a:lnSpc>
              <a:spcBef>
                <a:spcPts val="0"/>
              </a:spcBef>
              <a:spcAft>
                <a:spcPts val="0"/>
              </a:spcAft>
              <a:buNone/>
            </a:pPr>
            <a:r>
              <a:rPr b="1" lang="en" sz="1800"/>
              <a:t>an informal steering committee </a:t>
            </a:r>
            <a:endParaRPr b="1" sz="1800"/>
          </a:p>
          <a:p>
            <a:pPr indent="0" lvl="0" marL="0" rtl="0" algn="r">
              <a:lnSpc>
                <a:spcPct val="110000"/>
              </a:lnSpc>
              <a:spcBef>
                <a:spcPts val="0"/>
              </a:spcBef>
              <a:spcAft>
                <a:spcPts val="0"/>
              </a:spcAft>
              <a:buNone/>
            </a:pPr>
            <a:r>
              <a:rPr b="1" lang="en" sz="1800"/>
              <a:t>or as a co-chair!</a:t>
            </a:r>
            <a:endParaRPr b="1" sz="1800"/>
          </a:p>
          <a:p>
            <a:pPr indent="0" lvl="0" marL="0" rtl="0" algn="r">
              <a:lnSpc>
                <a:spcPct val="110000"/>
              </a:lnSpc>
              <a:spcBef>
                <a:spcPts val="0"/>
              </a:spcBef>
              <a:spcAft>
                <a:spcPts val="0"/>
              </a:spcAft>
              <a:buNone/>
            </a:pPr>
            <a:r>
              <a:t/>
            </a:r>
            <a:endParaRPr b="1" sz="1800"/>
          </a:p>
          <a:p>
            <a:pPr indent="0" lvl="0" marL="0" rtl="0" algn="r">
              <a:lnSpc>
                <a:spcPct val="110000"/>
              </a:lnSpc>
              <a:spcBef>
                <a:spcPts val="0"/>
              </a:spcBef>
              <a:spcAft>
                <a:spcPts val="0"/>
              </a:spcAft>
              <a:buNone/>
            </a:pPr>
            <a:r>
              <a:rPr b="1" lang="en" sz="1800"/>
              <a:t>Let Meredith know if you’d like to join an Action Team!</a:t>
            </a:r>
            <a:endParaRPr b="1" sz="1800"/>
          </a:p>
          <a:p>
            <a:pPr indent="0" lvl="0" marL="0" rtl="0" algn="r">
              <a:lnSpc>
                <a:spcPct val="110000"/>
              </a:lnSpc>
              <a:spcBef>
                <a:spcPts val="0"/>
              </a:spcBef>
              <a:spcAft>
                <a:spcPts val="0"/>
              </a:spcAft>
              <a:buNone/>
            </a:pPr>
            <a:r>
              <a:t/>
            </a:r>
            <a:endParaRPr b="1" sz="1800"/>
          </a:p>
          <a:p>
            <a:pPr indent="0" lvl="0" marL="0" rtl="0" algn="r">
              <a:lnSpc>
                <a:spcPct val="110000"/>
              </a:lnSpc>
              <a:spcBef>
                <a:spcPts val="0"/>
              </a:spcBef>
              <a:spcAft>
                <a:spcPts val="0"/>
              </a:spcAft>
              <a:buNone/>
            </a:pPr>
            <a:r>
              <a:rPr b="1" lang="en" sz="1400"/>
              <a:t>Meredith Lemke, </a:t>
            </a:r>
            <a:r>
              <a:rPr b="1" i="1" lang="en" sz="1400"/>
              <a:t>lemkem@chesapeake.org</a:t>
            </a:r>
            <a:endParaRPr b="1" i="1" sz="1400"/>
          </a:p>
        </p:txBody>
      </p:sp>
      <p:pic>
        <p:nvPicPr>
          <p:cNvPr descr="Email, Open mail, New Email icon (Provided by Getty Images)" id="712" name="Google Shape;712;p75"/>
          <p:cNvPicPr preferRelativeResize="0"/>
          <p:nvPr/>
        </p:nvPicPr>
        <p:blipFill>
          <a:blip r:embed="rId4">
            <a:alphaModFix/>
          </a:blip>
          <a:stretch>
            <a:fillRect/>
          </a:stretch>
        </p:blipFill>
        <p:spPr>
          <a:xfrm>
            <a:off x="4766513" y="4477076"/>
            <a:ext cx="538926" cy="5389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pic>
        <p:nvPicPr>
          <p:cNvPr descr="Small lake surrounded by large trees with a bench." id="717" name="Google Shape;717;p76"/>
          <p:cNvPicPr preferRelativeResize="0"/>
          <p:nvPr>
            <p:ph idx="2" type="pic"/>
          </p:nvPr>
        </p:nvPicPr>
        <p:blipFill rotWithShape="1">
          <a:blip r:embed="rId3">
            <a:alphaModFix/>
          </a:blip>
          <a:srcRect b="7806" l="0" r="0" t="7798"/>
          <a:stretch/>
        </p:blipFill>
        <p:spPr>
          <a:xfrm>
            <a:off x="0" y="0"/>
            <a:ext cx="9144003" cy="5143501"/>
          </a:xfrm>
          <a:prstGeom prst="rect">
            <a:avLst/>
          </a:prstGeom>
        </p:spPr>
      </p:pic>
      <p:grpSp>
        <p:nvGrpSpPr>
          <p:cNvPr id="718" name="Google Shape;718;p76"/>
          <p:cNvGrpSpPr/>
          <p:nvPr/>
        </p:nvGrpSpPr>
        <p:grpSpPr>
          <a:xfrm>
            <a:off x="150" y="100"/>
            <a:ext cx="9143437" cy="5143239"/>
            <a:chOff x="238116" y="848378"/>
            <a:chExt cx="7143868" cy="4018469"/>
          </a:xfrm>
        </p:grpSpPr>
        <p:sp>
          <p:nvSpPr>
            <p:cNvPr id="719" name="Google Shape;719;p76"/>
            <p:cNvSpPr/>
            <p:nvPr/>
          </p:nvSpPr>
          <p:spPr>
            <a:xfrm>
              <a:off x="4323670" y="848378"/>
              <a:ext cx="3058315" cy="1362768"/>
            </a:xfrm>
            <a:custGeom>
              <a:rect b="b" l="l" r="r" t="t"/>
              <a:pathLst>
                <a:path extrusionOk="0" h="96088" w="157503">
                  <a:moveTo>
                    <a:pt x="0" y="0"/>
                  </a:moveTo>
                  <a:lnTo>
                    <a:pt x="0" y="61855"/>
                  </a:lnTo>
                  <a:lnTo>
                    <a:pt x="0" y="62737"/>
                  </a:lnTo>
                  <a:lnTo>
                    <a:pt x="96" y="64487"/>
                  </a:lnTo>
                  <a:lnTo>
                    <a:pt x="262" y="66213"/>
                  </a:lnTo>
                  <a:lnTo>
                    <a:pt x="524" y="67916"/>
                  </a:lnTo>
                  <a:lnTo>
                    <a:pt x="870" y="69583"/>
                  </a:lnTo>
                  <a:lnTo>
                    <a:pt x="1286" y="71226"/>
                  </a:lnTo>
                  <a:lnTo>
                    <a:pt x="1786" y="72833"/>
                  </a:lnTo>
                  <a:lnTo>
                    <a:pt x="2370" y="74405"/>
                  </a:lnTo>
                  <a:lnTo>
                    <a:pt x="3013" y="75941"/>
                  </a:lnTo>
                  <a:lnTo>
                    <a:pt x="3739" y="77441"/>
                  </a:lnTo>
                  <a:lnTo>
                    <a:pt x="4525" y="78894"/>
                  </a:lnTo>
                  <a:lnTo>
                    <a:pt x="5382" y="80311"/>
                  </a:lnTo>
                  <a:lnTo>
                    <a:pt x="6311" y="81668"/>
                  </a:lnTo>
                  <a:lnTo>
                    <a:pt x="7287" y="82990"/>
                  </a:lnTo>
                  <a:lnTo>
                    <a:pt x="8335" y="84264"/>
                  </a:lnTo>
                  <a:lnTo>
                    <a:pt x="9443" y="85478"/>
                  </a:lnTo>
                  <a:lnTo>
                    <a:pt x="10609" y="86633"/>
                  </a:lnTo>
                  <a:lnTo>
                    <a:pt x="11824" y="87741"/>
                  </a:lnTo>
                  <a:lnTo>
                    <a:pt x="13086" y="88789"/>
                  </a:lnTo>
                  <a:lnTo>
                    <a:pt x="14408" y="89777"/>
                  </a:lnTo>
                  <a:lnTo>
                    <a:pt x="15777" y="90694"/>
                  </a:lnTo>
                  <a:lnTo>
                    <a:pt x="17182" y="91551"/>
                  </a:lnTo>
                  <a:lnTo>
                    <a:pt x="18635" y="92349"/>
                  </a:lnTo>
                  <a:lnTo>
                    <a:pt x="20135" y="93063"/>
                  </a:lnTo>
                  <a:lnTo>
                    <a:pt x="21671" y="93718"/>
                  </a:lnTo>
                  <a:lnTo>
                    <a:pt x="23242" y="94289"/>
                  </a:lnTo>
                  <a:lnTo>
                    <a:pt x="24850" y="94790"/>
                  </a:lnTo>
                  <a:lnTo>
                    <a:pt x="26493" y="95218"/>
                  </a:lnTo>
                  <a:lnTo>
                    <a:pt x="28160" y="95552"/>
                  </a:lnTo>
                  <a:lnTo>
                    <a:pt x="29863" y="95813"/>
                  </a:lnTo>
                  <a:lnTo>
                    <a:pt x="31589" y="95992"/>
                  </a:lnTo>
                  <a:lnTo>
                    <a:pt x="33339" y="96075"/>
                  </a:lnTo>
                  <a:lnTo>
                    <a:pt x="34232" y="96087"/>
                  </a:lnTo>
                  <a:lnTo>
                    <a:pt x="157503" y="96087"/>
                  </a:lnTo>
                  <a:lnTo>
                    <a:pt x="15750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76"/>
            <p:cNvSpPr/>
            <p:nvPr/>
          </p:nvSpPr>
          <p:spPr>
            <a:xfrm>
              <a:off x="238116" y="3250576"/>
              <a:ext cx="2195925" cy="1616271"/>
            </a:xfrm>
            <a:custGeom>
              <a:rect b="b" l="l" r="r" t="t"/>
              <a:pathLst>
                <a:path extrusionOk="0" h="53581" w="87837">
                  <a:moveTo>
                    <a:pt x="0" y="1"/>
                  </a:moveTo>
                  <a:lnTo>
                    <a:pt x="0" y="53581"/>
                  </a:lnTo>
                  <a:lnTo>
                    <a:pt x="87836" y="53581"/>
                  </a:lnTo>
                  <a:lnTo>
                    <a:pt x="87836" y="34232"/>
                  </a:lnTo>
                  <a:lnTo>
                    <a:pt x="87824" y="33351"/>
                  </a:lnTo>
                  <a:lnTo>
                    <a:pt x="87741" y="31601"/>
                  </a:lnTo>
                  <a:lnTo>
                    <a:pt x="87562" y="29875"/>
                  </a:lnTo>
                  <a:lnTo>
                    <a:pt x="87300" y="28172"/>
                  </a:lnTo>
                  <a:lnTo>
                    <a:pt x="86955" y="26505"/>
                  </a:lnTo>
                  <a:lnTo>
                    <a:pt x="86538" y="24862"/>
                  </a:lnTo>
                  <a:lnTo>
                    <a:pt x="86038" y="23254"/>
                  </a:lnTo>
                  <a:lnTo>
                    <a:pt x="85455" y="21683"/>
                  </a:lnTo>
                  <a:lnTo>
                    <a:pt x="84812" y="20147"/>
                  </a:lnTo>
                  <a:lnTo>
                    <a:pt x="84085" y="18647"/>
                  </a:lnTo>
                  <a:lnTo>
                    <a:pt x="83300" y="17194"/>
                  </a:lnTo>
                  <a:lnTo>
                    <a:pt x="82442" y="15777"/>
                  </a:lnTo>
                  <a:lnTo>
                    <a:pt x="81514" y="14420"/>
                  </a:lnTo>
                  <a:lnTo>
                    <a:pt x="80537" y="13098"/>
                  </a:lnTo>
                  <a:lnTo>
                    <a:pt x="79489" y="11824"/>
                  </a:lnTo>
                  <a:lnTo>
                    <a:pt x="78382" y="10610"/>
                  </a:lnTo>
                  <a:lnTo>
                    <a:pt x="77215" y="9455"/>
                  </a:lnTo>
                  <a:lnTo>
                    <a:pt x="76001" y="8347"/>
                  </a:lnTo>
                  <a:lnTo>
                    <a:pt x="74739" y="7299"/>
                  </a:lnTo>
                  <a:lnTo>
                    <a:pt x="73417" y="6311"/>
                  </a:lnTo>
                  <a:lnTo>
                    <a:pt x="72048" y="5394"/>
                  </a:lnTo>
                  <a:lnTo>
                    <a:pt x="70643" y="4537"/>
                  </a:lnTo>
                  <a:lnTo>
                    <a:pt x="69190" y="3739"/>
                  </a:lnTo>
                  <a:lnTo>
                    <a:pt x="67690" y="3025"/>
                  </a:lnTo>
                  <a:lnTo>
                    <a:pt x="66154" y="2370"/>
                  </a:lnTo>
                  <a:lnTo>
                    <a:pt x="64582" y="1799"/>
                  </a:lnTo>
                  <a:lnTo>
                    <a:pt x="62975" y="1298"/>
                  </a:lnTo>
                  <a:lnTo>
                    <a:pt x="61332" y="870"/>
                  </a:lnTo>
                  <a:lnTo>
                    <a:pt x="59665" y="536"/>
                  </a:lnTo>
                  <a:lnTo>
                    <a:pt x="57962" y="274"/>
                  </a:lnTo>
                  <a:lnTo>
                    <a:pt x="56236" y="96"/>
                  </a:lnTo>
                  <a:lnTo>
                    <a:pt x="54485" y="13"/>
                  </a:lnTo>
                  <a:lnTo>
                    <a:pt x="5360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1" name="Google Shape;721;p76"/>
          <p:cNvSpPr txBox="1"/>
          <p:nvPr>
            <p:ph type="title"/>
          </p:nvPr>
        </p:nvSpPr>
        <p:spPr>
          <a:xfrm>
            <a:off x="4634650" y="0"/>
            <a:ext cx="4280700" cy="1954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Thank</a:t>
            </a:r>
            <a:endParaRPr/>
          </a:p>
        </p:txBody>
      </p:sp>
      <p:sp>
        <p:nvSpPr>
          <p:cNvPr id="722" name="Google Shape;722;p76"/>
          <p:cNvSpPr txBox="1"/>
          <p:nvPr>
            <p:ph idx="3" type="title"/>
          </p:nvPr>
        </p:nvSpPr>
        <p:spPr>
          <a:xfrm>
            <a:off x="295275" y="3677475"/>
            <a:ext cx="2491200" cy="138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62"/>
          <p:cNvSpPr txBox="1"/>
          <p:nvPr>
            <p:ph type="title"/>
          </p:nvPr>
        </p:nvSpPr>
        <p:spPr>
          <a:xfrm>
            <a:off x="230900" y="457200"/>
            <a:ext cx="5712900" cy="56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581" name="Google Shape;581;p62"/>
          <p:cNvSpPr txBox="1"/>
          <p:nvPr>
            <p:ph idx="1" type="subTitle"/>
          </p:nvPr>
        </p:nvSpPr>
        <p:spPr>
          <a:xfrm>
            <a:off x="228600" y="2574575"/>
            <a:ext cx="3729000" cy="545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accent1"/>
              </a:buClr>
              <a:buSzPts val="1100"/>
              <a:buNone/>
            </a:pPr>
            <a:r>
              <a:rPr b="1" lang="en">
                <a:latin typeface="Space Grotesk"/>
                <a:ea typeface="Space Grotesk"/>
                <a:cs typeface="Space Grotesk"/>
                <a:sym typeface="Space Grotesk"/>
              </a:rPr>
              <a:t>3:10</a:t>
            </a:r>
            <a:endParaRPr b="1">
              <a:latin typeface="Space Grotesk"/>
              <a:ea typeface="Space Grotesk"/>
              <a:cs typeface="Space Grotesk"/>
              <a:sym typeface="Space Grotesk"/>
            </a:endParaRPr>
          </a:p>
        </p:txBody>
      </p:sp>
      <p:sp>
        <p:nvSpPr>
          <p:cNvPr id="582" name="Google Shape;582;p62"/>
          <p:cNvSpPr txBox="1"/>
          <p:nvPr>
            <p:ph idx="2" type="subTitle"/>
          </p:nvPr>
        </p:nvSpPr>
        <p:spPr>
          <a:xfrm>
            <a:off x="228600" y="3174600"/>
            <a:ext cx="3729000" cy="545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accent1"/>
              </a:buClr>
              <a:buSzPts val="1100"/>
              <a:buNone/>
            </a:pPr>
            <a:r>
              <a:rPr b="1" lang="en">
                <a:latin typeface="Space Grotesk"/>
                <a:ea typeface="Space Grotesk"/>
                <a:cs typeface="Space Grotesk"/>
                <a:sym typeface="Space Grotesk"/>
              </a:rPr>
              <a:t>3:20</a:t>
            </a:r>
            <a:endParaRPr b="1">
              <a:latin typeface="Space Grotesk"/>
              <a:ea typeface="Space Grotesk"/>
              <a:cs typeface="Space Grotesk"/>
              <a:sym typeface="Space Grotesk"/>
            </a:endParaRPr>
          </a:p>
        </p:txBody>
      </p:sp>
      <p:sp>
        <p:nvSpPr>
          <p:cNvPr id="583" name="Google Shape;583;p62"/>
          <p:cNvSpPr txBox="1"/>
          <p:nvPr>
            <p:ph idx="3" type="subTitle"/>
          </p:nvPr>
        </p:nvSpPr>
        <p:spPr>
          <a:xfrm>
            <a:off x="228600" y="3774600"/>
            <a:ext cx="3913200" cy="545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accent1"/>
              </a:buClr>
              <a:buSzPts val="1100"/>
              <a:buNone/>
            </a:pPr>
            <a:r>
              <a:rPr b="1" lang="en">
                <a:latin typeface="Space Grotesk"/>
                <a:ea typeface="Space Grotesk"/>
                <a:cs typeface="Space Grotesk"/>
                <a:sym typeface="Space Grotesk"/>
              </a:rPr>
              <a:t>3:35</a:t>
            </a:r>
            <a:endParaRPr b="1">
              <a:latin typeface="Space Grotesk"/>
              <a:ea typeface="Space Grotesk"/>
              <a:cs typeface="Space Grotesk"/>
              <a:sym typeface="Space Grotesk"/>
            </a:endParaRPr>
          </a:p>
        </p:txBody>
      </p:sp>
      <p:sp>
        <p:nvSpPr>
          <p:cNvPr id="584" name="Google Shape;584;p62"/>
          <p:cNvSpPr txBox="1"/>
          <p:nvPr>
            <p:ph idx="4" type="subTitle"/>
          </p:nvPr>
        </p:nvSpPr>
        <p:spPr>
          <a:xfrm>
            <a:off x="228600" y="4374600"/>
            <a:ext cx="4010700" cy="545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accent1"/>
              </a:buClr>
              <a:buSzPts val="1100"/>
              <a:buNone/>
            </a:pPr>
            <a:r>
              <a:rPr b="1" lang="en">
                <a:latin typeface="Space Grotesk"/>
                <a:ea typeface="Space Grotesk"/>
                <a:cs typeface="Space Grotesk"/>
                <a:sym typeface="Space Grotesk"/>
              </a:rPr>
              <a:t>3:50</a:t>
            </a:r>
            <a:endParaRPr b="1">
              <a:latin typeface="Space Grotesk"/>
              <a:ea typeface="Space Grotesk"/>
              <a:cs typeface="Space Grotesk"/>
              <a:sym typeface="Space Grotesk"/>
            </a:endParaRPr>
          </a:p>
        </p:txBody>
      </p:sp>
      <p:sp>
        <p:nvSpPr>
          <p:cNvPr id="585" name="Google Shape;585;p62"/>
          <p:cNvSpPr txBox="1"/>
          <p:nvPr>
            <p:ph idx="5" type="body"/>
          </p:nvPr>
        </p:nvSpPr>
        <p:spPr>
          <a:xfrm>
            <a:off x="1441225" y="2574675"/>
            <a:ext cx="7473300" cy="545400"/>
          </a:xfrm>
          <a:prstGeom prst="rect">
            <a:avLst/>
          </a:prstGeom>
        </p:spPr>
        <p:txBody>
          <a:bodyPr anchorCtr="0" anchor="ctr" bIns="91425" lIns="91425" spcFirstLastPara="1" rIns="91425" wrap="square" tIns="91425">
            <a:normAutofit/>
          </a:bodyPr>
          <a:lstStyle/>
          <a:p>
            <a:pPr indent="0" lvl="0" marL="0" rtl="0" algn="l">
              <a:lnSpc>
                <a:spcPct val="110000"/>
              </a:lnSpc>
              <a:spcBef>
                <a:spcPts val="0"/>
              </a:spcBef>
              <a:spcAft>
                <a:spcPts val="0"/>
              </a:spcAft>
              <a:buClr>
                <a:schemeClr val="accent1"/>
              </a:buClr>
              <a:buSzPts val="1100"/>
              <a:buNone/>
            </a:pPr>
            <a:r>
              <a:rPr b="1" lang="en" sz="2000"/>
              <a:t>Workforce Outcome Presentation</a:t>
            </a:r>
            <a:endParaRPr b="1" sz="2000"/>
          </a:p>
        </p:txBody>
      </p:sp>
      <p:sp>
        <p:nvSpPr>
          <p:cNvPr id="586" name="Google Shape;586;p62"/>
          <p:cNvSpPr txBox="1"/>
          <p:nvPr>
            <p:ph idx="6" type="body"/>
          </p:nvPr>
        </p:nvSpPr>
        <p:spPr>
          <a:xfrm>
            <a:off x="1441225" y="3174650"/>
            <a:ext cx="7473300" cy="545400"/>
          </a:xfrm>
          <a:prstGeom prst="rect">
            <a:avLst/>
          </a:prstGeom>
        </p:spPr>
        <p:txBody>
          <a:bodyPr anchorCtr="0" anchor="ctr" bIns="91425" lIns="91425" spcFirstLastPara="1" rIns="91425" wrap="square" tIns="91425">
            <a:normAutofit/>
          </a:bodyPr>
          <a:lstStyle/>
          <a:p>
            <a:pPr indent="0" lvl="0" marL="0" rtl="0" algn="l">
              <a:lnSpc>
                <a:spcPct val="110000"/>
              </a:lnSpc>
              <a:spcBef>
                <a:spcPts val="0"/>
              </a:spcBef>
              <a:spcAft>
                <a:spcPts val="0"/>
              </a:spcAft>
              <a:buClr>
                <a:schemeClr val="accent1"/>
              </a:buClr>
              <a:buSzPts val="1100"/>
              <a:buNone/>
            </a:pPr>
            <a:r>
              <a:rPr b="1" lang="en" sz="2000"/>
              <a:t>Implementing Stewardship Work in 2025 – Action Teams</a:t>
            </a:r>
            <a:endParaRPr b="1" sz="2000"/>
          </a:p>
        </p:txBody>
      </p:sp>
      <p:sp>
        <p:nvSpPr>
          <p:cNvPr id="587" name="Google Shape;587;p62"/>
          <p:cNvSpPr txBox="1"/>
          <p:nvPr>
            <p:ph idx="7" type="body"/>
          </p:nvPr>
        </p:nvSpPr>
        <p:spPr>
          <a:xfrm>
            <a:off x="1441225" y="3774625"/>
            <a:ext cx="7473300" cy="545400"/>
          </a:xfrm>
          <a:prstGeom prst="rect">
            <a:avLst/>
          </a:prstGeom>
        </p:spPr>
        <p:txBody>
          <a:bodyPr anchorCtr="0" anchor="ctr" bIns="91425" lIns="91425" spcFirstLastPara="1" rIns="91425" wrap="square" tIns="91425">
            <a:normAutofit/>
          </a:bodyPr>
          <a:lstStyle/>
          <a:p>
            <a:pPr indent="0" lvl="0" marL="0" rtl="0" algn="l">
              <a:lnSpc>
                <a:spcPct val="110000"/>
              </a:lnSpc>
              <a:spcBef>
                <a:spcPts val="0"/>
              </a:spcBef>
              <a:spcAft>
                <a:spcPts val="0"/>
              </a:spcAft>
              <a:buClr>
                <a:schemeClr val="accent1"/>
              </a:buClr>
              <a:buSzPts val="1100"/>
              <a:buNone/>
            </a:pPr>
            <a:r>
              <a:rPr b="1" lang="en" sz="2000"/>
              <a:t>Network Science Project </a:t>
            </a:r>
            <a:r>
              <a:rPr b="1" i="1" lang="en" sz="2000"/>
              <a:t>– Local Concepts LLC</a:t>
            </a:r>
            <a:endParaRPr b="1" i="1" sz="2000"/>
          </a:p>
        </p:txBody>
      </p:sp>
      <p:sp>
        <p:nvSpPr>
          <p:cNvPr id="588" name="Google Shape;588;p62"/>
          <p:cNvSpPr txBox="1"/>
          <p:nvPr>
            <p:ph idx="8" type="body"/>
          </p:nvPr>
        </p:nvSpPr>
        <p:spPr>
          <a:xfrm>
            <a:off x="1441225" y="4374625"/>
            <a:ext cx="7473300" cy="545400"/>
          </a:xfrm>
          <a:prstGeom prst="rect">
            <a:avLst/>
          </a:prstGeom>
        </p:spPr>
        <p:txBody>
          <a:bodyPr anchorCtr="0" anchor="ctr" bIns="91425" lIns="91425" spcFirstLastPara="1" rIns="91425" wrap="square" tIns="91425">
            <a:normAutofit/>
          </a:bodyPr>
          <a:lstStyle/>
          <a:p>
            <a:pPr indent="0" lvl="0" marL="0" rtl="0" algn="l">
              <a:lnSpc>
                <a:spcPct val="110000"/>
              </a:lnSpc>
              <a:spcBef>
                <a:spcPts val="0"/>
              </a:spcBef>
              <a:spcAft>
                <a:spcPts val="0"/>
              </a:spcAft>
              <a:buClr>
                <a:schemeClr val="accent1"/>
              </a:buClr>
              <a:buSzPts val="1100"/>
              <a:buNone/>
            </a:pPr>
            <a:r>
              <a:rPr b="1" lang="en" sz="2000"/>
              <a:t>Closing Business &amp; Announcements</a:t>
            </a:r>
            <a:endParaRPr b="1" sz="2000"/>
          </a:p>
        </p:txBody>
      </p:sp>
      <p:sp>
        <p:nvSpPr>
          <p:cNvPr id="589" name="Google Shape;589;p62"/>
          <p:cNvSpPr txBox="1"/>
          <p:nvPr>
            <p:ph idx="9" type="subTitle"/>
          </p:nvPr>
        </p:nvSpPr>
        <p:spPr>
          <a:xfrm>
            <a:off x="229750" y="1374500"/>
            <a:ext cx="3979800" cy="545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Space Grotesk"/>
                <a:ea typeface="Space Grotesk"/>
                <a:cs typeface="Space Grotesk"/>
                <a:sym typeface="Space Grotesk"/>
              </a:rPr>
              <a:t>2</a:t>
            </a:r>
            <a:r>
              <a:rPr b="1" lang="en">
                <a:latin typeface="Space Grotesk"/>
                <a:ea typeface="Space Grotesk"/>
                <a:cs typeface="Space Grotesk"/>
                <a:sym typeface="Space Grotesk"/>
              </a:rPr>
              <a:t>:30</a:t>
            </a:r>
            <a:endParaRPr b="1">
              <a:latin typeface="Space Grotesk"/>
              <a:ea typeface="Space Grotesk"/>
              <a:cs typeface="Space Grotesk"/>
              <a:sym typeface="Space Grotesk"/>
            </a:endParaRPr>
          </a:p>
        </p:txBody>
      </p:sp>
      <p:sp>
        <p:nvSpPr>
          <p:cNvPr id="590" name="Google Shape;590;p62"/>
          <p:cNvSpPr txBox="1"/>
          <p:nvPr>
            <p:ph idx="13" type="subTitle"/>
          </p:nvPr>
        </p:nvSpPr>
        <p:spPr>
          <a:xfrm>
            <a:off x="229750" y="1974525"/>
            <a:ext cx="3913200" cy="545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accent1"/>
              </a:buClr>
              <a:buSzPts val="1100"/>
              <a:buNone/>
            </a:pPr>
            <a:r>
              <a:rPr b="1" lang="en">
                <a:latin typeface="Space Grotesk"/>
                <a:ea typeface="Space Grotesk"/>
                <a:cs typeface="Space Grotesk"/>
                <a:sym typeface="Space Grotesk"/>
              </a:rPr>
              <a:t>2:40</a:t>
            </a:r>
            <a:endParaRPr b="1">
              <a:latin typeface="Space Grotesk"/>
              <a:ea typeface="Space Grotesk"/>
              <a:cs typeface="Space Grotesk"/>
              <a:sym typeface="Space Grotesk"/>
            </a:endParaRPr>
          </a:p>
        </p:txBody>
      </p:sp>
      <p:sp>
        <p:nvSpPr>
          <p:cNvPr id="591" name="Google Shape;591;p62"/>
          <p:cNvSpPr txBox="1"/>
          <p:nvPr>
            <p:ph idx="14" type="body"/>
          </p:nvPr>
        </p:nvSpPr>
        <p:spPr>
          <a:xfrm>
            <a:off x="1442281" y="1374600"/>
            <a:ext cx="7473300" cy="545400"/>
          </a:xfrm>
          <a:prstGeom prst="rect">
            <a:avLst/>
          </a:prstGeom>
        </p:spPr>
        <p:txBody>
          <a:bodyPr anchorCtr="0" anchor="ctr" bIns="91425" lIns="91425" spcFirstLastPara="1" rIns="91425" wrap="square" tIns="91425">
            <a:normAutofit/>
          </a:bodyPr>
          <a:lstStyle/>
          <a:p>
            <a:pPr indent="0" lvl="0" marL="0" rtl="0" algn="l">
              <a:lnSpc>
                <a:spcPct val="110000"/>
              </a:lnSpc>
              <a:spcBef>
                <a:spcPts val="0"/>
              </a:spcBef>
              <a:spcAft>
                <a:spcPts val="0"/>
              </a:spcAft>
              <a:buClr>
                <a:schemeClr val="lt2"/>
              </a:buClr>
              <a:buSzPts val="1100"/>
              <a:buNone/>
            </a:pPr>
            <a:r>
              <a:rPr b="1" lang="en" sz="2000"/>
              <a:t>Welcome/ Introductions</a:t>
            </a:r>
            <a:endParaRPr b="1" sz="2000"/>
          </a:p>
        </p:txBody>
      </p:sp>
      <p:sp>
        <p:nvSpPr>
          <p:cNvPr id="592" name="Google Shape;592;p62"/>
          <p:cNvSpPr txBox="1"/>
          <p:nvPr>
            <p:ph idx="15" type="body"/>
          </p:nvPr>
        </p:nvSpPr>
        <p:spPr>
          <a:xfrm>
            <a:off x="1442255" y="1974575"/>
            <a:ext cx="7473300" cy="545400"/>
          </a:xfrm>
          <a:prstGeom prst="rect">
            <a:avLst/>
          </a:prstGeom>
        </p:spPr>
        <p:txBody>
          <a:bodyPr anchorCtr="0" anchor="ctr" bIns="91425" lIns="91425" spcFirstLastPara="1" rIns="91425" wrap="square" tIns="91425">
            <a:normAutofit/>
          </a:bodyPr>
          <a:lstStyle/>
          <a:p>
            <a:pPr indent="0" lvl="0" marL="0" rtl="0" algn="l">
              <a:lnSpc>
                <a:spcPct val="110000"/>
              </a:lnSpc>
              <a:spcBef>
                <a:spcPts val="0"/>
              </a:spcBef>
              <a:spcAft>
                <a:spcPts val="0"/>
              </a:spcAft>
              <a:buClr>
                <a:schemeClr val="accent1"/>
              </a:buClr>
              <a:buSzPts val="1100"/>
              <a:buNone/>
            </a:pPr>
            <a:r>
              <a:rPr b="1" lang="en" sz="2000"/>
              <a:t>Beyond 2025 Outcome Development Discussion</a:t>
            </a:r>
            <a:endParaRPr b="1"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pic>
        <p:nvPicPr>
          <p:cNvPr descr="Forest dense with evergreen trees." id="597" name="Google Shape;597;p63"/>
          <p:cNvPicPr preferRelativeResize="0"/>
          <p:nvPr>
            <p:ph idx="2" type="pic"/>
          </p:nvPr>
        </p:nvPicPr>
        <p:blipFill rotWithShape="1">
          <a:blip r:embed="rId3">
            <a:alphaModFix/>
          </a:blip>
          <a:srcRect b="7526" l="0" r="0" t="7518"/>
          <a:stretch/>
        </p:blipFill>
        <p:spPr>
          <a:xfrm>
            <a:off x="0" y="0"/>
            <a:ext cx="9144003" cy="5143501"/>
          </a:xfrm>
          <a:prstGeom prst="rect">
            <a:avLst/>
          </a:prstGeom>
        </p:spPr>
      </p:pic>
      <p:sp>
        <p:nvSpPr>
          <p:cNvPr id="598" name="Google Shape;598;p63"/>
          <p:cNvSpPr txBox="1"/>
          <p:nvPr>
            <p:ph idx="3" type="title"/>
          </p:nvPr>
        </p:nvSpPr>
        <p:spPr>
          <a:xfrm>
            <a:off x="108375" y="5790750"/>
            <a:ext cx="2491200" cy="1242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01</a:t>
            </a:r>
            <a:endParaRPr/>
          </a:p>
        </p:txBody>
      </p:sp>
      <p:sp>
        <p:nvSpPr>
          <p:cNvPr id="599" name="Google Shape;599;p63"/>
          <p:cNvSpPr/>
          <p:nvPr/>
        </p:nvSpPr>
        <p:spPr>
          <a:xfrm>
            <a:off x="869700" y="340050"/>
            <a:ext cx="4674600" cy="42360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pace Grotesk"/>
              <a:ea typeface="Space Grotesk"/>
              <a:cs typeface="Space Grotesk"/>
              <a:sym typeface="Space Grotesk"/>
            </a:endParaRPr>
          </a:p>
        </p:txBody>
      </p:sp>
      <p:sp>
        <p:nvSpPr>
          <p:cNvPr id="600" name="Google Shape;600;p63"/>
          <p:cNvSpPr txBox="1"/>
          <p:nvPr>
            <p:ph type="title"/>
          </p:nvPr>
        </p:nvSpPr>
        <p:spPr>
          <a:xfrm>
            <a:off x="1062075" y="1873075"/>
            <a:ext cx="4323000" cy="248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2600">
                <a:solidFill>
                  <a:srgbClr val="09213F"/>
                </a:solidFill>
                <a:latin typeface="Space Grotesk Medium"/>
                <a:ea typeface="Space Grotesk Medium"/>
                <a:cs typeface="Space Grotesk Medium"/>
                <a:sym typeface="Space Grotesk Medium"/>
              </a:rPr>
              <a:t>What’s your </a:t>
            </a:r>
            <a:r>
              <a:rPr b="0" lang="en" sz="2600">
                <a:solidFill>
                  <a:srgbClr val="09213F"/>
                </a:solidFill>
                <a:latin typeface="Space Grotesk Medium"/>
                <a:ea typeface="Space Grotesk Medium"/>
                <a:cs typeface="Space Grotesk Medium"/>
                <a:sym typeface="Space Grotesk Medium"/>
              </a:rPr>
              <a:t>favorite</a:t>
            </a:r>
            <a:r>
              <a:rPr b="0" lang="en" sz="2600">
                <a:solidFill>
                  <a:srgbClr val="09213F"/>
                </a:solidFill>
                <a:latin typeface="Space Grotesk Medium"/>
                <a:ea typeface="Space Grotesk Medium"/>
                <a:cs typeface="Space Grotesk Medium"/>
                <a:sym typeface="Space Grotesk Medium"/>
              </a:rPr>
              <a:t> </a:t>
            </a:r>
            <a:endParaRPr b="0" sz="2600">
              <a:solidFill>
                <a:srgbClr val="09213F"/>
              </a:solidFill>
              <a:latin typeface="Space Grotesk Medium"/>
              <a:ea typeface="Space Grotesk Medium"/>
              <a:cs typeface="Space Grotesk Medium"/>
              <a:sym typeface="Space Grotesk Medium"/>
            </a:endParaRPr>
          </a:p>
          <a:p>
            <a:pPr indent="0" lvl="0" marL="0" rtl="0" algn="ctr">
              <a:spcBef>
                <a:spcPts val="0"/>
              </a:spcBef>
              <a:spcAft>
                <a:spcPts val="0"/>
              </a:spcAft>
              <a:buNone/>
            </a:pPr>
            <a:r>
              <a:rPr b="0" lang="en" sz="2600">
                <a:solidFill>
                  <a:srgbClr val="09213F"/>
                </a:solidFill>
                <a:latin typeface="Space Grotesk Medium"/>
                <a:ea typeface="Space Grotesk Medium"/>
                <a:cs typeface="Space Grotesk Medium"/>
                <a:sym typeface="Space Grotesk Medium"/>
              </a:rPr>
              <a:t>thing about spring?</a:t>
            </a:r>
            <a:endParaRPr b="0" sz="2600">
              <a:solidFill>
                <a:srgbClr val="09213F"/>
              </a:solidFill>
              <a:latin typeface="Space Grotesk Medium"/>
              <a:ea typeface="Space Grotesk Medium"/>
              <a:cs typeface="Space Grotesk Medium"/>
              <a:sym typeface="Space Grotesk Medium"/>
            </a:endParaRPr>
          </a:p>
          <a:p>
            <a:pPr indent="0" lvl="0" marL="0" rtl="0" algn="ctr">
              <a:spcBef>
                <a:spcPts val="0"/>
              </a:spcBef>
              <a:spcAft>
                <a:spcPts val="0"/>
              </a:spcAft>
              <a:buNone/>
            </a:pPr>
            <a:r>
              <a:t/>
            </a:r>
            <a:endParaRPr b="0" sz="2600">
              <a:solidFill>
                <a:srgbClr val="09213F"/>
              </a:solidFill>
              <a:latin typeface="Space Grotesk Medium"/>
              <a:ea typeface="Space Grotesk Medium"/>
              <a:cs typeface="Space Grotesk Medium"/>
              <a:sym typeface="Space Grotesk Medium"/>
            </a:endParaRPr>
          </a:p>
          <a:p>
            <a:pPr indent="0" lvl="0" marL="0" rtl="0" algn="ctr">
              <a:spcBef>
                <a:spcPts val="0"/>
              </a:spcBef>
              <a:spcAft>
                <a:spcPts val="0"/>
              </a:spcAft>
              <a:buNone/>
            </a:pPr>
            <a:r>
              <a:rPr b="0" lang="en" sz="2600">
                <a:solidFill>
                  <a:srgbClr val="09213F"/>
                </a:solidFill>
                <a:latin typeface="Space Grotesk Medium"/>
                <a:ea typeface="Space Grotesk Medium"/>
                <a:cs typeface="Space Grotesk Medium"/>
                <a:sym typeface="Space Grotesk Medium"/>
              </a:rPr>
              <a:t>Do you have any </a:t>
            </a:r>
            <a:endParaRPr b="0" sz="2600">
              <a:solidFill>
                <a:srgbClr val="09213F"/>
              </a:solidFill>
              <a:latin typeface="Space Grotesk Medium"/>
              <a:ea typeface="Space Grotesk Medium"/>
              <a:cs typeface="Space Grotesk Medium"/>
              <a:sym typeface="Space Grotesk Medium"/>
            </a:endParaRPr>
          </a:p>
          <a:p>
            <a:pPr indent="0" lvl="0" marL="0" rtl="0" algn="ctr">
              <a:spcBef>
                <a:spcPts val="0"/>
              </a:spcBef>
              <a:spcAft>
                <a:spcPts val="0"/>
              </a:spcAft>
              <a:buNone/>
            </a:pPr>
            <a:r>
              <a:rPr b="0" lang="en" sz="2600">
                <a:solidFill>
                  <a:srgbClr val="09213F"/>
                </a:solidFill>
                <a:latin typeface="Space Grotesk Medium"/>
                <a:ea typeface="Space Grotesk Medium"/>
                <a:cs typeface="Space Grotesk Medium"/>
                <a:sym typeface="Space Grotesk Medium"/>
              </a:rPr>
              <a:t>announcements </a:t>
            </a:r>
            <a:endParaRPr b="0" sz="2600">
              <a:solidFill>
                <a:srgbClr val="09213F"/>
              </a:solidFill>
              <a:latin typeface="Space Grotesk Medium"/>
              <a:ea typeface="Space Grotesk Medium"/>
              <a:cs typeface="Space Grotesk Medium"/>
              <a:sym typeface="Space Grotesk Medium"/>
            </a:endParaRPr>
          </a:p>
          <a:p>
            <a:pPr indent="0" lvl="0" marL="0" rtl="0" algn="ctr">
              <a:spcBef>
                <a:spcPts val="0"/>
              </a:spcBef>
              <a:spcAft>
                <a:spcPts val="0"/>
              </a:spcAft>
              <a:buNone/>
            </a:pPr>
            <a:r>
              <a:rPr b="0" lang="en" sz="2600">
                <a:solidFill>
                  <a:srgbClr val="09213F"/>
                </a:solidFill>
                <a:latin typeface="Space Grotesk Medium"/>
                <a:ea typeface="Space Grotesk Medium"/>
                <a:cs typeface="Space Grotesk Medium"/>
                <a:sym typeface="Space Grotesk Medium"/>
              </a:rPr>
              <a:t>to share?</a:t>
            </a:r>
            <a:endParaRPr b="0" sz="2600">
              <a:solidFill>
                <a:srgbClr val="09213F"/>
              </a:solidFill>
              <a:latin typeface="Space Grotesk Medium"/>
              <a:ea typeface="Space Grotesk Medium"/>
              <a:cs typeface="Space Grotesk Medium"/>
              <a:sym typeface="Space Grotesk Medium"/>
            </a:endParaRPr>
          </a:p>
        </p:txBody>
      </p:sp>
      <p:sp>
        <p:nvSpPr>
          <p:cNvPr id="601" name="Google Shape;601;p63"/>
          <p:cNvSpPr txBox="1"/>
          <p:nvPr/>
        </p:nvSpPr>
        <p:spPr>
          <a:xfrm>
            <a:off x="1044125" y="641575"/>
            <a:ext cx="4323000" cy="1231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400">
                <a:solidFill>
                  <a:srgbClr val="09213F"/>
                </a:solidFill>
                <a:latin typeface="Space Grotesk"/>
                <a:ea typeface="Space Grotesk"/>
                <a:cs typeface="Space Grotesk"/>
                <a:sym typeface="Space Grotesk"/>
              </a:rPr>
              <a:t>Icebreaker </a:t>
            </a:r>
            <a:endParaRPr b="1" sz="3400">
              <a:solidFill>
                <a:srgbClr val="09213F"/>
              </a:solidFill>
              <a:latin typeface="Space Grotesk"/>
              <a:ea typeface="Space Grotesk"/>
              <a:cs typeface="Space Grotesk"/>
              <a:sym typeface="Space Grotesk"/>
            </a:endParaRPr>
          </a:p>
          <a:p>
            <a:pPr indent="0" lvl="0" marL="0" rtl="0" algn="ctr">
              <a:spcBef>
                <a:spcPts val="0"/>
              </a:spcBef>
              <a:spcAft>
                <a:spcPts val="0"/>
              </a:spcAft>
              <a:buNone/>
            </a:pPr>
            <a:r>
              <a:rPr b="1" lang="en" sz="3400">
                <a:solidFill>
                  <a:srgbClr val="09213F"/>
                </a:solidFill>
                <a:latin typeface="Space Grotesk"/>
                <a:ea typeface="Space Grotesk"/>
                <a:cs typeface="Space Grotesk"/>
                <a:sym typeface="Space Grotesk"/>
              </a:rPr>
              <a:t>in the Chat</a:t>
            </a:r>
            <a:endParaRPr b="1" sz="3400">
              <a:latin typeface="Space Grotesk"/>
              <a:ea typeface="Space Grotesk"/>
              <a:cs typeface="Space Grotesk"/>
              <a:sym typeface="Space Grotes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graphicFrame>
        <p:nvGraphicFramePr>
          <p:cNvPr id="606" name="Google Shape;606;p64"/>
          <p:cNvGraphicFramePr/>
          <p:nvPr/>
        </p:nvGraphicFramePr>
        <p:xfrm>
          <a:off x="476450" y="941600"/>
          <a:ext cx="3000000" cy="3000000"/>
        </p:xfrm>
        <a:graphic>
          <a:graphicData uri="http://schemas.openxmlformats.org/drawingml/2006/table">
            <a:tbl>
              <a:tblPr>
                <a:noFill/>
                <a:tableStyleId>{02AB3801-B09D-4960-A65C-37FF46D4CC3D}</a:tableStyleId>
              </a:tblPr>
              <a:tblGrid>
                <a:gridCol w="1369225"/>
                <a:gridCol w="6693475"/>
              </a:tblGrid>
              <a:tr h="570925">
                <a:tc>
                  <a:txBody>
                    <a:bodyPr/>
                    <a:lstStyle/>
                    <a:p>
                      <a:pPr indent="0" lvl="0" marL="0" rtl="0" algn="ctr">
                        <a:spcBef>
                          <a:spcPts val="0"/>
                        </a:spcBef>
                        <a:spcAft>
                          <a:spcPts val="0"/>
                        </a:spcAft>
                        <a:buNone/>
                      </a:pPr>
                      <a:r>
                        <a:rPr b="1" lang="en"/>
                        <a:t>JAN-FEB</a:t>
                      </a:r>
                      <a:endParaRPr b="1"/>
                    </a:p>
                  </a:txBody>
                  <a:tcPr marT="91425" marB="91425" marR="91425" marL="91425" anchor="b">
                    <a:lnL cap="flat" cmpd="sng" w="9525">
                      <a:solidFill>
                        <a:srgbClr val="275316"/>
                      </a:solidFill>
                      <a:prstDash val="solid"/>
                      <a:round/>
                      <a:headEnd len="sm" w="sm" type="none"/>
                      <a:tailEnd len="sm" w="sm" type="none"/>
                    </a:lnL>
                    <a:lnR cap="flat" cmpd="sng" w="9525">
                      <a:solidFill>
                        <a:srgbClr val="275316"/>
                      </a:solidFill>
                      <a:prstDash val="solid"/>
                      <a:round/>
                      <a:headEnd len="sm" w="sm" type="none"/>
                      <a:tailEnd len="sm" w="sm" type="none"/>
                    </a:lnR>
                    <a:lnT cap="flat" cmpd="sng" w="9525">
                      <a:solidFill>
                        <a:srgbClr val="275316"/>
                      </a:solidFill>
                      <a:prstDash val="solid"/>
                      <a:round/>
                      <a:headEnd len="sm" w="sm" type="none"/>
                      <a:tailEnd len="sm" w="sm" type="none"/>
                    </a:lnT>
                    <a:lnB cap="flat" cmpd="sng" w="9525">
                      <a:solidFill>
                        <a:srgbClr val="275316"/>
                      </a:solidFill>
                      <a:prstDash val="solid"/>
                      <a:round/>
                      <a:headEnd len="sm" w="sm" type="none"/>
                      <a:tailEnd len="sm" w="sm" type="none"/>
                    </a:lnB>
                    <a:solidFill>
                      <a:schemeClr val="dk1"/>
                    </a:solidFill>
                  </a:tcPr>
                </a:tc>
                <a:tc>
                  <a:txBody>
                    <a:bodyPr/>
                    <a:lstStyle/>
                    <a:p>
                      <a:pPr indent="0" lvl="0" marL="0" rtl="0" algn="l">
                        <a:lnSpc>
                          <a:spcPct val="95000"/>
                        </a:lnSpc>
                        <a:spcBef>
                          <a:spcPts val="800"/>
                        </a:spcBef>
                        <a:spcAft>
                          <a:spcPts val="0"/>
                        </a:spcAft>
                        <a:buNone/>
                      </a:pPr>
                      <a:r>
                        <a:rPr lang="en" sz="1500">
                          <a:solidFill>
                            <a:schemeClr val="accent1"/>
                          </a:solidFill>
                        </a:rPr>
                        <a:t>Workgroup and other meetings to collect input/feedback</a:t>
                      </a:r>
                      <a:endParaRPr sz="1500"/>
                    </a:p>
                  </a:txBody>
                  <a:tcPr marT="91425" marB="91425" marR="91425" marL="91425">
                    <a:lnL cap="flat" cmpd="sng" w="9525">
                      <a:solidFill>
                        <a:srgbClr val="275316"/>
                      </a:solidFill>
                      <a:prstDash val="solid"/>
                      <a:round/>
                      <a:headEnd len="sm" w="sm" type="none"/>
                      <a:tailEnd len="sm" w="sm" type="none"/>
                    </a:lnL>
                    <a:lnR cap="flat" cmpd="sng" w="9525">
                      <a:solidFill>
                        <a:srgbClr val="275316"/>
                      </a:solidFill>
                      <a:prstDash val="solid"/>
                      <a:round/>
                      <a:headEnd len="sm" w="sm" type="none"/>
                      <a:tailEnd len="sm" w="sm" type="none"/>
                    </a:lnR>
                    <a:lnT cap="flat" cmpd="sng" w="9525">
                      <a:solidFill>
                        <a:srgbClr val="275316"/>
                      </a:solidFill>
                      <a:prstDash val="solid"/>
                      <a:round/>
                      <a:headEnd len="sm" w="sm" type="none"/>
                      <a:tailEnd len="sm" w="sm" type="none"/>
                    </a:lnT>
                    <a:lnB cap="flat" cmpd="sng" w="9525">
                      <a:solidFill>
                        <a:srgbClr val="275316"/>
                      </a:solidFill>
                      <a:prstDash val="solid"/>
                      <a:round/>
                      <a:headEnd len="sm" w="sm" type="none"/>
                      <a:tailEnd len="sm" w="sm" type="none"/>
                    </a:lnB>
                    <a:solidFill>
                      <a:schemeClr val="dk1"/>
                    </a:solidFill>
                  </a:tcPr>
                </a:tc>
              </a:tr>
              <a:tr h="545725">
                <a:tc>
                  <a:txBody>
                    <a:bodyPr/>
                    <a:lstStyle/>
                    <a:p>
                      <a:pPr indent="0" lvl="0" marL="0" rtl="0" algn="ctr">
                        <a:spcBef>
                          <a:spcPts val="0"/>
                        </a:spcBef>
                        <a:spcAft>
                          <a:spcPts val="0"/>
                        </a:spcAft>
                        <a:buNone/>
                      </a:pPr>
                      <a:r>
                        <a:rPr b="1" lang="en"/>
                        <a:t>FEB 27</a:t>
                      </a:r>
                      <a:endParaRPr b="1"/>
                    </a:p>
                  </a:txBody>
                  <a:tcPr marT="91425" marB="91425" marR="91425" marL="91425" anchor="b">
                    <a:lnL cap="flat" cmpd="sng" w="9525">
                      <a:solidFill>
                        <a:srgbClr val="275316"/>
                      </a:solidFill>
                      <a:prstDash val="solid"/>
                      <a:round/>
                      <a:headEnd len="sm" w="sm" type="none"/>
                      <a:tailEnd len="sm" w="sm" type="none"/>
                    </a:lnL>
                    <a:lnR cap="flat" cmpd="sng" w="9525">
                      <a:solidFill>
                        <a:srgbClr val="275316"/>
                      </a:solidFill>
                      <a:prstDash val="solid"/>
                      <a:round/>
                      <a:headEnd len="sm" w="sm" type="none"/>
                      <a:tailEnd len="sm" w="sm" type="none"/>
                    </a:lnR>
                    <a:lnT cap="flat" cmpd="sng" w="9525">
                      <a:solidFill>
                        <a:srgbClr val="275316"/>
                      </a:solidFill>
                      <a:prstDash val="solid"/>
                      <a:round/>
                      <a:headEnd len="sm" w="sm" type="none"/>
                      <a:tailEnd len="sm" w="sm" type="none"/>
                    </a:lnT>
                    <a:lnB cap="flat" cmpd="sng" w="9525">
                      <a:solidFill>
                        <a:srgbClr val="275316"/>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lang="en" sz="1500"/>
                        <a:t>Presented recommendation to Update Stewardship Outcome to MB</a:t>
                      </a:r>
                      <a:endParaRPr b="1" sz="1500"/>
                    </a:p>
                  </a:txBody>
                  <a:tcPr marT="91425" marB="91425" marR="91425" marL="91425">
                    <a:lnL cap="flat" cmpd="sng" w="9525">
                      <a:solidFill>
                        <a:srgbClr val="275316"/>
                      </a:solidFill>
                      <a:prstDash val="solid"/>
                      <a:round/>
                      <a:headEnd len="sm" w="sm" type="none"/>
                      <a:tailEnd len="sm" w="sm" type="none"/>
                    </a:lnL>
                    <a:lnR cap="flat" cmpd="sng" w="9525">
                      <a:solidFill>
                        <a:srgbClr val="275316"/>
                      </a:solidFill>
                      <a:prstDash val="solid"/>
                      <a:round/>
                      <a:headEnd len="sm" w="sm" type="none"/>
                      <a:tailEnd len="sm" w="sm" type="none"/>
                    </a:lnR>
                    <a:lnT cap="flat" cmpd="sng" w="9525">
                      <a:solidFill>
                        <a:srgbClr val="275316"/>
                      </a:solidFill>
                      <a:prstDash val="solid"/>
                      <a:round/>
                      <a:headEnd len="sm" w="sm" type="none"/>
                      <a:tailEnd len="sm" w="sm" type="none"/>
                    </a:lnT>
                    <a:lnB cap="flat" cmpd="sng" w="9525">
                      <a:solidFill>
                        <a:srgbClr val="275316"/>
                      </a:solidFill>
                      <a:prstDash val="solid"/>
                      <a:round/>
                      <a:headEnd len="sm" w="sm" type="none"/>
                      <a:tailEnd len="sm" w="sm" type="none"/>
                    </a:lnB>
                    <a:solidFill>
                      <a:schemeClr val="dk1"/>
                    </a:solidFill>
                  </a:tcPr>
                </a:tc>
              </a:tr>
              <a:tr h="545725">
                <a:tc>
                  <a:txBody>
                    <a:bodyPr/>
                    <a:lstStyle/>
                    <a:p>
                      <a:pPr indent="0" lvl="0" marL="0" rtl="0" algn="ctr">
                        <a:spcBef>
                          <a:spcPts val="0"/>
                        </a:spcBef>
                        <a:spcAft>
                          <a:spcPts val="0"/>
                        </a:spcAft>
                        <a:buNone/>
                      </a:pPr>
                      <a:r>
                        <a:rPr b="1" lang="en"/>
                        <a:t>APR 10</a:t>
                      </a:r>
                      <a:endParaRPr b="1"/>
                    </a:p>
                  </a:txBody>
                  <a:tcPr marT="91425" marB="91425" marR="91425" marL="91425" anchor="b">
                    <a:lnL cap="flat" cmpd="sng" w="9525">
                      <a:solidFill>
                        <a:srgbClr val="275316"/>
                      </a:solidFill>
                      <a:prstDash val="solid"/>
                      <a:round/>
                      <a:headEnd len="sm" w="sm" type="none"/>
                      <a:tailEnd len="sm" w="sm" type="none"/>
                    </a:lnL>
                    <a:lnR cap="flat" cmpd="sng" w="9525">
                      <a:solidFill>
                        <a:srgbClr val="275316"/>
                      </a:solidFill>
                      <a:prstDash val="solid"/>
                      <a:round/>
                      <a:headEnd len="sm" w="sm" type="none"/>
                      <a:tailEnd len="sm" w="sm" type="none"/>
                    </a:lnR>
                    <a:lnT cap="flat" cmpd="sng" w="9525">
                      <a:solidFill>
                        <a:srgbClr val="275316"/>
                      </a:solidFill>
                      <a:prstDash val="solid"/>
                      <a:round/>
                      <a:headEnd len="sm" w="sm" type="none"/>
                      <a:tailEnd len="sm" w="sm" type="none"/>
                    </a:lnT>
                    <a:lnB cap="flat" cmpd="sng" w="9525">
                      <a:solidFill>
                        <a:srgbClr val="275316"/>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lang="en" sz="1500"/>
                        <a:t>MB approved disposition to Update Stewardship Outcome</a:t>
                      </a:r>
                      <a:endParaRPr sz="1500"/>
                    </a:p>
                  </a:txBody>
                  <a:tcPr marT="91425" marB="91425" marR="91425" marL="91425">
                    <a:lnL cap="flat" cmpd="sng" w="9525">
                      <a:solidFill>
                        <a:srgbClr val="275316"/>
                      </a:solidFill>
                      <a:prstDash val="solid"/>
                      <a:round/>
                      <a:headEnd len="sm" w="sm" type="none"/>
                      <a:tailEnd len="sm" w="sm" type="none"/>
                    </a:lnL>
                    <a:lnR cap="flat" cmpd="sng" w="9525">
                      <a:solidFill>
                        <a:srgbClr val="275316"/>
                      </a:solidFill>
                      <a:prstDash val="solid"/>
                      <a:round/>
                      <a:headEnd len="sm" w="sm" type="none"/>
                      <a:tailEnd len="sm" w="sm" type="none"/>
                    </a:lnR>
                    <a:lnT cap="flat" cmpd="sng" w="9525">
                      <a:solidFill>
                        <a:srgbClr val="275316"/>
                      </a:solidFill>
                      <a:prstDash val="solid"/>
                      <a:round/>
                      <a:headEnd len="sm" w="sm" type="none"/>
                      <a:tailEnd len="sm" w="sm" type="none"/>
                    </a:lnT>
                    <a:lnB cap="flat" cmpd="sng" w="9525">
                      <a:solidFill>
                        <a:srgbClr val="275316"/>
                      </a:solidFill>
                      <a:prstDash val="solid"/>
                      <a:round/>
                      <a:headEnd len="sm" w="sm" type="none"/>
                      <a:tailEnd len="sm" w="sm" type="none"/>
                    </a:lnB>
                    <a:solidFill>
                      <a:schemeClr val="dk1"/>
                    </a:solidFill>
                  </a:tcPr>
                </a:tc>
              </a:tr>
              <a:tr h="545725">
                <a:tc>
                  <a:txBody>
                    <a:bodyPr/>
                    <a:lstStyle/>
                    <a:p>
                      <a:pPr indent="0" lvl="0" marL="0" rtl="0" algn="ctr">
                        <a:spcBef>
                          <a:spcPts val="0"/>
                        </a:spcBef>
                        <a:spcAft>
                          <a:spcPts val="0"/>
                        </a:spcAft>
                        <a:buNone/>
                      </a:pPr>
                      <a:r>
                        <a:rPr b="1" lang="en"/>
                        <a:t>MAY 7-8</a:t>
                      </a:r>
                      <a:endParaRPr b="1"/>
                    </a:p>
                  </a:txBody>
                  <a:tcPr marT="91425" marB="91425" marR="91425" marL="91425" anchor="b">
                    <a:lnL cap="flat" cmpd="sng" w="9525">
                      <a:solidFill>
                        <a:srgbClr val="275316"/>
                      </a:solidFill>
                      <a:prstDash val="solid"/>
                      <a:round/>
                      <a:headEnd len="sm" w="sm" type="none"/>
                      <a:tailEnd len="sm" w="sm" type="none"/>
                    </a:lnL>
                    <a:lnR cap="flat" cmpd="sng" w="9525">
                      <a:solidFill>
                        <a:srgbClr val="275316"/>
                      </a:solidFill>
                      <a:prstDash val="solid"/>
                      <a:round/>
                      <a:headEnd len="sm" w="sm" type="none"/>
                      <a:tailEnd len="sm" w="sm" type="none"/>
                    </a:lnR>
                    <a:lnT cap="flat" cmpd="sng" w="9525">
                      <a:solidFill>
                        <a:srgbClr val="275316"/>
                      </a:solidFill>
                      <a:prstDash val="solid"/>
                      <a:round/>
                      <a:headEnd len="sm" w="sm" type="none"/>
                      <a:tailEnd len="sm" w="sm" type="none"/>
                    </a:lnT>
                    <a:lnB cap="flat" cmpd="sng" w="9525">
                      <a:solidFill>
                        <a:srgbClr val="275316"/>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lang="en" sz="1500"/>
                        <a:t>MB retreat to finalize recommended Outcome language revisions</a:t>
                      </a:r>
                      <a:endParaRPr sz="1500"/>
                    </a:p>
                  </a:txBody>
                  <a:tcPr marT="91425" marB="91425" marR="91425" marL="91425">
                    <a:lnL cap="flat" cmpd="sng" w="9525">
                      <a:solidFill>
                        <a:srgbClr val="275316"/>
                      </a:solidFill>
                      <a:prstDash val="solid"/>
                      <a:round/>
                      <a:headEnd len="sm" w="sm" type="none"/>
                      <a:tailEnd len="sm" w="sm" type="none"/>
                    </a:lnL>
                    <a:lnR cap="flat" cmpd="sng" w="9525">
                      <a:solidFill>
                        <a:srgbClr val="275316"/>
                      </a:solidFill>
                      <a:prstDash val="solid"/>
                      <a:round/>
                      <a:headEnd len="sm" w="sm" type="none"/>
                      <a:tailEnd len="sm" w="sm" type="none"/>
                    </a:lnR>
                    <a:lnT cap="flat" cmpd="sng" w="9525">
                      <a:solidFill>
                        <a:srgbClr val="275316"/>
                      </a:solidFill>
                      <a:prstDash val="solid"/>
                      <a:round/>
                      <a:headEnd len="sm" w="sm" type="none"/>
                      <a:tailEnd len="sm" w="sm" type="none"/>
                    </a:lnT>
                    <a:lnB cap="flat" cmpd="sng" w="9525">
                      <a:solidFill>
                        <a:srgbClr val="275316"/>
                      </a:solidFill>
                      <a:prstDash val="solid"/>
                      <a:round/>
                      <a:headEnd len="sm" w="sm" type="none"/>
                      <a:tailEnd len="sm" w="sm" type="none"/>
                    </a:lnB>
                    <a:solidFill>
                      <a:schemeClr val="dk1"/>
                    </a:solidFill>
                  </a:tcPr>
                </a:tc>
              </a:tr>
              <a:tr h="545725">
                <a:tc>
                  <a:txBody>
                    <a:bodyPr/>
                    <a:lstStyle/>
                    <a:p>
                      <a:pPr indent="0" lvl="0" marL="0" rtl="0" algn="ctr">
                        <a:spcBef>
                          <a:spcPts val="0"/>
                        </a:spcBef>
                        <a:spcAft>
                          <a:spcPts val="0"/>
                        </a:spcAft>
                        <a:buNone/>
                      </a:pPr>
                      <a:r>
                        <a:rPr b="1" lang="en"/>
                        <a:t>MAY 23</a:t>
                      </a:r>
                      <a:endParaRPr b="1"/>
                    </a:p>
                  </a:txBody>
                  <a:tcPr marT="91425" marB="91425" marR="91425" marL="91425" anchor="b">
                    <a:lnL cap="flat" cmpd="sng" w="9525">
                      <a:solidFill>
                        <a:srgbClr val="275316"/>
                      </a:solidFill>
                      <a:prstDash val="solid"/>
                      <a:round/>
                      <a:headEnd len="sm" w="sm" type="none"/>
                      <a:tailEnd len="sm" w="sm" type="none"/>
                    </a:lnL>
                    <a:lnR cap="flat" cmpd="sng" w="9525">
                      <a:solidFill>
                        <a:srgbClr val="275316"/>
                      </a:solidFill>
                      <a:prstDash val="solid"/>
                      <a:round/>
                      <a:headEnd len="sm" w="sm" type="none"/>
                      <a:tailEnd len="sm" w="sm" type="none"/>
                    </a:lnR>
                    <a:lnT cap="flat" cmpd="sng" w="9525">
                      <a:solidFill>
                        <a:srgbClr val="275316"/>
                      </a:solidFill>
                      <a:prstDash val="solid"/>
                      <a:round/>
                      <a:headEnd len="sm" w="sm" type="none"/>
                      <a:tailEnd len="sm" w="sm" type="none"/>
                    </a:lnT>
                    <a:lnB cap="flat" cmpd="sng" w="9525">
                      <a:solidFill>
                        <a:srgbClr val="275316"/>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lang="en" sz="1500"/>
                        <a:t>PSC Meeting – Discuss revised Outcome language recommendations</a:t>
                      </a:r>
                      <a:endParaRPr sz="1500"/>
                    </a:p>
                  </a:txBody>
                  <a:tcPr marT="91425" marB="91425" marR="91425" marL="91425">
                    <a:lnL cap="flat" cmpd="sng" w="9525">
                      <a:solidFill>
                        <a:srgbClr val="275316"/>
                      </a:solidFill>
                      <a:prstDash val="solid"/>
                      <a:round/>
                      <a:headEnd len="sm" w="sm" type="none"/>
                      <a:tailEnd len="sm" w="sm" type="none"/>
                    </a:lnL>
                    <a:lnR cap="flat" cmpd="sng" w="9525">
                      <a:solidFill>
                        <a:srgbClr val="275316"/>
                      </a:solidFill>
                      <a:prstDash val="solid"/>
                      <a:round/>
                      <a:headEnd len="sm" w="sm" type="none"/>
                      <a:tailEnd len="sm" w="sm" type="none"/>
                    </a:lnR>
                    <a:lnT cap="flat" cmpd="sng" w="9525">
                      <a:solidFill>
                        <a:srgbClr val="275316"/>
                      </a:solidFill>
                      <a:prstDash val="solid"/>
                      <a:round/>
                      <a:headEnd len="sm" w="sm" type="none"/>
                      <a:tailEnd len="sm" w="sm" type="none"/>
                    </a:lnT>
                    <a:lnB cap="flat" cmpd="sng" w="9525">
                      <a:solidFill>
                        <a:srgbClr val="275316"/>
                      </a:solidFill>
                      <a:prstDash val="solid"/>
                      <a:round/>
                      <a:headEnd len="sm" w="sm" type="none"/>
                      <a:tailEnd len="sm" w="sm" type="none"/>
                    </a:lnB>
                    <a:solidFill>
                      <a:schemeClr val="dk1"/>
                    </a:solidFill>
                  </a:tcPr>
                </a:tc>
              </a:tr>
              <a:tr h="545725">
                <a:tc>
                  <a:txBody>
                    <a:bodyPr/>
                    <a:lstStyle/>
                    <a:p>
                      <a:pPr indent="0" lvl="0" marL="0" rtl="0" algn="ctr">
                        <a:spcBef>
                          <a:spcPts val="0"/>
                        </a:spcBef>
                        <a:spcAft>
                          <a:spcPts val="0"/>
                        </a:spcAft>
                        <a:buNone/>
                      </a:pPr>
                      <a:r>
                        <a:rPr b="1" lang="en"/>
                        <a:t>JULY 1</a:t>
                      </a:r>
                      <a:endParaRPr b="1"/>
                    </a:p>
                  </a:txBody>
                  <a:tcPr marT="91425" marB="91425" marR="91425" marL="91425" anchor="b">
                    <a:lnL cap="flat" cmpd="sng" w="9525">
                      <a:solidFill>
                        <a:srgbClr val="275316"/>
                      </a:solidFill>
                      <a:prstDash val="solid"/>
                      <a:round/>
                      <a:headEnd len="sm" w="sm" type="none"/>
                      <a:tailEnd len="sm" w="sm" type="none"/>
                    </a:lnL>
                    <a:lnR cap="flat" cmpd="sng" w="9525">
                      <a:solidFill>
                        <a:srgbClr val="275316"/>
                      </a:solidFill>
                      <a:prstDash val="solid"/>
                      <a:round/>
                      <a:headEnd len="sm" w="sm" type="none"/>
                      <a:tailEnd len="sm" w="sm" type="none"/>
                    </a:lnR>
                    <a:lnT cap="flat" cmpd="sng" w="9525">
                      <a:solidFill>
                        <a:srgbClr val="275316"/>
                      </a:solidFill>
                      <a:prstDash val="solid"/>
                      <a:round/>
                      <a:headEnd len="sm" w="sm" type="none"/>
                      <a:tailEnd len="sm" w="sm" type="none"/>
                    </a:lnT>
                    <a:lnB cap="flat" cmpd="sng" w="9525">
                      <a:solidFill>
                        <a:srgbClr val="275316"/>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lang="en" sz="1500"/>
                        <a:t>60 Day Public Feedback Period begins</a:t>
                      </a:r>
                      <a:endParaRPr sz="1500"/>
                    </a:p>
                  </a:txBody>
                  <a:tcPr marT="91425" marB="91425" marR="91425" marL="91425">
                    <a:lnL cap="flat" cmpd="sng" w="9525">
                      <a:solidFill>
                        <a:srgbClr val="275316"/>
                      </a:solidFill>
                      <a:prstDash val="solid"/>
                      <a:round/>
                      <a:headEnd len="sm" w="sm" type="none"/>
                      <a:tailEnd len="sm" w="sm" type="none"/>
                    </a:lnL>
                    <a:lnR cap="flat" cmpd="sng" w="9525">
                      <a:solidFill>
                        <a:srgbClr val="275316"/>
                      </a:solidFill>
                      <a:prstDash val="solid"/>
                      <a:round/>
                      <a:headEnd len="sm" w="sm" type="none"/>
                      <a:tailEnd len="sm" w="sm" type="none"/>
                    </a:lnR>
                    <a:lnT cap="flat" cmpd="sng" w="9525">
                      <a:solidFill>
                        <a:srgbClr val="275316"/>
                      </a:solidFill>
                      <a:prstDash val="solid"/>
                      <a:round/>
                      <a:headEnd len="sm" w="sm" type="none"/>
                      <a:tailEnd len="sm" w="sm" type="none"/>
                    </a:lnT>
                    <a:lnB cap="flat" cmpd="sng" w="9525">
                      <a:solidFill>
                        <a:srgbClr val="275316"/>
                      </a:solidFill>
                      <a:prstDash val="solid"/>
                      <a:round/>
                      <a:headEnd len="sm" w="sm" type="none"/>
                      <a:tailEnd len="sm" w="sm" type="none"/>
                    </a:lnB>
                    <a:solidFill>
                      <a:schemeClr val="dk1"/>
                    </a:solidFill>
                  </a:tcPr>
                </a:tc>
              </a:tr>
            </a:tbl>
          </a:graphicData>
        </a:graphic>
      </p:graphicFrame>
      <p:sp>
        <p:nvSpPr>
          <p:cNvPr id="607" name="Google Shape;607;p64"/>
          <p:cNvSpPr txBox="1"/>
          <p:nvPr/>
        </p:nvSpPr>
        <p:spPr>
          <a:xfrm>
            <a:off x="198900" y="131100"/>
            <a:ext cx="8691000" cy="451500"/>
          </a:xfrm>
          <a:prstGeom prst="rect">
            <a:avLst/>
          </a:prstGeom>
          <a:solidFill>
            <a:schemeClr val="dk1"/>
          </a:solidFill>
          <a:ln cap="flat" cmpd="sng" w="19050">
            <a:solidFill>
              <a:srgbClr val="000000"/>
            </a:solidFill>
            <a:prstDash val="solid"/>
            <a:round/>
            <a:headEnd len="sm" w="sm" type="none"/>
            <a:tailEnd len="sm" w="sm" type="none"/>
          </a:ln>
        </p:spPr>
        <p:txBody>
          <a:bodyPr anchorCtr="0" anchor="ctr" bIns="34275" lIns="68575" spcFirstLastPara="1" rIns="68575" wrap="square" tIns="34275">
            <a:normAutofit lnSpcReduction="10000"/>
          </a:bodyPr>
          <a:lstStyle/>
          <a:p>
            <a:pPr indent="0" lvl="0" marL="0" rtl="0" algn="ctr">
              <a:lnSpc>
                <a:spcPct val="90000"/>
              </a:lnSpc>
              <a:spcBef>
                <a:spcPts val="0"/>
              </a:spcBef>
              <a:spcAft>
                <a:spcPts val="0"/>
              </a:spcAft>
              <a:buNone/>
            </a:pPr>
            <a:r>
              <a:rPr b="1" lang="en" sz="3000">
                <a:solidFill>
                  <a:srgbClr val="000000"/>
                </a:solidFill>
                <a:latin typeface="Space Grotesk"/>
                <a:ea typeface="Space Grotesk"/>
                <a:cs typeface="Space Grotesk"/>
                <a:sym typeface="Space Grotesk"/>
              </a:rPr>
              <a:t>Beyond 2025 Outcome Assessment </a:t>
            </a:r>
            <a:r>
              <a:rPr b="1" lang="en" sz="3000">
                <a:latin typeface="Space Grotesk"/>
                <a:ea typeface="Space Grotesk"/>
                <a:cs typeface="Space Grotesk"/>
                <a:sym typeface="Space Grotesk"/>
              </a:rPr>
              <a:t>Timeline</a:t>
            </a:r>
            <a:endParaRPr b="1" sz="3000">
              <a:solidFill>
                <a:srgbClr val="000000"/>
              </a:solidFill>
              <a:latin typeface="Space Grotesk"/>
              <a:ea typeface="Space Grotesk"/>
              <a:cs typeface="Space Grotesk"/>
              <a:sym typeface="Space Grotesk"/>
            </a:endParaRPr>
          </a:p>
        </p:txBody>
      </p:sp>
      <p:sp>
        <p:nvSpPr>
          <p:cNvPr id="608" name="Google Shape;608;p64"/>
          <p:cNvSpPr/>
          <p:nvPr/>
        </p:nvSpPr>
        <p:spPr>
          <a:xfrm>
            <a:off x="476450" y="2603975"/>
            <a:ext cx="8062800" cy="1637100"/>
          </a:xfrm>
          <a:prstGeom prst="rect">
            <a:avLst/>
          </a:prstGeom>
          <a:solidFill>
            <a:srgbClr val="FFFCE9">
              <a:alpha val="0"/>
            </a:srgbClr>
          </a:solidFill>
          <a:ln cap="flat" cmpd="sng" w="762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Space Grotesk"/>
              <a:ea typeface="Space Grotesk"/>
              <a:cs typeface="Space Grotesk"/>
              <a:sym typeface="Space Grotes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12" name="Shape 612"/>
        <p:cNvGrpSpPr/>
        <p:nvPr/>
      </p:nvGrpSpPr>
      <p:grpSpPr>
        <a:xfrm>
          <a:off x="0" y="0"/>
          <a:ext cx="0" cy="0"/>
          <a:chOff x="0" y="0"/>
          <a:chExt cx="0" cy="0"/>
        </a:xfrm>
      </p:grpSpPr>
      <p:sp>
        <p:nvSpPr>
          <p:cNvPr id="613" name="Google Shape;613;p65"/>
          <p:cNvSpPr txBox="1"/>
          <p:nvPr>
            <p:ph idx="4294967295" type="title"/>
          </p:nvPr>
        </p:nvSpPr>
        <p:spPr>
          <a:xfrm>
            <a:off x="228600" y="663025"/>
            <a:ext cx="8686800" cy="13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u="sng"/>
              <a:t>Stewardship Goal:</a:t>
            </a:r>
            <a:r>
              <a:rPr b="0" lang="en" sz="2400">
                <a:latin typeface="Space Grotesk Medium"/>
                <a:ea typeface="Space Grotesk Medium"/>
                <a:cs typeface="Space Grotesk Medium"/>
                <a:sym typeface="Space Grotesk Medium"/>
              </a:rPr>
              <a:t>  </a:t>
            </a:r>
            <a:r>
              <a:rPr b="0" i="1" lang="en" sz="2200">
                <a:latin typeface="Arial"/>
                <a:ea typeface="Arial"/>
                <a:cs typeface="Arial"/>
                <a:sym typeface="Arial"/>
              </a:rPr>
              <a:t>Increase the number and diversity of local stewards and local governments that actively support and carry out the conservation and restoration activities that achieve healthy local streams, rivers and a vibrant Chesapeake Bay.</a:t>
            </a:r>
            <a:endParaRPr b="0" sz="2200">
              <a:latin typeface="Arial"/>
              <a:ea typeface="Arial"/>
              <a:cs typeface="Arial"/>
              <a:sym typeface="Arial"/>
            </a:endParaRPr>
          </a:p>
        </p:txBody>
      </p:sp>
      <p:sp>
        <p:nvSpPr>
          <p:cNvPr id="614" name="Google Shape;614;p65"/>
          <p:cNvSpPr txBox="1"/>
          <p:nvPr>
            <p:ph idx="4294967295" type="title"/>
          </p:nvPr>
        </p:nvSpPr>
        <p:spPr>
          <a:xfrm>
            <a:off x="228600" y="2464725"/>
            <a:ext cx="8686800" cy="13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u="sng"/>
              <a:t>Stewardship Outcome:</a:t>
            </a:r>
            <a:r>
              <a:rPr b="0" lang="en" sz="2600">
                <a:latin typeface="Space Grotesk Medium"/>
                <a:ea typeface="Space Grotesk Medium"/>
                <a:cs typeface="Space Grotesk Medium"/>
                <a:sym typeface="Space Grotesk Medium"/>
              </a:rPr>
              <a:t> </a:t>
            </a:r>
            <a:r>
              <a:rPr b="0" lang="en" sz="2800">
                <a:latin typeface="Space Grotesk Medium"/>
                <a:ea typeface="Space Grotesk Medium"/>
                <a:cs typeface="Space Grotesk Medium"/>
                <a:sym typeface="Space Grotesk Medium"/>
              </a:rPr>
              <a:t> </a:t>
            </a:r>
            <a:endParaRPr b="0" sz="2800">
              <a:latin typeface="Space Grotesk Medium"/>
              <a:ea typeface="Space Grotesk Medium"/>
              <a:cs typeface="Space Grotesk Medium"/>
              <a:sym typeface="Space Grotesk Medium"/>
            </a:endParaRPr>
          </a:p>
          <a:p>
            <a:pPr indent="0" lvl="0" marL="0" rtl="0" algn="l">
              <a:spcBef>
                <a:spcPts val="0"/>
              </a:spcBef>
              <a:spcAft>
                <a:spcPts val="0"/>
              </a:spcAft>
              <a:buNone/>
            </a:pPr>
            <a:r>
              <a:rPr b="0" i="1" lang="en" sz="2400">
                <a:latin typeface="Arial"/>
                <a:ea typeface="Arial"/>
                <a:cs typeface="Arial"/>
                <a:sym typeface="Arial"/>
              </a:rPr>
              <a:t>Increase the number and diversity of trained and mobilized volunteers who have the knowledge and skills needed to enhance the health of their local watersheds.</a:t>
            </a:r>
            <a:endParaRPr b="0" i="1" sz="2400">
              <a:latin typeface="Arial"/>
              <a:ea typeface="Arial"/>
              <a:cs typeface="Arial"/>
              <a:sym typeface="Arial"/>
            </a:endParaRPr>
          </a:p>
        </p:txBody>
      </p:sp>
      <p:pic>
        <p:nvPicPr>
          <p:cNvPr id="615" name="Google Shape;615;p65"/>
          <p:cNvPicPr preferRelativeResize="0"/>
          <p:nvPr/>
        </p:nvPicPr>
        <p:blipFill>
          <a:blip r:embed="rId3">
            <a:alphaModFix/>
          </a:blip>
          <a:stretch>
            <a:fillRect/>
          </a:stretch>
        </p:blipFill>
        <p:spPr>
          <a:xfrm>
            <a:off x="4230150" y="4157025"/>
            <a:ext cx="4685250" cy="743180"/>
          </a:xfrm>
          <a:prstGeom prst="rect">
            <a:avLst/>
          </a:prstGeom>
          <a:noFill/>
          <a:ln>
            <a:noFill/>
          </a:ln>
        </p:spPr>
      </p:pic>
      <p:sp>
        <p:nvSpPr>
          <p:cNvPr id="616" name="Google Shape;616;p65"/>
          <p:cNvSpPr txBox="1"/>
          <p:nvPr/>
        </p:nvSpPr>
        <p:spPr>
          <a:xfrm>
            <a:off x="228600" y="27000"/>
            <a:ext cx="8686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200">
                <a:solidFill>
                  <a:schemeClr val="dk1"/>
                </a:solidFill>
                <a:latin typeface="Space Grotesk"/>
                <a:ea typeface="Space Grotesk"/>
                <a:cs typeface="Space Grotesk"/>
                <a:sym typeface="Space Grotesk"/>
              </a:rPr>
              <a:t>2014 Watershed Agreement Language</a:t>
            </a:r>
            <a:endParaRPr b="1" sz="3200">
              <a:solidFill>
                <a:schemeClr val="dk1"/>
              </a:solidFill>
              <a:latin typeface="Space Grotesk"/>
              <a:ea typeface="Space Grotesk"/>
              <a:cs typeface="Space Grotesk"/>
              <a:sym typeface="Space Grotesk"/>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20" name="Shape 620"/>
        <p:cNvGrpSpPr/>
        <p:nvPr/>
      </p:nvGrpSpPr>
      <p:grpSpPr>
        <a:xfrm>
          <a:off x="0" y="0"/>
          <a:ext cx="0" cy="0"/>
          <a:chOff x="0" y="0"/>
          <a:chExt cx="0" cy="0"/>
        </a:xfrm>
      </p:grpSpPr>
      <p:sp>
        <p:nvSpPr>
          <p:cNvPr id="621" name="Google Shape;621;p66"/>
          <p:cNvSpPr/>
          <p:nvPr/>
        </p:nvSpPr>
        <p:spPr>
          <a:xfrm>
            <a:off x="243839" y="2"/>
            <a:ext cx="8686800" cy="1095300"/>
          </a:xfrm>
          <a:prstGeom prst="rect">
            <a:avLst/>
          </a:prstGeom>
          <a:solidFill>
            <a:srgbClr val="13314B"/>
          </a:solidFill>
          <a:ln>
            <a:noFill/>
          </a:ln>
        </p:spPr>
        <p:txBody>
          <a:bodyPr anchorCtr="0" anchor="ctr" bIns="45725" lIns="91425" spcFirstLastPara="1" rIns="91425" wrap="square" tIns="45725">
            <a:noAutofit/>
          </a:bodyPr>
          <a:lstStyle/>
          <a:p>
            <a:pPr indent="0" lvl="0" marL="0" marR="0" rtl="0" algn="l">
              <a:lnSpc>
                <a:spcPct val="105000"/>
              </a:lnSpc>
              <a:spcBef>
                <a:spcPts val="0"/>
              </a:spcBef>
              <a:spcAft>
                <a:spcPts val="0"/>
              </a:spcAft>
              <a:buClr>
                <a:srgbClr val="000000"/>
              </a:buClr>
              <a:buSzPts val="1100"/>
              <a:buFont typeface="Arial"/>
              <a:buNone/>
            </a:pPr>
            <a:r>
              <a:rPr b="0" i="0" lang="en" sz="1100" u="none" cap="none" strike="noStrike">
                <a:solidFill>
                  <a:srgbClr val="FFFFFF"/>
                </a:solidFill>
                <a:latin typeface="Georgia"/>
                <a:ea typeface="Georgia"/>
                <a:cs typeface="Georgia"/>
                <a:sym typeface="Georgia"/>
              </a:rPr>
              <a:t> </a:t>
            </a:r>
            <a:endParaRPr b="0" i="0" sz="1100" u="none" cap="none" strike="noStrike">
              <a:solidFill>
                <a:srgbClr val="000000"/>
              </a:solidFill>
              <a:latin typeface="Arial"/>
              <a:ea typeface="Arial"/>
              <a:cs typeface="Arial"/>
              <a:sym typeface="Arial"/>
            </a:endParaRPr>
          </a:p>
        </p:txBody>
      </p:sp>
      <p:sp>
        <p:nvSpPr>
          <p:cNvPr id="622" name="Google Shape;622;p66"/>
          <p:cNvSpPr txBox="1"/>
          <p:nvPr/>
        </p:nvSpPr>
        <p:spPr>
          <a:xfrm>
            <a:off x="396557" y="146299"/>
            <a:ext cx="5826300" cy="867300"/>
          </a:xfrm>
          <a:prstGeom prst="rect">
            <a:avLst/>
          </a:prstGeom>
          <a:noFill/>
          <a:ln>
            <a:noFill/>
          </a:ln>
        </p:spPr>
        <p:txBody>
          <a:bodyPr anchorCtr="0" anchor="t" bIns="45725" lIns="91425" spcFirstLastPara="1" rIns="91425" wrap="square" tIns="45725">
            <a:noAutofit/>
          </a:bodyPr>
          <a:lstStyle/>
          <a:p>
            <a:pPr indent="0" lvl="0" marL="0" marR="0" rtl="0" algn="l">
              <a:lnSpc>
                <a:spcPct val="105000"/>
              </a:lnSpc>
              <a:spcBef>
                <a:spcPts val="0"/>
              </a:spcBef>
              <a:spcAft>
                <a:spcPts val="0"/>
              </a:spcAft>
              <a:buClr>
                <a:srgbClr val="000000"/>
              </a:buClr>
              <a:buSzPts val="2300"/>
              <a:buFont typeface="Arial"/>
              <a:buNone/>
            </a:pPr>
            <a:r>
              <a:rPr b="1" i="0" lang="en" sz="2300" u="none" cap="none" strike="noStrike">
                <a:solidFill>
                  <a:srgbClr val="FFFFFF"/>
                </a:solidFill>
                <a:latin typeface="Georgia"/>
                <a:ea typeface="Georgia"/>
                <a:cs typeface="Georgia"/>
                <a:sym typeface="Georgia"/>
              </a:rPr>
              <a:t>STEWARDSHIP OUTCOME</a:t>
            </a:r>
            <a:endParaRPr b="0" i="0" sz="2300" u="none" cap="none" strike="noStrike">
              <a:solidFill>
                <a:srgbClr val="000000"/>
              </a:solidFill>
              <a:latin typeface="Georgia"/>
              <a:ea typeface="Georgia"/>
              <a:cs typeface="Georgia"/>
              <a:sym typeface="Georgia"/>
            </a:endParaRPr>
          </a:p>
        </p:txBody>
      </p:sp>
      <p:sp>
        <p:nvSpPr>
          <p:cNvPr id="623" name="Google Shape;623;p66"/>
          <p:cNvSpPr/>
          <p:nvPr/>
        </p:nvSpPr>
        <p:spPr>
          <a:xfrm>
            <a:off x="6329364" y="0"/>
            <a:ext cx="2814600" cy="1095300"/>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624" name="Google Shape;624;p66"/>
          <p:cNvSpPr txBox="1"/>
          <p:nvPr/>
        </p:nvSpPr>
        <p:spPr>
          <a:xfrm>
            <a:off x="6396036" y="91441"/>
            <a:ext cx="2524500" cy="876600"/>
          </a:xfrm>
          <a:prstGeom prst="rect">
            <a:avLst/>
          </a:prstGeom>
          <a:noFill/>
          <a:ln>
            <a:noFill/>
          </a:ln>
        </p:spPr>
        <p:txBody>
          <a:bodyPr anchorCtr="0" anchor="t" bIns="45725" lIns="91425" spcFirstLastPara="1" rIns="91425" wrap="square" tIns="45725">
            <a:noAutofit/>
          </a:bodyPr>
          <a:lstStyle/>
          <a:p>
            <a:pPr indent="0" lvl="0" marL="0" marR="0" rtl="0" algn="l">
              <a:lnSpc>
                <a:spcPct val="105000"/>
              </a:lnSpc>
              <a:spcBef>
                <a:spcPts val="0"/>
              </a:spcBef>
              <a:spcAft>
                <a:spcPts val="0"/>
              </a:spcAft>
              <a:buClr>
                <a:srgbClr val="000000"/>
              </a:buClr>
              <a:buSzPts val="1500"/>
              <a:buFont typeface="Arial"/>
              <a:buNone/>
            </a:pPr>
            <a:r>
              <a:rPr b="1" i="0" lang="en" sz="1500" u="none" cap="none" strike="noStrike">
                <a:solidFill>
                  <a:srgbClr val="FFFFFF"/>
                </a:solidFill>
                <a:latin typeface="Calibri"/>
                <a:ea typeface="Calibri"/>
                <a:cs typeface="Calibri"/>
                <a:sym typeface="Calibri"/>
              </a:rPr>
              <a:t>STEWARDSHIP GIT (GIT 5)</a:t>
            </a:r>
            <a:endParaRPr b="0" i="0" sz="1100" u="none" cap="none" strike="noStrike">
              <a:solidFill>
                <a:srgbClr val="000000"/>
              </a:solidFill>
              <a:latin typeface="Arial"/>
              <a:ea typeface="Arial"/>
              <a:cs typeface="Arial"/>
              <a:sym typeface="Arial"/>
            </a:endParaRPr>
          </a:p>
          <a:p>
            <a:pPr indent="0" lvl="0" marL="0" marR="0" rtl="0" algn="l">
              <a:lnSpc>
                <a:spcPct val="105000"/>
              </a:lnSpc>
              <a:spcBef>
                <a:spcPts val="500"/>
              </a:spcBef>
              <a:spcAft>
                <a:spcPts val="0"/>
              </a:spcAft>
              <a:buClr>
                <a:srgbClr val="000000"/>
              </a:buClr>
              <a:buSzPts val="1500"/>
              <a:buFont typeface="Arial"/>
              <a:buNone/>
            </a:pPr>
            <a:r>
              <a:rPr b="1" i="0" lang="en" sz="1500" u="none" cap="none" strike="noStrike">
                <a:solidFill>
                  <a:srgbClr val="FFFFFF"/>
                </a:solidFill>
                <a:latin typeface="Calibri"/>
                <a:ea typeface="Calibri"/>
                <a:cs typeface="Calibri"/>
                <a:sym typeface="Calibri"/>
              </a:rPr>
              <a:t>Stewardship Workgroup</a:t>
            </a:r>
            <a:endParaRPr b="0" i="0" sz="1100" u="none" cap="none" strike="noStrike">
              <a:solidFill>
                <a:srgbClr val="000000"/>
              </a:solidFill>
              <a:latin typeface="Arial"/>
              <a:ea typeface="Arial"/>
              <a:cs typeface="Arial"/>
              <a:sym typeface="Arial"/>
            </a:endParaRPr>
          </a:p>
          <a:p>
            <a:pPr indent="0" lvl="0" marL="0" marR="0" rtl="0" algn="l">
              <a:lnSpc>
                <a:spcPct val="105000"/>
              </a:lnSpc>
              <a:spcBef>
                <a:spcPts val="500"/>
              </a:spcBef>
              <a:spcAft>
                <a:spcPts val="0"/>
              </a:spcAft>
              <a:buClr>
                <a:srgbClr val="000000"/>
              </a:buClr>
              <a:buSzPts val="1500"/>
              <a:buFont typeface="Arial"/>
              <a:buNone/>
            </a:pPr>
            <a:r>
              <a:rPr b="1" i="0" lang="en" sz="1500" u="none" cap="none" strike="noStrike">
                <a:solidFill>
                  <a:srgbClr val="FFFFFF"/>
                </a:solidFill>
                <a:latin typeface="Calibri"/>
                <a:ea typeface="Calibri"/>
                <a:cs typeface="Calibri"/>
                <a:sym typeface="Calibri"/>
              </a:rPr>
              <a:t>Presenter: Britt Slattery</a:t>
            </a:r>
            <a:endParaRPr b="1" i="0" sz="2400" u="none" cap="none" strike="noStrike">
              <a:solidFill>
                <a:srgbClr val="000000"/>
              </a:solidFill>
              <a:latin typeface="Georgia"/>
              <a:ea typeface="Georgia"/>
              <a:cs typeface="Georgia"/>
              <a:sym typeface="Georgia"/>
            </a:endParaRPr>
          </a:p>
        </p:txBody>
      </p:sp>
      <p:sp>
        <p:nvSpPr>
          <p:cNvPr id="625" name="Google Shape;625;p66"/>
          <p:cNvSpPr txBox="1"/>
          <p:nvPr/>
        </p:nvSpPr>
        <p:spPr>
          <a:xfrm>
            <a:off x="4803983" y="2333217"/>
            <a:ext cx="4116600" cy="31236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chemeClr val="dk1"/>
              </a:buClr>
              <a:buSzPts val="1100"/>
              <a:buFont typeface="Arial"/>
              <a:buNone/>
            </a:pPr>
            <a:r>
              <a:rPr b="0" i="0" lang="en" sz="1800" u="none" cap="none" strike="noStrike">
                <a:solidFill>
                  <a:schemeClr val="dk1"/>
                </a:solidFill>
                <a:latin typeface="Arial"/>
                <a:ea typeface="Arial"/>
                <a:cs typeface="Arial"/>
                <a:sym typeface="Arial"/>
              </a:rPr>
              <a:t>Increase the number and diversity of trained and mobilized volunteers who have the knowledge and skills needed to enhance the health of their local watersheds.</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114454"/>
              </a:buClr>
              <a:buSzPts val="1500"/>
              <a:buFont typeface="Nixie One"/>
              <a:buNone/>
            </a:pPr>
            <a:r>
              <a:t/>
            </a:r>
            <a:endParaRPr b="0" i="0" sz="1500" u="none" cap="none" strike="noStrike">
              <a:solidFill>
                <a:schemeClr val="dk1"/>
              </a:solidFill>
              <a:latin typeface="Arial"/>
              <a:ea typeface="Arial"/>
              <a:cs typeface="Arial"/>
              <a:sym typeface="Arial"/>
            </a:endParaRPr>
          </a:p>
          <a:p>
            <a:pPr indent="-152400" lvl="0" marL="254000" marR="0" rtl="0" algn="ctr">
              <a:lnSpc>
                <a:spcPct val="100000"/>
              </a:lnSpc>
              <a:spcBef>
                <a:spcPts val="0"/>
              </a:spcBef>
              <a:spcAft>
                <a:spcPts val="0"/>
              </a:spcAft>
              <a:buClr>
                <a:srgbClr val="114454"/>
              </a:buClr>
              <a:buSzPts val="1500"/>
              <a:buFont typeface="Nixie One"/>
              <a:buNone/>
            </a:pPr>
            <a:r>
              <a:t/>
            </a:r>
            <a:endParaRPr b="0" i="0" sz="1500" u="none" cap="none" strike="noStrike">
              <a:solidFill>
                <a:schemeClr val="dk1"/>
              </a:solidFill>
              <a:latin typeface="Arial"/>
              <a:ea typeface="Arial"/>
              <a:cs typeface="Arial"/>
              <a:sym typeface="Arial"/>
            </a:endParaRPr>
          </a:p>
        </p:txBody>
      </p:sp>
      <p:sp>
        <p:nvSpPr>
          <p:cNvPr id="626" name="Google Shape;626;p66"/>
          <p:cNvSpPr txBox="1"/>
          <p:nvPr/>
        </p:nvSpPr>
        <p:spPr>
          <a:xfrm>
            <a:off x="455504" y="1683615"/>
            <a:ext cx="4116600" cy="5676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114454"/>
              </a:buClr>
              <a:buSzPts val="1500"/>
              <a:buFont typeface="Nixie One"/>
              <a:buNone/>
            </a:pPr>
            <a:r>
              <a:rPr b="1" i="0" lang="en" sz="1500" u="none" cap="none" strike="noStrike">
                <a:solidFill>
                  <a:schemeClr val="dk1"/>
                </a:solidFill>
                <a:latin typeface="Arial"/>
                <a:ea typeface="Arial"/>
                <a:cs typeface="Arial"/>
                <a:sym typeface="Arial"/>
              </a:rPr>
              <a:t>PROPOSED DRAFT </a:t>
            </a:r>
            <a:endParaRPr b="1" i="0" sz="15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114454"/>
              </a:buClr>
              <a:buSzPts val="1500"/>
              <a:buFont typeface="Nixie One"/>
              <a:buNone/>
            </a:pPr>
            <a:r>
              <a:rPr b="1" i="0" lang="en" sz="1500" u="none" cap="none" strike="noStrike">
                <a:solidFill>
                  <a:schemeClr val="dk1"/>
                </a:solidFill>
                <a:latin typeface="Arial"/>
                <a:ea typeface="Arial"/>
                <a:cs typeface="Arial"/>
                <a:sym typeface="Arial"/>
              </a:rPr>
              <a:t>OUTCOME LANGUAGE: </a:t>
            </a:r>
            <a:endParaRPr b="0" i="0" sz="1500" u="none" cap="none" strike="noStrike">
              <a:solidFill>
                <a:schemeClr val="dk1"/>
              </a:solidFill>
              <a:latin typeface="Arial"/>
              <a:ea typeface="Arial"/>
              <a:cs typeface="Arial"/>
              <a:sym typeface="Arial"/>
            </a:endParaRPr>
          </a:p>
          <a:p>
            <a:pPr indent="-152400" lvl="0" marL="254000" marR="0" rtl="0" algn="l">
              <a:lnSpc>
                <a:spcPct val="100000"/>
              </a:lnSpc>
              <a:spcBef>
                <a:spcPts val="0"/>
              </a:spcBef>
              <a:spcAft>
                <a:spcPts val="0"/>
              </a:spcAft>
              <a:buClr>
                <a:srgbClr val="114454"/>
              </a:buClr>
              <a:buSzPts val="1500"/>
              <a:buFont typeface="Nixie One"/>
              <a:buNone/>
            </a:pPr>
            <a:r>
              <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114454"/>
              </a:buClr>
              <a:buSzPts val="1500"/>
              <a:buFont typeface="Nixie One"/>
              <a:buNone/>
            </a:pPr>
            <a:r>
              <a:t/>
            </a:r>
            <a:endParaRPr b="0" i="0" sz="1500" u="none" cap="none" strike="noStrike">
              <a:solidFill>
                <a:schemeClr val="dk1"/>
              </a:solidFill>
              <a:latin typeface="Arial"/>
              <a:ea typeface="Arial"/>
              <a:cs typeface="Arial"/>
              <a:sym typeface="Arial"/>
            </a:endParaRPr>
          </a:p>
        </p:txBody>
      </p:sp>
      <p:sp>
        <p:nvSpPr>
          <p:cNvPr id="627" name="Google Shape;627;p66"/>
          <p:cNvSpPr txBox="1"/>
          <p:nvPr/>
        </p:nvSpPr>
        <p:spPr>
          <a:xfrm>
            <a:off x="4802409" y="1683615"/>
            <a:ext cx="4116600" cy="5676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114454"/>
              </a:buClr>
              <a:buSzPts val="1500"/>
              <a:buFont typeface="Nixie One"/>
              <a:buNone/>
            </a:pPr>
            <a:r>
              <a:rPr b="1" i="0" lang="en" sz="1500" u="none" cap="none" strike="noStrike">
                <a:solidFill>
                  <a:schemeClr val="dk1"/>
                </a:solidFill>
                <a:latin typeface="Arial"/>
                <a:ea typeface="Arial"/>
                <a:cs typeface="Arial"/>
                <a:sym typeface="Arial"/>
              </a:rPr>
              <a:t>EXISTING 2014 AGREEMENT </a:t>
            </a:r>
            <a:endParaRPr b="1" i="0" sz="15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114454"/>
              </a:buClr>
              <a:buSzPts val="1500"/>
              <a:buFont typeface="Nixie One"/>
              <a:buNone/>
            </a:pPr>
            <a:r>
              <a:rPr b="1" i="0" lang="en" sz="1500" u="none" cap="none" strike="noStrike">
                <a:solidFill>
                  <a:schemeClr val="dk1"/>
                </a:solidFill>
                <a:latin typeface="Arial"/>
                <a:ea typeface="Arial"/>
                <a:cs typeface="Arial"/>
                <a:sym typeface="Arial"/>
              </a:rPr>
              <a:t>OUTCOME LANGUAGE: </a:t>
            </a:r>
            <a:endParaRPr b="0" i="0" sz="1500" u="none" cap="none" strike="noStrike">
              <a:solidFill>
                <a:schemeClr val="dk1"/>
              </a:solidFill>
              <a:latin typeface="Arial"/>
              <a:ea typeface="Arial"/>
              <a:cs typeface="Arial"/>
              <a:sym typeface="Arial"/>
            </a:endParaRPr>
          </a:p>
        </p:txBody>
      </p:sp>
      <p:cxnSp>
        <p:nvCxnSpPr>
          <p:cNvPr id="628" name="Google Shape;628;p66"/>
          <p:cNvCxnSpPr/>
          <p:nvPr/>
        </p:nvCxnSpPr>
        <p:spPr>
          <a:xfrm>
            <a:off x="4659775" y="1267400"/>
            <a:ext cx="29100" cy="3759900"/>
          </a:xfrm>
          <a:prstGeom prst="straightConnector1">
            <a:avLst/>
          </a:prstGeom>
          <a:noFill/>
          <a:ln cap="flat" cmpd="sng" w="19050">
            <a:solidFill>
              <a:srgbClr val="18637B"/>
            </a:solidFill>
            <a:prstDash val="solid"/>
            <a:round/>
            <a:headEnd len="sm" w="sm" type="none"/>
            <a:tailEnd len="sm" w="sm" type="none"/>
          </a:ln>
        </p:spPr>
      </p:cxnSp>
      <p:sp>
        <p:nvSpPr>
          <p:cNvPr id="629" name="Google Shape;629;p66"/>
          <p:cNvSpPr txBox="1"/>
          <p:nvPr/>
        </p:nvSpPr>
        <p:spPr>
          <a:xfrm>
            <a:off x="396557" y="2180817"/>
            <a:ext cx="4234200" cy="3123600"/>
          </a:xfrm>
          <a:prstGeom prst="rect">
            <a:avLst/>
          </a:prstGeom>
          <a:noFill/>
          <a:ln>
            <a:noFill/>
          </a:ln>
        </p:spPr>
        <p:txBody>
          <a:bodyPr anchorCtr="0" anchor="t" bIns="68575" lIns="68575" spcFirstLastPara="1" rIns="68575" wrap="square" tIns="68575">
            <a:noAutofit/>
          </a:bodyPr>
          <a:lstStyle/>
          <a:p>
            <a:pPr indent="0" lvl="0" marL="0" marR="0" rtl="0" algn="l">
              <a:lnSpc>
                <a:spcPct val="115000"/>
              </a:lnSpc>
              <a:spcBef>
                <a:spcPts val="0"/>
              </a:spcBef>
              <a:spcAft>
                <a:spcPts val="0"/>
              </a:spcAft>
              <a:buClr>
                <a:schemeClr val="dk1"/>
              </a:buClr>
              <a:buSzPts val="1100"/>
              <a:buFont typeface="Arial"/>
              <a:buNone/>
            </a:pPr>
            <a:r>
              <a:rPr b="0" i="0" lang="en" sz="1900" u="none" cap="none" strike="noStrike">
                <a:solidFill>
                  <a:schemeClr val="dk1"/>
                </a:solidFill>
                <a:latin typeface="Arial"/>
                <a:ea typeface="Arial"/>
                <a:cs typeface="Arial"/>
                <a:sym typeface="Arial"/>
              </a:rPr>
              <a:t>Equip partners and the regional network of practitioners with the social science data, technical assistance and support needed to develop and carry out programs that train and mobilize individuals and communities to improve the health of our land, water, living resources and people.</a:t>
            </a:r>
            <a:endParaRPr b="0" i="0" sz="1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114454"/>
              </a:buClr>
              <a:buSzPts val="1500"/>
              <a:buFont typeface="Nixie One"/>
              <a:buNone/>
            </a:pPr>
            <a:r>
              <a:t/>
            </a:r>
            <a:endParaRPr b="0" i="0" sz="1500" u="none" cap="none" strike="noStrike">
              <a:solidFill>
                <a:schemeClr val="dk1"/>
              </a:solidFill>
              <a:latin typeface="Arial"/>
              <a:ea typeface="Arial"/>
              <a:cs typeface="Arial"/>
              <a:sym typeface="Arial"/>
            </a:endParaRPr>
          </a:p>
          <a:p>
            <a:pPr indent="-152400" lvl="0" marL="254000" marR="0" rtl="0" algn="ctr">
              <a:lnSpc>
                <a:spcPct val="100000"/>
              </a:lnSpc>
              <a:spcBef>
                <a:spcPts val="0"/>
              </a:spcBef>
              <a:spcAft>
                <a:spcPts val="0"/>
              </a:spcAft>
              <a:buClr>
                <a:srgbClr val="114454"/>
              </a:buClr>
              <a:buSzPts val="1500"/>
              <a:buFont typeface="Nixie One"/>
              <a:buNone/>
            </a:pPr>
            <a:r>
              <a:t/>
            </a:r>
            <a:endParaRPr b="0" i="0" sz="1500" u="none" cap="none" strike="noStrike">
              <a:solidFill>
                <a:schemeClr val="dk1"/>
              </a:solidFill>
              <a:latin typeface="Arial"/>
              <a:ea typeface="Arial"/>
              <a:cs typeface="Arial"/>
              <a:sym typeface="Arial"/>
            </a:endParaRPr>
          </a:p>
        </p:txBody>
      </p:sp>
      <p:sp>
        <p:nvSpPr>
          <p:cNvPr id="630" name="Google Shape;630;p66"/>
          <p:cNvSpPr/>
          <p:nvPr/>
        </p:nvSpPr>
        <p:spPr>
          <a:xfrm>
            <a:off x="289500" y="646275"/>
            <a:ext cx="4341300" cy="1037400"/>
          </a:xfrm>
          <a:prstGeom prst="rect">
            <a:avLst/>
          </a:prstGeom>
          <a:solidFill>
            <a:srgbClr val="F9CB9C"/>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t>Note:</a:t>
            </a:r>
            <a:r>
              <a:rPr lang="en" sz="1500"/>
              <a:t> This language was presented to the Management Board (MB) on May 8th. The slides titled “REVISED” have been updated to respond to the comments we </a:t>
            </a:r>
            <a:r>
              <a:rPr lang="en" sz="1500"/>
              <a:t>received from MB.</a:t>
            </a:r>
            <a:endParaRPr sz="1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34" name="Shape 634"/>
        <p:cNvGrpSpPr/>
        <p:nvPr/>
      </p:nvGrpSpPr>
      <p:grpSpPr>
        <a:xfrm>
          <a:off x="0" y="0"/>
          <a:ext cx="0" cy="0"/>
          <a:chOff x="0" y="0"/>
          <a:chExt cx="0" cy="0"/>
        </a:xfrm>
      </p:grpSpPr>
      <p:sp>
        <p:nvSpPr>
          <p:cNvPr id="635" name="Google Shape;635;p67"/>
          <p:cNvSpPr/>
          <p:nvPr/>
        </p:nvSpPr>
        <p:spPr>
          <a:xfrm>
            <a:off x="243850" y="0"/>
            <a:ext cx="8686800" cy="876600"/>
          </a:xfrm>
          <a:prstGeom prst="rect">
            <a:avLst/>
          </a:prstGeom>
          <a:solidFill>
            <a:srgbClr val="13314B"/>
          </a:solidFill>
          <a:ln>
            <a:noFill/>
          </a:ln>
        </p:spPr>
        <p:txBody>
          <a:bodyPr anchorCtr="0" anchor="ctr" bIns="45725" lIns="91425" spcFirstLastPara="1" rIns="91425" wrap="square" tIns="45725">
            <a:noAutofit/>
          </a:bodyPr>
          <a:lstStyle/>
          <a:p>
            <a:pPr indent="0" lvl="0" marL="0" marR="0" rtl="0" algn="l">
              <a:lnSpc>
                <a:spcPct val="105000"/>
              </a:lnSpc>
              <a:spcBef>
                <a:spcPts val="0"/>
              </a:spcBef>
              <a:spcAft>
                <a:spcPts val="0"/>
              </a:spcAft>
              <a:buClr>
                <a:srgbClr val="000000"/>
              </a:buClr>
              <a:buSzPts val="1100"/>
              <a:buFont typeface="Arial"/>
              <a:buNone/>
            </a:pPr>
            <a:r>
              <a:rPr b="0" i="0" lang="en" sz="1100" u="none" cap="none" strike="noStrike">
                <a:solidFill>
                  <a:srgbClr val="FFFFFF"/>
                </a:solidFill>
                <a:latin typeface="Georgia"/>
                <a:ea typeface="Georgia"/>
                <a:cs typeface="Georgia"/>
                <a:sym typeface="Georgia"/>
              </a:rPr>
              <a:t> </a:t>
            </a:r>
            <a:endParaRPr b="0" i="0" sz="1100" u="none" cap="none" strike="noStrike">
              <a:solidFill>
                <a:srgbClr val="000000"/>
              </a:solidFill>
              <a:latin typeface="Arial"/>
              <a:ea typeface="Arial"/>
              <a:cs typeface="Arial"/>
              <a:sym typeface="Arial"/>
            </a:endParaRPr>
          </a:p>
        </p:txBody>
      </p:sp>
      <p:sp>
        <p:nvSpPr>
          <p:cNvPr id="636" name="Google Shape;636;p67"/>
          <p:cNvSpPr txBox="1"/>
          <p:nvPr/>
        </p:nvSpPr>
        <p:spPr>
          <a:xfrm>
            <a:off x="396553" y="54850"/>
            <a:ext cx="3010800" cy="867300"/>
          </a:xfrm>
          <a:prstGeom prst="rect">
            <a:avLst/>
          </a:prstGeom>
          <a:noFill/>
          <a:ln>
            <a:noFill/>
          </a:ln>
        </p:spPr>
        <p:txBody>
          <a:bodyPr anchorCtr="0" anchor="t" bIns="45725" lIns="91425" spcFirstLastPara="1" rIns="91425" wrap="square" tIns="45725">
            <a:noAutofit/>
          </a:bodyPr>
          <a:lstStyle/>
          <a:p>
            <a:pPr indent="0" lvl="0" marL="0" marR="0" rtl="0" algn="l">
              <a:lnSpc>
                <a:spcPct val="105000"/>
              </a:lnSpc>
              <a:spcBef>
                <a:spcPts val="0"/>
              </a:spcBef>
              <a:spcAft>
                <a:spcPts val="0"/>
              </a:spcAft>
              <a:buClr>
                <a:schemeClr val="dk1"/>
              </a:buClr>
              <a:buSzPts val="2300"/>
              <a:buFont typeface="Arial"/>
              <a:buNone/>
            </a:pPr>
            <a:r>
              <a:rPr b="1" i="0" lang="en" sz="2300" u="none" cap="none" strike="noStrike">
                <a:solidFill>
                  <a:schemeClr val="lt1"/>
                </a:solidFill>
                <a:latin typeface="Georgia"/>
                <a:ea typeface="Georgia"/>
                <a:cs typeface="Georgia"/>
                <a:sym typeface="Georgia"/>
              </a:rPr>
              <a:t>STEWARDSHIP OUTCOME</a:t>
            </a:r>
            <a:endParaRPr b="0" i="0" sz="2300" u="none" cap="none" strike="noStrike">
              <a:solidFill>
                <a:schemeClr val="dk1"/>
              </a:solidFill>
              <a:latin typeface="Georgia"/>
              <a:ea typeface="Georgia"/>
              <a:cs typeface="Georgia"/>
              <a:sym typeface="Georgia"/>
            </a:endParaRPr>
          </a:p>
          <a:p>
            <a:pPr indent="0" lvl="0" marL="0" marR="0" rtl="0" algn="l">
              <a:lnSpc>
                <a:spcPct val="105000"/>
              </a:lnSpc>
              <a:spcBef>
                <a:spcPts val="0"/>
              </a:spcBef>
              <a:spcAft>
                <a:spcPts val="0"/>
              </a:spcAft>
              <a:buClr>
                <a:srgbClr val="000000"/>
              </a:buClr>
              <a:buSzPts val="2300"/>
              <a:buFont typeface="Arial"/>
              <a:buNone/>
            </a:pPr>
            <a:r>
              <a:t/>
            </a:r>
            <a:endParaRPr b="1" i="0" sz="2300" u="none" cap="none" strike="noStrike">
              <a:solidFill>
                <a:srgbClr val="FFFFFF"/>
              </a:solidFill>
              <a:latin typeface="Georgia"/>
              <a:ea typeface="Georgia"/>
              <a:cs typeface="Georgia"/>
              <a:sym typeface="Georgia"/>
            </a:endParaRPr>
          </a:p>
        </p:txBody>
      </p:sp>
      <p:sp>
        <p:nvSpPr>
          <p:cNvPr id="637" name="Google Shape;637;p67"/>
          <p:cNvSpPr/>
          <p:nvPr/>
        </p:nvSpPr>
        <p:spPr>
          <a:xfrm>
            <a:off x="6329375" y="0"/>
            <a:ext cx="2814600" cy="879900"/>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638" name="Google Shape;638;p67"/>
          <p:cNvSpPr txBox="1"/>
          <p:nvPr/>
        </p:nvSpPr>
        <p:spPr>
          <a:xfrm>
            <a:off x="6396036" y="-9"/>
            <a:ext cx="2524500" cy="876600"/>
          </a:xfrm>
          <a:prstGeom prst="rect">
            <a:avLst/>
          </a:prstGeom>
          <a:noFill/>
          <a:ln>
            <a:noFill/>
          </a:ln>
        </p:spPr>
        <p:txBody>
          <a:bodyPr anchorCtr="0" anchor="t" bIns="45725" lIns="91425" spcFirstLastPara="1" rIns="91425" wrap="square" tIns="45725">
            <a:noAutofit/>
          </a:bodyPr>
          <a:lstStyle/>
          <a:p>
            <a:pPr indent="0" lvl="0" marL="0" marR="0" rtl="0" algn="l">
              <a:lnSpc>
                <a:spcPct val="105000"/>
              </a:lnSpc>
              <a:spcBef>
                <a:spcPts val="0"/>
              </a:spcBef>
              <a:spcAft>
                <a:spcPts val="0"/>
              </a:spcAft>
              <a:buClr>
                <a:schemeClr val="dk1"/>
              </a:buClr>
              <a:buSzPts val="1500"/>
              <a:buFont typeface="Arial"/>
              <a:buNone/>
            </a:pPr>
            <a:r>
              <a:rPr b="1" i="0" lang="en" sz="1500" u="none" cap="none" strike="noStrike">
                <a:solidFill>
                  <a:schemeClr val="lt1"/>
                </a:solidFill>
                <a:latin typeface="Calibri"/>
                <a:ea typeface="Calibri"/>
                <a:cs typeface="Calibri"/>
                <a:sym typeface="Calibri"/>
              </a:rPr>
              <a:t>STEWARDSHIP GIT (GIT 5)</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300"/>
              </a:spcBef>
              <a:spcAft>
                <a:spcPts val="0"/>
              </a:spcAft>
              <a:buClr>
                <a:schemeClr val="dk1"/>
              </a:buClr>
              <a:buSzPts val="1500"/>
              <a:buFont typeface="Arial"/>
              <a:buNone/>
            </a:pPr>
            <a:r>
              <a:rPr b="1" i="0" lang="en" sz="1500" u="none" cap="none" strike="noStrike">
                <a:solidFill>
                  <a:schemeClr val="lt1"/>
                </a:solidFill>
                <a:latin typeface="Calibri"/>
                <a:ea typeface="Calibri"/>
                <a:cs typeface="Calibri"/>
                <a:sym typeface="Calibri"/>
              </a:rPr>
              <a:t>Stewardship Workgroup</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300"/>
              </a:spcBef>
              <a:spcAft>
                <a:spcPts val="0"/>
              </a:spcAft>
              <a:buClr>
                <a:schemeClr val="dk1"/>
              </a:buClr>
              <a:buSzPts val="1500"/>
              <a:buFont typeface="Arial"/>
              <a:buNone/>
            </a:pPr>
            <a:r>
              <a:rPr b="1" i="0" lang="en" sz="1500" u="none" cap="none" strike="noStrike">
                <a:solidFill>
                  <a:schemeClr val="lt1"/>
                </a:solidFill>
                <a:latin typeface="Calibri"/>
                <a:ea typeface="Calibri"/>
                <a:cs typeface="Calibri"/>
                <a:sym typeface="Calibri"/>
              </a:rPr>
              <a:t>Presenter: Britt Slattery</a:t>
            </a:r>
            <a:endParaRPr b="1" i="0" sz="1500" u="none" cap="none" strike="noStrike">
              <a:solidFill>
                <a:srgbClr val="FFFFFF"/>
              </a:solidFill>
              <a:latin typeface="Calibri"/>
              <a:ea typeface="Calibri"/>
              <a:cs typeface="Calibri"/>
              <a:sym typeface="Calibri"/>
            </a:endParaRPr>
          </a:p>
        </p:txBody>
      </p:sp>
      <p:graphicFrame>
        <p:nvGraphicFramePr>
          <p:cNvPr id="639" name="Google Shape;639;p67"/>
          <p:cNvGraphicFramePr/>
          <p:nvPr/>
        </p:nvGraphicFramePr>
        <p:xfrm>
          <a:off x="301926" y="950545"/>
          <a:ext cx="3000000" cy="3000000"/>
        </p:xfrm>
        <a:graphic>
          <a:graphicData uri="http://schemas.openxmlformats.org/drawingml/2006/table">
            <a:tbl>
              <a:tblPr bandRow="1" firstCol="1" firstRow="1">
                <a:noFill/>
                <a:tableStyleId>{9001DB0B-C8A4-4636-9E38-15CB8B07EBF4}</a:tableStyleId>
              </a:tblPr>
              <a:tblGrid>
                <a:gridCol w="6711350"/>
                <a:gridCol w="871275"/>
                <a:gridCol w="1186725"/>
              </a:tblGrid>
              <a:tr h="773000">
                <a:tc>
                  <a:txBody>
                    <a:bodyPr/>
                    <a:lstStyle/>
                    <a:p>
                      <a:pPr indent="0" lvl="0" marL="0" marR="0" rtl="0" algn="l">
                        <a:lnSpc>
                          <a:spcPct val="100000"/>
                        </a:lnSpc>
                        <a:spcBef>
                          <a:spcPts val="0"/>
                        </a:spcBef>
                        <a:spcAft>
                          <a:spcPts val="0"/>
                        </a:spcAft>
                        <a:buClr>
                          <a:srgbClr val="000000"/>
                        </a:buClr>
                        <a:buSzPts val="2100"/>
                        <a:buFont typeface="Arial"/>
                        <a:buNone/>
                      </a:pPr>
                      <a:r>
                        <a:rPr lang="en" sz="2100" u="none" cap="none" strike="noStrike"/>
                        <a:t>PROPOSED TARGET </a:t>
                      </a:r>
                      <a:endParaRPr sz="2100" u="none" cap="none" strike="noStrike"/>
                    </a:p>
                    <a:p>
                      <a:pPr indent="0" lvl="0" marL="0" marR="0" rtl="0" algn="l">
                        <a:lnSpc>
                          <a:spcPct val="100000"/>
                        </a:lnSpc>
                        <a:spcBef>
                          <a:spcPts val="600"/>
                        </a:spcBef>
                        <a:spcAft>
                          <a:spcPts val="0"/>
                        </a:spcAft>
                        <a:buClr>
                          <a:srgbClr val="000000"/>
                        </a:buClr>
                        <a:buSzPts val="1800"/>
                        <a:buFont typeface="Arial"/>
                        <a:buNone/>
                      </a:pPr>
                      <a:r>
                        <a:rPr lang="en" sz="1800" u="none" cap="none" strike="noStrike">
                          <a:solidFill>
                            <a:srgbClr val="FFFF00"/>
                          </a:solidFill>
                          <a:latin typeface="Calibri"/>
                          <a:ea typeface="Calibri"/>
                          <a:cs typeface="Calibri"/>
                          <a:sym typeface="Calibri"/>
                        </a:rPr>
                        <a:t>Metrics to be determined; need baseline assessment. </a:t>
                      </a:r>
                      <a:endParaRPr sz="2100" u="none" cap="none" strike="noStrike">
                        <a:solidFill>
                          <a:srgbClr val="FFFF00"/>
                        </a:solidFill>
                      </a:endParaRPr>
                    </a:p>
                  </a:txBody>
                  <a:tcPr marT="0" marB="0" marR="51425" marL="51425">
                    <a:lnR cap="flat" cmpd="sng" w="19050">
                      <a:solidFill>
                        <a:srgbClr val="000000"/>
                      </a:solidFill>
                      <a:prstDash val="solid"/>
                      <a:round/>
                      <a:headEnd len="sm" w="sm" type="none"/>
                      <a:tailEnd len="sm" w="sm" type="none"/>
                    </a:lnR>
                    <a:lnB cap="flat" cmpd="sng" w="19050">
                      <a:solidFill>
                        <a:schemeClr val="accent3"/>
                      </a:solidFill>
                      <a:prstDash val="solid"/>
                      <a:round/>
                      <a:headEnd len="sm" w="sm" type="none"/>
                      <a:tailEnd len="sm" w="sm" type="none"/>
                    </a:lnB>
                    <a:solidFill>
                      <a:srgbClr val="3B8D6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t>New or Update </a:t>
                      </a:r>
                      <a:endParaRPr sz="1500" u="none" cap="none" strike="noStrike">
                        <a:latin typeface="Calibri"/>
                        <a:ea typeface="Calibri"/>
                        <a:cs typeface="Calibri"/>
                        <a:sym typeface="Calibri"/>
                      </a:endParaRPr>
                    </a:p>
                  </a:txBody>
                  <a:tcPr marT="0" marB="0" marR="51425" marL="5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rgbClr val="3B8D6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t>Estimate when target developed </a:t>
                      </a:r>
                      <a:endParaRPr sz="1500" u="none" cap="none" strike="noStrike">
                        <a:latin typeface="Calibri"/>
                        <a:ea typeface="Calibri"/>
                        <a:cs typeface="Calibri"/>
                        <a:sym typeface="Calibri"/>
                      </a:endParaRPr>
                    </a:p>
                  </a:txBody>
                  <a:tcPr marT="0" marB="0" marR="51425" marL="51425">
                    <a:lnL cap="flat" cmpd="sng" w="19050">
                      <a:solidFill>
                        <a:srgbClr val="000000"/>
                      </a:solidFill>
                      <a:prstDash val="solid"/>
                      <a:round/>
                      <a:headEnd len="sm" w="sm" type="none"/>
                      <a:tailEnd len="sm" w="sm" type="none"/>
                    </a:lnL>
                    <a:lnB cap="flat" cmpd="sng" w="19050">
                      <a:solidFill>
                        <a:schemeClr val="accent3"/>
                      </a:solidFill>
                      <a:prstDash val="solid"/>
                      <a:round/>
                      <a:headEnd len="sm" w="sm" type="none"/>
                      <a:tailEnd len="sm" w="sm" type="none"/>
                    </a:lnB>
                    <a:solidFill>
                      <a:srgbClr val="3B8D61"/>
                    </a:solidFill>
                  </a:tcPr>
                </a:tc>
              </a:tr>
              <a:tr h="1040050">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latin typeface="Calibri"/>
                          <a:ea typeface="Calibri"/>
                          <a:cs typeface="Calibri"/>
                          <a:sym typeface="Calibri"/>
                        </a:rPr>
                        <a:t>1. Measure how well we are supporting partners</a:t>
                      </a:r>
                      <a:endParaRPr sz="1800" u="none" cap="none" strike="noStrike">
                        <a:solidFill>
                          <a:srgbClr val="2B74B4"/>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600"/>
                        <a:buFont typeface="Arial"/>
                        <a:buNone/>
                      </a:pPr>
                      <a:r>
                        <a:rPr b="0" i="1" lang="en" sz="1600" u="none" cap="none" strike="noStrike">
                          <a:latin typeface="Calibri"/>
                          <a:ea typeface="Calibri"/>
                          <a:cs typeface="Calibri"/>
                          <a:sym typeface="Calibri"/>
                        </a:rPr>
                        <a:t>Continually increase partners’ ability to develop and carry out programs that enable people and communities to participate in stewardship.</a:t>
                      </a:r>
                      <a:r>
                        <a:rPr b="0" i="1" lang="en" sz="1600" u="none" cap="none" strike="noStrike"/>
                        <a:t>  </a:t>
                      </a:r>
                      <a:endParaRPr sz="1600" u="none" cap="none" strike="noStrike">
                        <a:solidFill>
                          <a:srgbClr val="2B74B4"/>
                        </a:solidFill>
                        <a:latin typeface="Calibri"/>
                        <a:ea typeface="Calibri"/>
                        <a:cs typeface="Calibri"/>
                        <a:sym typeface="Calibri"/>
                      </a:endParaRPr>
                    </a:p>
                  </a:txBody>
                  <a:tcPr marT="0" marB="0" marR="51425" marL="51425">
                    <a:lnL cap="flat" cmpd="sng" w="19050">
                      <a:solidFill>
                        <a:schemeClr val="accent3"/>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rPr lang="en" sz="1800" u="none" cap="none" strike="noStrike">
                          <a:latin typeface="Calibri"/>
                          <a:ea typeface="Calibri"/>
                          <a:cs typeface="Calibri"/>
                          <a:sym typeface="Calibri"/>
                        </a:rPr>
                        <a:t>New target</a:t>
                      </a:r>
                      <a:endParaRPr sz="1800" u="none" cap="none" strike="noStrike">
                        <a:latin typeface="Calibri"/>
                        <a:ea typeface="Calibri"/>
                        <a:cs typeface="Calibri"/>
                        <a:sym typeface="Calibri"/>
                      </a:endParaRPr>
                    </a:p>
                  </a:txBody>
                  <a:tcPr marT="0" marB="0" marR="51425" marL="5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rPr lang="en" sz="1800" u="none" cap="none" strike="noStrike">
                          <a:latin typeface="Calibri"/>
                          <a:ea typeface="Calibri"/>
                          <a:cs typeface="Calibri"/>
                          <a:sym typeface="Calibri"/>
                        </a:rPr>
                        <a:t>Dec. 2025</a:t>
                      </a:r>
                      <a:endParaRPr sz="1800" u="none" cap="none" strike="noStrike">
                        <a:latin typeface="Calibri"/>
                        <a:ea typeface="Calibri"/>
                        <a:cs typeface="Calibri"/>
                        <a:sym typeface="Calibri"/>
                      </a:endParaRPr>
                    </a:p>
                  </a:txBody>
                  <a:tcPr marT="0" marB="0" marR="51425" marL="51425">
                    <a:lnL cap="flat" cmpd="sng" w="19050">
                      <a:solidFill>
                        <a:srgbClr val="000000"/>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2700">
                      <a:solidFill>
                        <a:schemeClr val="dk1"/>
                      </a:solidFill>
                      <a:prstDash val="solid"/>
                      <a:round/>
                      <a:headEnd len="sm" w="sm" type="none"/>
                      <a:tailEnd len="sm" w="sm" type="none"/>
                    </a:lnB>
                  </a:tcPr>
                </a:tc>
              </a:tr>
              <a:tr h="2325050">
                <a:tc>
                  <a:txBody>
                    <a:bodyPr/>
                    <a:lstStyle/>
                    <a:p>
                      <a:pPr indent="0" lvl="0" marL="0" marR="0" rtl="0" algn="l">
                        <a:lnSpc>
                          <a:spcPct val="100000"/>
                        </a:lnSpc>
                        <a:spcBef>
                          <a:spcPts val="0"/>
                        </a:spcBef>
                        <a:spcAft>
                          <a:spcPts val="0"/>
                        </a:spcAft>
                        <a:buClr>
                          <a:srgbClr val="000000"/>
                        </a:buClr>
                        <a:buSzPts val="1500"/>
                        <a:buFont typeface="Arial"/>
                        <a:buNone/>
                      </a:pPr>
                      <a:r>
                        <a:rPr lang="en" sz="1800" u="none" cap="none" strike="noStrike">
                          <a:latin typeface="Calibri"/>
                          <a:ea typeface="Calibri"/>
                          <a:cs typeface="Calibri"/>
                          <a:sym typeface="Calibri"/>
                        </a:rPr>
                        <a:t> 2. Measure on the ground stewardship work.</a:t>
                      </a:r>
                      <a:endParaRPr sz="1800" u="none" cap="none" strike="noStrike">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500"/>
                        <a:buFont typeface="Arial"/>
                        <a:buNone/>
                      </a:pPr>
                      <a:r>
                        <a:rPr b="0" i="1" lang="en" sz="1600" u="none" cap="none" strike="noStrike">
                          <a:latin typeface="Calibri"/>
                          <a:ea typeface="Calibri"/>
                          <a:cs typeface="Calibri"/>
                          <a:sym typeface="Calibri"/>
                        </a:rPr>
                        <a:t>Through 2040, support achievement of the targets identified [</a:t>
                      </a:r>
                      <a:r>
                        <a:rPr i="1" lang="en" sz="1600" u="none" cap="none" strike="noStrike">
                          <a:latin typeface="Calibri"/>
                          <a:ea typeface="Calibri"/>
                          <a:cs typeface="Calibri"/>
                          <a:sym typeface="Calibri"/>
                        </a:rPr>
                        <a:t>SMART targets to be set**</a:t>
                      </a:r>
                      <a:r>
                        <a:rPr b="0" i="1" lang="en" sz="1600" u="none" cap="none" strike="noStrike">
                          <a:latin typeface="Calibri"/>
                          <a:ea typeface="Calibri"/>
                          <a:cs typeface="Calibri"/>
                          <a:sym typeface="Calibri"/>
                        </a:rPr>
                        <a:t>] that ultimately increase both individual and community level stewardship actions that advance certain Watershed Agreement outcomes, e.g., Healthy Forests and Trees, Workforce, Water Quality, etc.</a:t>
                      </a:r>
                      <a:endParaRPr b="0" i="1" sz="1600" u="none" cap="none" strike="noStrike">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500"/>
                        <a:buFont typeface="Arial"/>
                        <a:buNone/>
                      </a:pPr>
                      <a:r>
                        <a:rPr i="1" lang="en" sz="1600" u="sng" cap="none" strike="noStrike">
                          <a:latin typeface="Calibri"/>
                          <a:ea typeface="Calibri"/>
                          <a:cs typeface="Calibri"/>
                          <a:sym typeface="Calibri"/>
                        </a:rPr>
                        <a:t>EXAMPLE</a:t>
                      </a:r>
                      <a:r>
                        <a:rPr b="0" i="1" lang="en" sz="1600" u="none" cap="none" strike="noStrike">
                          <a:latin typeface="Calibri"/>
                          <a:ea typeface="Calibri"/>
                          <a:cs typeface="Calibri"/>
                          <a:sym typeface="Calibri"/>
                        </a:rPr>
                        <a:t>: “By 2040, XXXX number of acres of urban or suburban forest will be stewarded by individuals or communities.” </a:t>
                      </a:r>
                      <a:r>
                        <a:rPr b="0" i="0" lang="en" sz="1400" u="none" cap="none" strike="noStrike">
                          <a:solidFill>
                            <a:schemeClr val="dk1"/>
                          </a:solidFill>
                          <a:latin typeface="Arial"/>
                          <a:ea typeface="Arial"/>
                          <a:cs typeface="Arial"/>
                          <a:sym typeface="Arial"/>
                        </a:rPr>
                        <a:t>Assist the WG by connecting stewardship partners to help with implementation, and assist in the process to track the metric.</a:t>
                      </a:r>
                      <a:endParaRPr b="0" sz="1600" u="none" cap="none" strike="noStrike">
                        <a:latin typeface="Calibri"/>
                        <a:ea typeface="Calibri"/>
                        <a:cs typeface="Calibri"/>
                        <a:sym typeface="Calibri"/>
                      </a:endParaRPr>
                    </a:p>
                  </a:txBody>
                  <a:tcPr marT="0" marB="0" marR="51425" marL="51425">
                    <a:lnR cap="flat" cmpd="sng" w="19050">
                      <a:solidFill>
                        <a:srgbClr val="000000"/>
                      </a:solidFill>
                      <a:prstDash val="solid"/>
                      <a:round/>
                      <a:headEnd len="sm" w="sm" type="none"/>
                      <a:tailEnd len="sm" w="sm" type="none"/>
                    </a:lnR>
                    <a:lnT cap="flat" cmpd="sng" w="12700">
                      <a:solidFill>
                        <a:schemeClr val="dk1"/>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500"/>
                        <a:buFont typeface="Arial"/>
                        <a:buNone/>
                      </a:pPr>
                      <a:r>
                        <a:rPr lang="en" sz="1800" u="none" cap="none" strike="noStrike">
                          <a:latin typeface="Calibri"/>
                          <a:ea typeface="Calibri"/>
                          <a:cs typeface="Calibri"/>
                          <a:sym typeface="Calibri"/>
                        </a:rPr>
                        <a:t>New target</a:t>
                      </a:r>
                      <a:endParaRPr sz="1800" u="none" cap="none" strike="noStrike">
                        <a:latin typeface="Calibri"/>
                        <a:ea typeface="Calibri"/>
                        <a:cs typeface="Calibri"/>
                        <a:sym typeface="Calibri"/>
                      </a:endParaRPr>
                    </a:p>
                  </a:txBody>
                  <a:tcPr marT="0" marB="0" marR="51425" marL="5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chemeClr val="dk1"/>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rgbClr val="000000"/>
                        </a:buClr>
                        <a:buSzPts val="1500"/>
                        <a:buFont typeface="Arial"/>
                        <a:buNone/>
                      </a:pPr>
                      <a:r>
                        <a:rPr lang="en" sz="1800" u="none" cap="none" strike="noStrike">
                          <a:latin typeface="Calibri"/>
                          <a:ea typeface="Calibri"/>
                          <a:cs typeface="Calibri"/>
                          <a:sym typeface="Calibri"/>
                        </a:rPr>
                        <a:t>Set SMART targets with other outcome teams by Dec. 2025</a:t>
                      </a:r>
                      <a:endParaRPr sz="1800" u="none" cap="none" strike="noStrike">
                        <a:latin typeface="Calibri"/>
                        <a:ea typeface="Calibri"/>
                        <a:cs typeface="Calibri"/>
                        <a:sym typeface="Calibri"/>
                      </a:endParaRPr>
                    </a:p>
                  </a:txBody>
                  <a:tcPr marT="0" marB="0" marR="51425" marL="51425">
                    <a:lnL cap="flat" cmpd="sng" w="19050">
                      <a:solidFill>
                        <a:srgbClr val="000000"/>
                      </a:solidFill>
                      <a:prstDash val="solid"/>
                      <a:round/>
                      <a:headEnd len="sm" w="sm" type="none"/>
                      <a:tailEnd len="sm" w="sm" type="none"/>
                    </a:lnL>
                    <a:lnT cap="flat" cmpd="sng" w="12700">
                      <a:solidFill>
                        <a:schemeClr val="dk1"/>
                      </a:solidFill>
                      <a:prstDash val="solid"/>
                      <a:round/>
                      <a:headEnd len="sm" w="sm" type="none"/>
                      <a:tailEnd len="sm" w="sm" type="none"/>
                    </a:lnT>
                  </a:tcPr>
                </a:tc>
              </a:tr>
            </a:tbl>
          </a:graphicData>
        </a:graphic>
      </p:graphicFrame>
      <p:sp>
        <p:nvSpPr>
          <p:cNvPr id="640" name="Google Shape;640;p67"/>
          <p:cNvSpPr/>
          <p:nvPr/>
        </p:nvSpPr>
        <p:spPr>
          <a:xfrm>
            <a:off x="3144850" y="54850"/>
            <a:ext cx="3251100" cy="1357500"/>
          </a:xfrm>
          <a:prstGeom prst="rect">
            <a:avLst/>
          </a:prstGeom>
          <a:solidFill>
            <a:srgbClr val="F9CB9C"/>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t>Note:</a:t>
            </a:r>
            <a:r>
              <a:rPr lang="en" sz="1500"/>
              <a:t> This language was presented to the Management Board (MB) on May 8th. The slides titled “REVISED” have been updated to respond to the comments we received from MB.</a:t>
            </a: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68"/>
          <p:cNvSpPr/>
          <p:nvPr/>
        </p:nvSpPr>
        <p:spPr>
          <a:xfrm>
            <a:off x="243850" y="0"/>
            <a:ext cx="8686800" cy="816000"/>
          </a:xfrm>
          <a:prstGeom prst="rect">
            <a:avLst/>
          </a:prstGeom>
          <a:solidFill>
            <a:srgbClr val="13314B"/>
          </a:solidFill>
          <a:ln>
            <a:noFill/>
          </a:ln>
        </p:spPr>
        <p:txBody>
          <a:bodyPr anchorCtr="0" anchor="ctr" bIns="45725" lIns="91425" spcFirstLastPara="1" rIns="91425" wrap="square" tIns="45725">
            <a:noAutofit/>
          </a:bodyPr>
          <a:lstStyle/>
          <a:p>
            <a:pPr indent="0" lvl="0" marL="0" marR="0" rtl="0" algn="l">
              <a:lnSpc>
                <a:spcPct val="105000"/>
              </a:lnSpc>
              <a:spcBef>
                <a:spcPts val="0"/>
              </a:spcBef>
              <a:spcAft>
                <a:spcPts val="0"/>
              </a:spcAft>
              <a:buClr>
                <a:srgbClr val="000000"/>
              </a:buClr>
              <a:buSzPts val="1100"/>
              <a:buFont typeface="Arial"/>
              <a:buNone/>
            </a:pPr>
            <a:r>
              <a:rPr b="0" i="0" lang="en" sz="1100" u="none" cap="none" strike="noStrike">
                <a:solidFill>
                  <a:srgbClr val="FFFFFF"/>
                </a:solidFill>
                <a:latin typeface="Georgia"/>
                <a:ea typeface="Georgia"/>
                <a:cs typeface="Georgia"/>
                <a:sym typeface="Georgia"/>
              </a:rPr>
              <a:t> </a:t>
            </a:r>
            <a:endParaRPr b="0" i="0" sz="1100" u="none" cap="none" strike="noStrike">
              <a:solidFill>
                <a:srgbClr val="000000"/>
              </a:solidFill>
              <a:latin typeface="Arial"/>
              <a:ea typeface="Arial"/>
              <a:cs typeface="Arial"/>
              <a:sym typeface="Arial"/>
            </a:endParaRPr>
          </a:p>
        </p:txBody>
      </p:sp>
      <p:sp>
        <p:nvSpPr>
          <p:cNvPr id="646" name="Google Shape;646;p68"/>
          <p:cNvSpPr txBox="1"/>
          <p:nvPr/>
        </p:nvSpPr>
        <p:spPr>
          <a:xfrm>
            <a:off x="396550" y="146300"/>
            <a:ext cx="5826300" cy="669600"/>
          </a:xfrm>
          <a:prstGeom prst="rect">
            <a:avLst/>
          </a:prstGeom>
          <a:noFill/>
          <a:ln>
            <a:noFill/>
          </a:ln>
        </p:spPr>
        <p:txBody>
          <a:bodyPr anchorCtr="0" anchor="t" bIns="45725" lIns="91425" spcFirstLastPara="1" rIns="91425" wrap="square" tIns="45725">
            <a:noAutofit/>
          </a:bodyPr>
          <a:lstStyle/>
          <a:p>
            <a:pPr indent="0" lvl="0" marL="0" marR="0" rtl="0" algn="l">
              <a:lnSpc>
                <a:spcPct val="105000"/>
              </a:lnSpc>
              <a:spcBef>
                <a:spcPts val="0"/>
              </a:spcBef>
              <a:spcAft>
                <a:spcPts val="0"/>
              </a:spcAft>
              <a:buClr>
                <a:srgbClr val="000000"/>
              </a:buClr>
              <a:buSzPts val="2300"/>
              <a:buFont typeface="Arial"/>
              <a:buNone/>
            </a:pPr>
            <a:r>
              <a:rPr b="1" lang="en" sz="2200" u="sng">
                <a:solidFill>
                  <a:schemeClr val="lt1"/>
                </a:solidFill>
                <a:latin typeface="Georgia"/>
                <a:ea typeface="Georgia"/>
                <a:cs typeface="Georgia"/>
                <a:sym typeface="Georgia"/>
              </a:rPr>
              <a:t>REVISED</a:t>
            </a:r>
            <a:r>
              <a:rPr b="1" lang="en" sz="2200">
                <a:solidFill>
                  <a:schemeClr val="lt1"/>
                </a:solidFill>
                <a:latin typeface="Georgia"/>
                <a:ea typeface="Georgia"/>
                <a:cs typeface="Georgia"/>
                <a:sym typeface="Georgia"/>
              </a:rPr>
              <a:t> </a:t>
            </a:r>
            <a:r>
              <a:rPr b="1" i="0" lang="en" sz="2200" u="none" cap="none" strike="noStrike">
                <a:solidFill>
                  <a:srgbClr val="FFFFFF"/>
                </a:solidFill>
                <a:latin typeface="Georgia"/>
                <a:ea typeface="Georgia"/>
                <a:cs typeface="Georgia"/>
                <a:sym typeface="Georgia"/>
              </a:rPr>
              <a:t>STEWARDSHIP OUTCOME</a:t>
            </a:r>
            <a:endParaRPr b="0" i="0" sz="2200" u="none" cap="none" strike="noStrike">
              <a:solidFill>
                <a:srgbClr val="000000"/>
              </a:solidFill>
              <a:latin typeface="Georgia"/>
              <a:ea typeface="Georgia"/>
              <a:cs typeface="Georgia"/>
              <a:sym typeface="Georgia"/>
            </a:endParaRPr>
          </a:p>
        </p:txBody>
      </p:sp>
      <p:sp>
        <p:nvSpPr>
          <p:cNvPr id="647" name="Google Shape;647;p68"/>
          <p:cNvSpPr/>
          <p:nvPr/>
        </p:nvSpPr>
        <p:spPr>
          <a:xfrm>
            <a:off x="6329375" y="0"/>
            <a:ext cx="2814600" cy="816000"/>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648" name="Google Shape;648;p68"/>
          <p:cNvSpPr txBox="1"/>
          <p:nvPr/>
        </p:nvSpPr>
        <p:spPr>
          <a:xfrm>
            <a:off x="6396025" y="91448"/>
            <a:ext cx="2524500" cy="669600"/>
          </a:xfrm>
          <a:prstGeom prst="rect">
            <a:avLst/>
          </a:prstGeom>
          <a:noFill/>
          <a:ln>
            <a:noFill/>
          </a:ln>
        </p:spPr>
        <p:txBody>
          <a:bodyPr anchorCtr="0" anchor="t" bIns="45725" lIns="91425" spcFirstLastPara="1" rIns="91425" wrap="square" tIns="45725">
            <a:noAutofit/>
          </a:bodyPr>
          <a:lstStyle/>
          <a:p>
            <a:pPr indent="0" lvl="0" marL="0" marR="0" rtl="0" algn="l">
              <a:lnSpc>
                <a:spcPct val="105000"/>
              </a:lnSpc>
              <a:spcBef>
                <a:spcPts val="0"/>
              </a:spcBef>
              <a:spcAft>
                <a:spcPts val="0"/>
              </a:spcAft>
              <a:buClr>
                <a:srgbClr val="000000"/>
              </a:buClr>
              <a:buSzPts val="1500"/>
              <a:buFont typeface="Arial"/>
              <a:buNone/>
            </a:pPr>
            <a:r>
              <a:rPr b="1" i="0" lang="en" sz="1500" u="none" cap="none" strike="noStrike">
                <a:solidFill>
                  <a:srgbClr val="FFFFFF"/>
                </a:solidFill>
                <a:latin typeface="Calibri"/>
                <a:ea typeface="Calibri"/>
                <a:cs typeface="Calibri"/>
                <a:sym typeface="Calibri"/>
              </a:rPr>
              <a:t>STEWARDSHIP GIT (GIT 5)</a:t>
            </a:r>
            <a:endParaRPr b="0" i="0" sz="1100" u="none" cap="none" strike="noStrike">
              <a:solidFill>
                <a:srgbClr val="000000"/>
              </a:solidFill>
              <a:latin typeface="Arial"/>
              <a:ea typeface="Arial"/>
              <a:cs typeface="Arial"/>
              <a:sym typeface="Arial"/>
            </a:endParaRPr>
          </a:p>
          <a:p>
            <a:pPr indent="0" lvl="0" marL="0" marR="0" rtl="0" algn="l">
              <a:lnSpc>
                <a:spcPct val="105000"/>
              </a:lnSpc>
              <a:spcBef>
                <a:spcPts val="500"/>
              </a:spcBef>
              <a:spcAft>
                <a:spcPts val="0"/>
              </a:spcAft>
              <a:buClr>
                <a:srgbClr val="000000"/>
              </a:buClr>
              <a:buSzPts val="1500"/>
              <a:buFont typeface="Arial"/>
              <a:buNone/>
            </a:pPr>
            <a:r>
              <a:rPr b="1" i="0" lang="en" sz="1500" u="none" cap="none" strike="noStrike">
                <a:solidFill>
                  <a:srgbClr val="FFFFFF"/>
                </a:solidFill>
                <a:latin typeface="Calibri"/>
                <a:ea typeface="Calibri"/>
                <a:cs typeface="Calibri"/>
                <a:sym typeface="Calibri"/>
              </a:rPr>
              <a:t>Stewardship Workgroup</a:t>
            </a:r>
            <a:endParaRPr b="0" i="0" sz="1100" u="none" cap="none" strike="noStrike">
              <a:solidFill>
                <a:srgbClr val="000000"/>
              </a:solidFill>
              <a:latin typeface="Arial"/>
              <a:ea typeface="Arial"/>
              <a:cs typeface="Arial"/>
              <a:sym typeface="Arial"/>
            </a:endParaRPr>
          </a:p>
          <a:p>
            <a:pPr indent="0" lvl="0" marL="0" marR="0" rtl="0" algn="l">
              <a:lnSpc>
                <a:spcPct val="105000"/>
              </a:lnSpc>
              <a:spcBef>
                <a:spcPts val="500"/>
              </a:spcBef>
              <a:spcAft>
                <a:spcPts val="0"/>
              </a:spcAft>
              <a:buClr>
                <a:srgbClr val="000000"/>
              </a:buClr>
              <a:buSzPts val="1500"/>
              <a:buFont typeface="Arial"/>
              <a:buNone/>
            </a:pPr>
            <a:r>
              <a:t/>
            </a:r>
            <a:endParaRPr b="1" i="0" sz="2400" u="none" cap="none" strike="noStrike">
              <a:solidFill>
                <a:srgbClr val="000000"/>
              </a:solidFill>
              <a:latin typeface="Georgia"/>
              <a:ea typeface="Georgia"/>
              <a:cs typeface="Georgia"/>
              <a:sym typeface="Georgia"/>
            </a:endParaRPr>
          </a:p>
        </p:txBody>
      </p:sp>
      <p:sp>
        <p:nvSpPr>
          <p:cNvPr id="649" name="Google Shape;649;p68"/>
          <p:cNvSpPr txBox="1"/>
          <p:nvPr/>
        </p:nvSpPr>
        <p:spPr>
          <a:xfrm>
            <a:off x="4858950" y="1799825"/>
            <a:ext cx="4240500" cy="31236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chemeClr val="dk1"/>
              </a:buClr>
              <a:buSzPts val="1100"/>
              <a:buFont typeface="Arial"/>
              <a:buNone/>
            </a:pPr>
            <a:r>
              <a:rPr b="0" i="0" lang="en" sz="2000" u="none" cap="none" strike="noStrike">
                <a:solidFill>
                  <a:schemeClr val="dk1"/>
                </a:solidFill>
                <a:latin typeface="Arial"/>
                <a:ea typeface="Arial"/>
                <a:cs typeface="Arial"/>
                <a:sym typeface="Arial"/>
              </a:rPr>
              <a:t>Increase the number and diversity of trained and mobilized volunteers who have the knowledge and skills needed to enhance the health of their local watersheds.</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114454"/>
              </a:buClr>
              <a:buSzPts val="1500"/>
              <a:buFont typeface="Nixie One"/>
              <a:buNone/>
            </a:pPr>
            <a:r>
              <a:t/>
            </a:r>
            <a:endParaRPr b="0" i="0" sz="1500" u="none" cap="none" strike="noStrike">
              <a:solidFill>
                <a:schemeClr val="dk1"/>
              </a:solidFill>
              <a:latin typeface="Arial"/>
              <a:ea typeface="Arial"/>
              <a:cs typeface="Arial"/>
              <a:sym typeface="Arial"/>
            </a:endParaRPr>
          </a:p>
          <a:p>
            <a:pPr indent="-152400" lvl="0" marL="254000" marR="0" rtl="0" algn="ctr">
              <a:lnSpc>
                <a:spcPct val="100000"/>
              </a:lnSpc>
              <a:spcBef>
                <a:spcPts val="0"/>
              </a:spcBef>
              <a:spcAft>
                <a:spcPts val="0"/>
              </a:spcAft>
              <a:buClr>
                <a:srgbClr val="114454"/>
              </a:buClr>
              <a:buSzPts val="1500"/>
              <a:buFont typeface="Nixie One"/>
              <a:buNone/>
            </a:pPr>
            <a:r>
              <a:t/>
            </a:r>
            <a:endParaRPr b="0" i="0" sz="1500" u="none" cap="none" strike="noStrike">
              <a:solidFill>
                <a:schemeClr val="dk1"/>
              </a:solidFill>
              <a:latin typeface="Arial"/>
              <a:ea typeface="Arial"/>
              <a:cs typeface="Arial"/>
              <a:sym typeface="Arial"/>
            </a:endParaRPr>
          </a:p>
        </p:txBody>
      </p:sp>
      <p:sp>
        <p:nvSpPr>
          <p:cNvPr id="650" name="Google Shape;650;p68"/>
          <p:cNvSpPr txBox="1"/>
          <p:nvPr/>
        </p:nvSpPr>
        <p:spPr>
          <a:xfrm>
            <a:off x="455504" y="1150215"/>
            <a:ext cx="4116600" cy="5676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114454"/>
              </a:buClr>
              <a:buSzPts val="1500"/>
              <a:buFont typeface="Nixie One"/>
              <a:buNone/>
            </a:pPr>
            <a:r>
              <a:rPr b="1" lang="en" sz="1500">
                <a:solidFill>
                  <a:srgbClr val="FF0000"/>
                </a:solidFill>
              </a:rPr>
              <a:t>REVISED</a:t>
            </a:r>
            <a:r>
              <a:rPr b="1" i="0" lang="en" sz="1500" u="none" cap="none" strike="noStrike">
                <a:solidFill>
                  <a:srgbClr val="FF0000"/>
                </a:solidFill>
                <a:latin typeface="Arial"/>
                <a:ea typeface="Arial"/>
                <a:cs typeface="Arial"/>
                <a:sym typeface="Arial"/>
              </a:rPr>
              <a:t> DRAFT </a:t>
            </a:r>
            <a:endParaRPr b="1" i="0" sz="1500" u="none" cap="none" strike="noStrike">
              <a:solidFill>
                <a:srgbClr val="FF0000"/>
              </a:solidFill>
              <a:latin typeface="Arial"/>
              <a:ea typeface="Arial"/>
              <a:cs typeface="Arial"/>
              <a:sym typeface="Arial"/>
            </a:endParaRPr>
          </a:p>
          <a:p>
            <a:pPr indent="0" lvl="0" marL="0" marR="0" rtl="0" algn="ctr">
              <a:lnSpc>
                <a:spcPct val="100000"/>
              </a:lnSpc>
              <a:spcBef>
                <a:spcPts val="0"/>
              </a:spcBef>
              <a:spcAft>
                <a:spcPts val="0"/>
              </a:spcAft>
              <a:buClr>
                <a:srgbClr val="114454"/>
              </a:buClr>
              <a:buSzPts val="1500"/>
              <a:buFont typeface="Nixie One"/>
              <a:buNone/>
            </a:pPr>
            <a:r>
              <a:rPr b="1" i="0" lang="en" sz="1500" u="none" cap="none" strike="noStrike">
                <a:solidFill>
                  <a:schemeClr val="dk1"/>
                </a:solidFill>
                <a:latin typeface="Arial"/>
                <a:ea typeface="Arial"/>
                <a:cs typeface="Arial"/>
                <a:sym typeface="Arial"/>
              </a:rPr>
              <a:t>OUTCOME LANGUAGE: </a:t>
            </a:r>
            <a:endParaRPr b="0" i="0" sz="1500" u="none" cap="none" strike="noStrike">
              <a:solidFill>
                <a:schemeClr val="dk1"/>
              </a:solidFill>
              <a:latin typeface="Arial"/>
              <a:ea typeface="Arial"/>
              <a:cs typeface="Arial"/>
              <a:sym typeface="Arial"/>
            </a:endParaRPr>
          </a:p>
          <a:p>
            <a:pPr indent="-152400" lvl="0" marL="254000" marR="0" rtl="0" algn="l">
              <a:lnSpc>
                <a:spcPct val="100000"/>
              </a:lnSpc>
              <a:spcBef>
                <a:spcPts val="0"/>
              </a:spcBef>
              <a:spcAft>
                <a:spcPts val="0"/>
              </a:spcAft>
              <a:buClr>
                <a:srgbClr val="114454"/>
              </a:buClr>
              <a:buSzPts val="1500"/>
              <a:buFont typeface="Nixie One"/>
              <a:buNone/>
            </a:pPr>
            <a:r>
              <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114454"/>
              </a:buClr>
              <a:buSzPts val="1500"/>
              <a:buFont typeface="Nixie One"/>
              <a:buNone/>
            </a:pPr>
            <a:r>
              <a:t/>
            </a:r>
            <a:endParaRPr b="0" i="0" sz="1500" u="none" cap="none" strike="noStrike">
              <a:solidFill>
                <a:schemeClr val="dk1"/>
              </a:solidFill>
              <a:latin typeface="Arial"/>
              <a:ea typeface="Arial"/>
              <a:cs typeface="Arial"/>
              <a:sym typeface="Arial"/>
            </a:endParaRPr>
          </a:p>
        </p:txBody>
      </p:sp>
      <p:sp>
        <p:nvSpPr>
          <p:cNvPr id="651" name="Google Shape;651;p68"/>
          <p:cNvSpPr txBox="1"/>
          <p:nvPr/>
        </p:nvSpPr>
        <p:spPr>
          <a:xfrm>
            <a:off x="4802409" y="1150215"/>
            <a:ext cx="4116600" cy="5676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114454"/>
              </a:buClr>
              <a:buSzPts val="1500"/>
              <a:buFont typeface="Nixie One"/>
              <a:buNone/>
            </a:pPr>
            <a:r>
              <a:rPr b="1" i="0" lang="en" sz="1500" u="none" cap="none" strike="noStrike">
                <a:solidFill>
                  <a:schemeClr val="dk1"/>
                </a:solidFill>
                <a:latin typeface="Arial"/>
                <a:ea typeface="Arial"/>
                <a:cs typeface="Arial"/>
                <a:sym typeface="Arial"/>
              </a:rPr>
              <a:t>EXISTING 2014 AGREEMENT </a:t>
            </a:r>
            <a:endParaRPr b="1" i="0" sz="15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114454"/>
              </a:buClr>
              <a:buSzPts val="1500"/>
              <a:buFont typeface="Nixie One"/>
              <a:buNone/>
            </a:pPr>
            <a:r>
              <a:rPr b="1" i="0" lang="en" sz="1500" u="none" cap="none" strike="noStrike">
                <a:solidFill>
                  <a:schemeClr val="dk1"/>
                </a:solidFill>
                <a:latin typeface="Arial"/>
                <a:ea typeface="Arial"/>
                <a:cs typeface="Arial"/>
                <a:sym typeface="Arial"/>
              </a:rPr>
              <a:t>OUTCOME LANGUAGE: </a:t>
            </a:r>
            <a:endParaRPr b="0" i="0" sz="1500" u="none" cap="none" strike="noStrike">
              <a:solidFill>
                <a:schemeClr val="dk1"/>
              </a:solidFill>
              <a:latin typeface="Arial"/>
              <a:ea typeface="Arial"/>
              <a:cs typeface="Arial"/>
              <a:sym typeface="Arial"/>
            </a:endParaRPr>
          </a:p>
        </p:txBody>
      </p:sp>
      <p:cxnSp>
        <p:nvCxnSpPr>
          <p:cNvPr id="652" name="Google Shape;652;p68"/>
          <p:cNvCxnSpPr/>
          <p:nvPr/>
        </p:nvCxnSpPr>
        <p:spPr>
          <a:xfrm>
            <a:off x="4802400" y="1267400"/>
            <a:ext cx="29100" cy="3759900"/>
          </a:xfrm>
          <a:prstGeom prst="straightConnector1">
            <a:avLst/>
          </a:prstGeom>
          <a:noFill/>
          <a:ln cap="flat" cmpd="sng" w="19050">
            <a:solidFill>
              <a:srgbClr val="18637B"/>
            </a:solidFill>
            <a:prstDash val="solid"/>
            <a:round/>
            <a:headEnd len="sm" w="sm" type="none"/>
            <a:tailEnd len="sm" w="sm" type="none"/>
          </a:ln>
        </p:spPr>
      </p:cxnSp>
      <p:sp>
        <p:nvSpPr>
          <p:cNvPr id="653" name="Google Shape;653;p68"/>
          <p:cNvSpPr txBox="1"/>
          <p:nvPr/>
        </p:nvSpPr>
        <p:spPr>
          <a:xfrm>
            <a:off x="396550" y="1799825"/>
            <a:ext cx="4299300" cy="3123600"/>
          </a:xfrm>
          <a:prstGeom prst="rect">
            <a:avLst/>
          </a:prstGeom>
          <a:noFill/>
          <a:ln>
            <a:noFill/>
          </a:ln>
        </p:spPr>
        <p:txBody>
          <a:bodyPr anchorCtr="0" anchor="t" bIns="68575" lIns="68575" spcFirstLastPara="1" rIns="68575" wrap="square" tIns="68575">
            <a:noAutofit/>
          </a:bodyPr>
          <a:lstStyle/>
          <a:p>
            <a:pPr indent="0" lvl="0" marL="0" rtl="0" algn="l">
              <a:lnSpc>
                <a:spcPct val="115000"/>
              </a:lnSpc>
              <a:spcBef>
                <a:spcPts val="0"/>
              </a:spcBef>
              <a:spcAft>
                <a:spcPts val="0"/>
              </a:spcAft>
              <a:buClr>
                <a:schemeClr val="dk1"/>
              </a:buClr>
              <a:buSzPts val="1100"/>
              <a:buFont typeface="Arial"/>
              <a:buNone/>
            </a:pPr>
            <a:r>
              <a:rPr b="1" lang="en" sz="2000">
                <a:solidFill>
                  <a:schemeClr val="dk1"/>
                </a:solidFill>
              </a:rPr>
              <a:t>Increase public participation in regular actions that contribute positively to the health of the Bay, its watershed and communities.</a:t>
            </a:r>
            <a:endParaRPr b="1" sz="2000">
              <a:solidFill>
                <a:schemeClr val="dk1"/>
              </a:solidFill>
            </a:endParaRPr>
          </a:p>
          <a:p>
            <a:pPr indent="0" lvl="0" marL="0" marR="0" rtl="0" algn="l">
              <a:lnSpc>
                <a:spcPct val="100000"/>
              </a:lnSpc>
              <a:spcBef>
                <a:spcPts val="0"/>
              </a:spcBef>
              <a:spcAft>
                <a:spcPts val="0"/>
              </a:spcAft>
              <a:buClr>
                <a:srgbClr val="114454"/>
              </a:buClr>
              <a:buSzPts val="1500"/>
              <a:buFont typeface="Nixie One"/>
              <a:buNone/>
            </a:pPr>
            <a:r>
              <a:t/>
            </a:r>
            <a:endParaRPr b="0" i="0" sz="1500" u="none" cap="none" strike="noStrike">
              <a:solidFill>
                <a:schemeClr val="dk1"/>
              </a:solidFill>
              <a:latin typeface="Arial"/>
              <a:ea typeface="Arial"/>
              <a:cs typeface="Arial"/>
              <a:sym typeface="Arial"/>
            </a:endParaRPr>
          </a:p>
          <a:p>
            <a:pPr indent="-152400" lvl="0" marL="254000" marR="0" rtl="0" algn="ctr">
              <a:lnSpc>
                <a:spcPct val="100000"/>
              </a:lnSpc>
              <a:spcBef>
                <a:spcPts val="0"/>
              </a:spcBef>
              <a:spcAft>
                <a:spcPts val="0"/>
              </a:spcAft>
              <a:buClr>
                <a:srgbClr val="114454"/>
              </a:buClr>
              <a:buSzPts val="1500"/>
              <a:buFont typeface="Nixie One"/>
              <a:buNone/>
            </a:pPr>
            <a:r>
              <a:t/>
            </a:r>
            <a:endParaRPr b="0" i="0" sz="15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69"/>
          <p:cNvSpPr/>
          <p:nvPr/>
        </p:nvSpPr>
        <p:spPr>
          <a:xfrm>
            <a:off x="243850" y="0"/>
            <a:ext cx="8686800" cy="876600"/>
          </a:xfrm>
          <a:prstGeom prst="rect">
            <a:avLst/>
          </a:prstGeom>
          <a:solidFill>
            <a:srgbClr val="13314B"/>
          </a:solidFill>
          <a:ln>
            <a:noFill/>
          </a:ln>
        </p:spPr>
        <p:txBody>
          <a:bodyPr anchorCtr="0" anchor="ctr" bIns="45725" lIns="91425" spcFirstLastPara="1" rIns="91425" wrap="square" tIns="45725">
            <a:noAutofit/>
          </a:bodyPr>
          <a:lstStyle/>
          <a:p>
            <a:pPr indent="0" lvl="0" marL="0" marR="0" rtl="0" algn="l">
              <a:lnSpc>
                <a:spcPct val="105000"/>
              </a:lnSpc>
              <a:spcBef>
                <a:spcPts val="0"/>
              </a:spcBef>
              <a:spcAft>
                <a:spcPts val="0"/>
              </a:spcAft>
              <a:buClr>
                <a:srgbClr val="000000"/>
              </a:buClr>
              <a:buSzPts val="1100"/>
              <a:buFont typeface="Arial"/>
              <a:buNone/>
            </a:pPr>
            <a:r>
              <a:rPr b="0" i="0" lang="en" sz="1100" u="none" cap="none" strike="noStrike">
                <a:solidFill>
                  <a:srgbClr val="FFFFFF"/>
                </a:solidFill>
                <a:latin typeface="Georgia"/>
                <a:ea typeface="Georgia"/>
                <a:cs typeface="Georgia"/>
                <a:sym typeface="Georgia"/>
              </a:rPr>
              <a:t> </a:t>
            </a:r>
            <a:endParaRPr b="0" i="0" sz="1100" u="none" cap="none" strike="noStrike">
              <a:solidFill>
                <a:srgbClr val="000000"/>
              </a:solidFill>
              <a:latin typeface="Arial"/>
              <a:ea typeface="Arial"/>
              <a:cs typeface="Arial"/>
              <a:sym typeface="Arial"/>
            </a:endParaRPr>
          </a:p>
        </p:txBody>
      </p:sp>
      <p:sp>
        <p:nvSpPr>
          <p:cNvPr id="659" name="Google Shape;659;p69"/>
          <p:cNvSpPr txBox="1"/>
          <p:nvPr/>
        </p:nvSpPr>
        <p:spPr>
          <a:xfrm>
            <a:off x="396557" y="54849"/>
            <a:ext cx="5826300" cy="867300"/>
          </a:xfrm>
          <a:prstGeom prst="rect">
            <a:avLst/>
          </a:prstGeom>
          <a:noFill/>
          <a:ln>
            <a:noFill/>
          </a:ln>
        </p:spPr>
        <p:txBody>
          <a:bodyPr anchorCtr="0" anchor="t" bIns="45725" lIns="91425" spcFirstLastPara="1" rIns="91425" wrap="square" tIns="45725">
            <a:noAutofit/>
          </a:bodyPr>
          <a:lstStyle/>
          <a:p>
            <a:pPr indent="0" lvl="0" marL="0" marR="0" rtl="0" algn="l">
              <a:lnSpc>
                <a:spcPct val="105000"/>
              </a:lnSpc>
              <a:spcBef>
                <a:spcPts val="0"/>
              </a:spcBef>
              <a:spcAft>
                <a:spcPts val="0"/>
              </a:spcAft>
              <a:buClr>
                <a:schemeClr val="dk1"/>
              </a:buClr>
              <a:buSzPts val="2300"/>
              <a:buFont typeface="Arial"/>
              <a:buNone/>
            </a:pPr>
            <a:r>
              <a:rPr b="1" lang="en" sz="2200" u="sng">
                <a:solidFill>
                  <a:schemeClr val="lt1"/>
                </a:solidFill>
                <a:latin typeface="Georgia"/>
                <a:ea typeface="Georgia"/>
                <a:cs typeface="Georgia"/>
                <a:sym typeface="Georgia"/>
              </a:rPr>
              <a:t>REVISED</a:t>
            </a:r>
            <a:r>
              <a:rPr b="1" lang="en" sz="2200">
                <a:solidFill>
                  <a:schemeClr val="lt1"/>
                </a:solidFill>
                <a:latin typeface="Georgia"/>
                <a:ea typeface="Georgia"/>
                <a:cs typeface="Georgia"/>
                <a:sym typeface="Georgia"/>
              </a:rPr>
              <a:t> </a:t>
            </a:r>
            <a:r>
              <a:rPr b="1" i="0" lang="en" sz="2200" u="none" cap="none" strike="noStrike">
                <a:solidFill>
                  <a:schemeClr val="lt1"/>
                </a:solidFill>
                <a:latin typeface="Georgia"/>
                <a:ea typeface="Georgia"/>
                <a:cs typeface="Georgia"/>
                <a:sym typeface="Georgia"/>
              </a:rPr>
              <a:t>STEWARDSHIP OUTCOME</a:t>
            </a:r>
            <a:endParaRPr b="0" i="0" sz="2200" u="none" cap="none" strike="noStrike">
              <a:solidFill>
                <a:schemeClr val="dk1"/>
              </a:solidFill>
              <a:latin typeface="Georgia"/>
              <a:ea typeface="Georgia"/>
              <a:cs typeface="Georgia"/>
              <a:sym typeface="Georgia"/>
            </a:endParaRPr>
          </a:p>
          <a:p>
            <a:pPr indent="0" lvl="0" marL="0" marR="0" rtl="0" algn="l">
              <a:lnSpc>
                <a:spcPct val="105000"/>
              </a:lnSpc>
              <a:spcBef>
                <a:spcPts val="0"/>
              </a:spcBef>
              <a:spcAft>
                <a:spcPts val="0"/>
              </a:spcAft>
              <a:buClr>
                <a:srgbClr val="000000"/>
              </a:buClr>
              <a:buSzPts val="2300"/>
              <a:buFont typeface="Arial"/>
              <a:buNone/>
            </a:pPr>
            <a:r>
              <a:t/>
            </a:r>
            <a:endParaRPr b="1" i="0" sz="2300" u="none" cap="none" strike="noStrike">
              <a:solidFill>
                <a:srgbClr val="FFFFFF"/>
              </a:solidFill>
              <a:latin typeface="Georgia"/>
              <a:ea typeface="Georgia"/>
              <a:cs typeface="Georgia"/>
              <a:sym typeface="Georgia"/>
            </a:endParaRPr>
          </a:p>
        </p:txBody>
      </p:sp>
      <p:sp>
        <p:nvSpPr>
          <p:cNvPr id="660" name="Google Shape;660;p69"/>
          <p:cNvSpPr/>
          <p:nvPr/>
        </p:nvSpPr>
        <p:spPr>
          <a:xfrm>
            <a:off x="6329375" y="0"/>
            <a:ext cx="2814600" cy="879900"/>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661" name="Google Shape;661;p69"/>
          <p:cNvSpPr txBox="1"/>
          <p:nvPr/>
        </p:nvSpPr>
        <p:spPr>
          <a:xfrm>
            <a:off x="6396036" y="-9"/>
            <a:ext cx="2524500" cy="876600"/>
          </a:xfrm>
          <a:prstGeom prst="rect">
            <a:avLst/>
          </a:prstGeom>
          <a:noFill/>
          <a:ln>
            <a:noFill/>
          </a:ln>
        </p:spPr>
        <p:txBody>
          <a:bodyPr anchorCtr="0" anchor="t" bIns="45725" lIns="91425" spcFirstLastPara="1" rIns="91425" wrap="square" tIns="45725">
            <a:noAutofit/>
          </a:bodyPr>
          <a:lstStyle/>
          <a:p>
            <a:pPr indent="0" lvl="0" marL="0" marR="0" rtl="0" algn="l">
              <a:lnSpc>
                <a:spcPct val="105000"/>
              </a:lnSpc>
              <a:spcBef>
                <a:spcPts val="0"/>
              </a:spcBef>
              <a:spcAft>
                <a:spcPts val="0"/>
              </a:spcAft>
              <a:buClr>
                <a:schemeClr val="dk1"/>
              </a:buClr>
              <a:buSzPts val="1500"/>
              <a:buFont typeface="Arial"/>
              <a:buNone/>
            </a:pPr>
            <a:r>
              <a:rPr b="1" i="0" lang="en" sz="1500" u="none" cap="none" strike="noStrike">
                <a:solidFill>
                  <a:schemeClr val="lt1"/>
                </a:solidFill>
                <a:latin typeface="Calibri"/>
                <a:ea typeface="Calibri"/>
                <a:cs typeface="Calibri"/>
                <a:sym typeface="Calibri"/>
              </a:rPr>
              <a:t>STEWARDSHIP GIT (GIT 5)</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300"/>
              </a:spcBef>
              <a:spcAft>
                <a:spcPts val="0"/>
              </a:spcAft>
              <a:buClr>
                <a:schemeClr val="dk1"/>
              </a:buClr>
              <a:buSzPts val="1500"/>
              <a:buFont typeface="Arial"/>
              <a:buNone/>
            </a:pPr>
            <a:r>
              <a:rPr b="1" i="0" lang="en" sz="1500" u="none" cap="none" strike="noStrike">
                <a:solidFill>
                  <a:schemeClr val="lt1"/>
                </a:solidFill>
                <a:latin typeface="Calibri"/>
                <a:ea typeface="Calibri"/>
                <a:cs typeface="Calibri"/>
                <a:sym typeface="Calibri"/>
              </a:rPr>
              <a:t>Stewardship Workgroup</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300"/>
              </a:spcBef>
              <a:spcAft>
                <a:spcPts val="0"/>
              </a:spcAft>
              <a:buClr>
                <a:schemeClr val="dk1"/>
              </a:buClr>
              <a:buSzPts val="1500"/>
              <a:buFont typeface="Arial"/>
              <a:buNone/>
            </a:pPr>
            <a:r>
              <a:t/>
            </a:r>
            <a:endParaRPr b="1" i="0" sz="1500" u="none" cap="none" strike="noStrike">
              <a:solidFill>
                <a:srgbClr val="FFFFFF"/>
              </a:solidFill>
              <a:latin typeface="Calibri"/>
              <a:ea typeface="Calibri"/>
              <a:cs typeface="Calibri"/>
              <a:sym typeface="Calibri"/>
            </a:endParaRPr>
          </a:p>
        </p:txBody>
      </p:sp>
      <p:graphicFrame>
        <p:nvGraphicFramePr>
          <p:cNvPr id="662" name="Google Shape;662;p69"/>
          <p:cNvGraphicFramePr/>
          <p:nvPr/>
        </p:nvGraphicFramePr>
        <p:xfrm>
          <a:off x="301926" y="950545"/>
          <a:ext cx="3000000" cy="3000000"/>
        </p:xfrm>
        <a:graphic>
          <a:graphicData uri="http://schemas.openxmlformats.org/drawingml/2006/table">
            <a:tbl>
              <a:tblPr bandRow="1" firstCol="1" firstRow="1">
                <a:noFill/>
                <a:tableStyleId>{9001DB0B-C8A4-4636-9E38-15CB8B07EBF4}</a:tableStyleId>
              </a:tblPr>
              <a:tblGrid>
                <a:gridCol w="6711350"/>
                <a:gridCol w="871275"/>
                <a:gridCol w="1186725"/>
              </a:tblGrid>
              <a:tr h="683850">
                <a:tc>
                  <a:txBody>
                    <a:bodyPr/>
                    <a:lstStyle/>
                    <a:p>
                      <a:pPr indent="0" lvl="0" marL="0" marR="0" rtl="0" algn="l">
                        <a:lnSpc>
                          <a:spcPct val="100000"/>
                        </a:lnSpc>
                        <a:spcBef>
                          <a:spcPts val="0"/>
                        </a:spcBef>
                        <a:spcAft>
                          <a:spcPts val="0"/>
                        </a:spcAft>
                        <a:buClr>
                          <a:srgbClr val="000000"/>
                        </a:buClr>
                        <a:buSzPts val="2100"/>
                        <a:buFont typeface="Arial"/>
                        <a:buNone/>
                      </a:pPr>
                      <a:r>
                        <a:rPr lang="en" sz="2100" u="sng"/>
                        <a:t>REVISED</a:t>
                      </a:r>
                      <a:r>
                        <a:rPr lang="en" sz="2100"/>
                        <a:t> </a:t>
                      </a:r>
                      <a:r>
                        <a:rPr lang="en" sz="2100" u="none" cap="none" strike="noStrike"/>
                        <a:t>PROPOSED TARGET </a:t>
                      </a:r>
                      <a:endParaRPr sz="2100" u="none" cap="none" strike="noStrike">
                        <a:solidFill>
                          <a:srgbClr val="FFFF00"/>
                        </a:solidFill>
                      </a:endParaRPr>
                    </a:p>
                  </a:txBody>
                  <a:tcPr marT="0" marB="0" marR="51425" marL="51425">
                    <a:lnR cap="flat" cmpd="sng" w="19050">
                      <a:solidFill>
                        <a:srgbClr val="000000"/>
                      </a:solidFill>
                      <a:prstDash val="solid"/>
                      <a:round/>
                      <a:headEnd len="sm" w="sm" type="none"/>
                      <a:tailEnd len="sm" w="sm" type="none"/>
                    </a:lnR>
                    <a:lnB cap="flat" cmpd="sng" w="19050">
                      <a:solidFill>
                        <a:schemeClr val="accent3"/>
                      </a:solidFill>
                      <a:prstDash val="solid"/>
                      <a:round/>
                      <a:headEnd len="sm" w="sm" type="none"/>
                      <a:tailEnd len="sm" w="sm" type="none"/>
                    </a:lnB>
                    <a:solidFill>
                      <a:srgbClr val="3B8D6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t>New or Update </a:t>
                      </a:r>
                      <a:endParaRPr sz="1500" u="none" cap="none" strike="noStrike">
                        <a:latin typeface="Calibri"/>
                        <a:ea typeface="Calibri"/>
                        <a:cs typeface="Calibri"/>
                        <a:sym typeface="Calibri"/>
                      </a:endParaRPr>
                    </a:p>
                  </a:txBody>
                  <a:tcPr marT="0" marB="0" marR="51425" marL="5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rgbClr val="3B8D6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t>Estimate when target developed </a:t>
                      </a:r>
                      <a:endParaRPr sz="1500" u="none" cap="none" strike="noStrike">
                        <a:latin typeface="Calibri"/>
                        <a:ea typeface="Calibri"/>
                        <a:cs typeface="Calibri"/>
                        <a:sym typeface="Calibri"/>
                      </a:endParaRPr>
                    </a:p>
                  </a:txBody>
                  <a:tcPr marT="0" marB="0" marR="51425" marL="51425">
                    <a:lnL cap="flat" cmpd="sng" w="19050">
                      <a:solidFill>
                        <a:srgbClr val="000000"/>
                      </a:solidFill>
                      <a:prstDash val="solid"/>
                      <a:round/>
                      <a:headEnd len="sm" w="sm" type="none"/>
                      <a:tailEnd len="sm" w="sm" type="none"/>
                    </a:lnL>
                    <a:lnB cap="flat" cmpd="sng" w="19050">
                      <a:solidFill>
                        <a:schemeClr val="accent3"/>
                      </a:solidFill>
                      <a:prstDash val="solid"/>
                      <a:round/>
                      <a:headEnd len="sm" w="sm" type="none"/>
                      <a:tailEnd len="sm" w="sm" type="none"/>
                    </a:lnB>
                    <a:solidFill>
                      <a:srgbClr val="3B8D61"/>
                    </a:solidFill>
                  </a:tcPr>
                </a:tc>
              </a:tr>
              <a:tr h="1823475">
                <a:tc>
                  <a:txBody>
                    <a:bodyPr/>
                    <a:lstStyle/>
                    <a:p>
                      <a:pPr indent="0" lvl="0" marL="0" rtl="0" algn="l">
                        <a:lnSpc>
                          <a:spcPct val="115000"/>
                        </a:lnSpc>
                        <a:spcBef>
                          <a:spcPts val="0"/>
                        </a:spcBef>
                        <a:spcAft>
                          <a:spcPts val="0"/>
                        </a:spcAft>
                        <a:buClr>
                          <a:schemeClr val="dk1"/>
                        </a:buClr>
                        <a:buSzPts val="1100"/>
                        <a:buFont typeface="Arial"/>
                        <a:buNone/>
                      </a:pPr>
                      <a:r>
                        <a:t/>
                      </a:r>
                      <a:endParaRPr b="0" sz="1900"/>
                    </a:p>
                    <a:p>
                      <a:pPr indent="0" lvl="0" marL="0" rtl="0" algn="l">
                        <a:lnSpc>
                          <a:spcPct val="115000"/>
                        </a:lnSpc>
                        <a:spcBef>
                          <a:spcPts val="0"/>
                        </a:spcBef>
                        <a:spcAft>
                          <a:spcPts val="0"/>
                        </a:spcAft>
                        <a:buClr>
                          <a:schemeClr val="dk1"/>
                        </a:buClr>
                        <a:buSzPts val="1100"/>
                        <a:buFont typeface="Arial"/>
                        <a:buNone/>
                      </a:pPr>
                      <a:r>
                        <a:rPr b="0" lang="en" sz="1900"/>
                        <a:t>Through 2040, better equip partners and regional practitioners with the social science data, technical assistance and support needed to develop, improve and carry out programs that advance certain Watershed Agreement outcomes through individual and community-level stewardship.</a:t>
                      </a:r>
                      <a:endParaRPr b="0" sz="1900"/>
                    </a:p>
                    <a:p>
                      <a:pPr indent="0" lvl="0" marL="0" marR="0" rtl="0" algn="l">
                        <a:lnSpc>
                          <a:spcPct val="100000"/>
                        </a:lnSpc>
                        <a:spcBef>
                          <a:spcPts val="600"/>
                        </a:spcBef>
                        <a:spcAft>
                          <a:spcPts val="0"/>
                        </a:spcAft>
                        <a:buClr>
                          <a:srgbClr val="000000"/>
                        </a:buClr>
                        <a:buSzPts val="1600"/>
                        <a:buFont typeface="Arial"/>
                        <a:buNone/>
                      </a:pPr>
                      <a:r>
                        <a:t/>
                      </a:r>
                      <a:endParaRPr sz="1600">
                        <a:solidFill>
                          <a:srgbClr val="2B74B4"/>
                        </a:solidFill>
                        <a:latin typeface="Calibri"/>
                        <a:ea typeface="Calibri"/>
                        <a:cs typeface="Calibri"/>
                        <a:sym typeface="Calibri"/>
                      </a:endParaRPr>
                    </a:p>
                  </a:txBody>
                  <a:tcPr marT="0" marB="0" marR="51425" marL="51425">
                    <a:lnL cap="flat" cmpd="sng" w="19050">
                      <a:solidFill>
                        <a:schemeClr val="accent3"/>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t/>
                      </a:r>
                      <a:endParaRPr sz="18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lang="en" sz="1800" u="none" cap="none" strike="noStrike">
                          <a:latin typeface="Calibri"/>
                          <a:ea typeface="Calibri"/>
                          <a:cs typeface="Calibri"/>
                          <a:sym typeface="Calibri"/>
                        </a:rPr>
                        <a:t>New target</a:t>
                      </a:r>
                      <a:endParaRPr sz="1800" u="none" cap="none" strike="noStrike">
                        <a:latin typeface="Calibri"/>
                        <a:ea typeface="Calibri"/>
                        <a:cs typeface="Calibri"/>
                        <a:sym typeface="Calibri"/>
                      </a:endParaRPr>
                    </a:p>
                  </a:txBody>
                  <a:tcPr marT="0" marB="0" marR="51425" marL="5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t/>
                      </a:r>
                      <a:endParaRPr sz="18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lang="en" sz="1800" u="none" cap="none" strike="noStrike">
                          <a:latin typeface="Calibri"/>
                          <a:ea typeface="Calibri"/>
                          <a:cs typeface="Calibri"/>
                          <a:sym typeface="Calibri"/>
                        </a:rPr>
                        <a:t>Dec. 2025</a:t>
                      </a:r>
                      <a:endParaRPr sz="1800" u="none" cap="none" strike="noStrike">
                        <a:latin typeface="Calibri"/>
                        <a:ea typeface="Calibri"/>
                        <a:cs typeface="Calibri"/>
                        <a:sym typeface="Calibri"/>
                      </a:endParaRPr>
                    </a:p>
                  </a:txBody>
                  <a:tcPr marT="0" marB="0" marR="51425" marL="51425">
                    <a:lnL cap="flat" cmpd="sng" w="19050">
                      <a:solidFill>
                        <a:srgbClr val="000000"/>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oard Meeting Presentation">
  <a:themeElements>
    <a:clrScheme name="Simple Light">
      <a:dk1>
        <a:srgbClr val="FFFCE9"/>
      </a:dk1>
      <a:lt1>
        <a:srgbClr val="093607"/>
      </a:lt1>
      <a:dk2>
        <a:srgbClr val="0B213F"/>
      </a:dk2>
      <a:lt2>
        <a:srgbClr val="D6D5CD"/>
      </a:lt2>
      <a:accent1>
        <a:srgbClr val="000000"/>
      </a:accent1>
      <a:accent2>
        <a:srgbClr val="212121"/>
      </a:accent2>
      <a:accent3>
        <a:srgbClr val="78909C"/>
      </a:accent3>
      <a:accent4>
        <a:srgbClr val="FFAB40"/>
      </a:accent4>
      <a:accent5>
        <a:srgbClr val="0097A7"/>
      </a:accent5>
      <a:accent6>
        <a:srgbClr val="EEFF41"/>
      </a:accent6>
      <a:hlink>
        <a:srgbClr val="FFFCE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