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g" ContentType="image/jpeg"/>
  <Override PartName="/ppt/notesSlides/notesSlide5.xml" ContentType="application/vnd.openxmlformats-officedocument.presentationml.notesSlide+xml"/>
  <Override PartName="/ppt/media/image7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60" r:id="rId4"/>
    <p:sldId id="270" r:id="rId5"/>
    <p:sldId id="267" r:id="rId6"/>
    <p:sldId id="268" r:id="rId7"/>
    <p:sldId id="269" r:id="rId8"/>
    <p:sldId id="266" r:id="rId9"/>
    <p:sldId id="262" r:id="rId10"/>
    <p:sldId id="264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23496-C0E3-4724-A34D-BE112FEC3747}" v="150" dt="2024-09-18T16:46:48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29" autoAdjust="0"/>
  </p:normalViewPr>
  <p:slideViewPr>
    <p:cSldViewPr snapToGrid="0">
      <p:cViewPr varScale="1">
        <p:scale>
          <a:sx n="73" d="100"/>
          <a:sy n="73" d="100"/>
        </p:scale>
        <p:origin x="302" y="-30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 Irani" userId="9856d3c4-da2e-435e-9ae2-3fc452299844" providerId="ADAL" clId="{3D123496-C0E3-4724-A34D-BE112FEC3747}"/>
    <pc:docChg chg="undo redo custSel addSld delSld modSld sldOrd addMainMaster modMainMaster modNotesMaster">
      <pc:chgData name="Fred Irani" userId="9856d3c4-da2e-435e-9ae2-3fc452299844" providerId="ADAL" clId="{3D123496-C0E3-4724-A34D-BE112FEC3747}" dt="2024-09-18T16:59:51.541" v="18726" actId="20577"/>
      <pc:docMkLst>
        <pc:docMk/>
      </pc:docMkLst>
      <pc:sldChg chg="addSp modSp del mod ord">
        <pc:chgData name="Fred Irani" userId="9856d3c4-da2e-435e-9ae2-3fc452299844" providerId="ADAL" clId="{3D123496-C0E3-4724-A34D-BE112FEC3747}" dt="2024-09-16T03:54:49.332" v="669" actId="2696"/>
        <pc:sldMkLst>
          <pc:docMk/>
          <pc:sldMk cId="2027543549" sldId="257"/>
        </pc:sldMkLst>
        <pc:spChg chg="mod">
          <ac:chgData name="Fred Irani" userId="9856d3c4-da2e-435e-9ae2-3fc452299844" providerId="ADAL" clId="{3D123496-C0E3-4724-A34D-BE112FEC3747}" dt="2024-09-15T22:58:44.619" v="347" actId="1076"/>
          <ac:spMkLst>
            <pc:docMk/>
            <pc:sldMk cId="2027543549" sldId="257"/>
            <ac:spMk id="6" creationId="{0F0C6408-BC70-5112-30F2-D2FE85BCC271}"/>
          </ac:spMkLst>
        </pc:spChg>
        <pc:spChg chg="add mod">
          <ac:chgData name="Fred Irani" userId="9856d3c4-da2e-435e-9ae2-3fc452299844" providerId="ADAL" clId="{3D123496-C0E3-4724-A34D-BE112FEC3747}" dt="2024-09-15T22:59:05.250" v="351" actId="1076"/>
          <ac:spMkLst>
            <pc:docMk/>
            <pc:sldMk cId="2027543549" sldId="257"/>
            <ac:spMk id="7" creationId="{6A70BD21-F1A7-04B1-FA13-1A529B955D23}"/>
          </ac:spMkLst>
        </pc:spChg>
        <pc:spChg chg="add mod">
          <ac:chgData name="Fred Irani" userId="9856d3c4-da2e-435e-9ae2-3fc452299844" providerId="ADAL" clId="{3D123496-C0E3-4724-A34D-BE112FEC3747}" dt="2024-09-15T22:59:21.512" v="355" actId="1076"/>
          <ac:spMkLst>
            <pc:docMk/>
            <pc:sldMk cId="2027543549" sldId="257"/>
            <ac:spMk id="8" creationId="{11BA8FA6-2F9F-E5A7-AF13-6105A0A9852C}"/>
          </ac:spMkLst>
        </pc:spChg>
        <pc:picChg chg="mod">
          <ac:chgData name="Fred Irani" userId="9856d3c4-da2e-435e-9ae2-3fc452299844" providerId="ADAL" clId="{3D123496-C0E3-4724-A34D-BE112FEC3747}" dt="2024-09-15T22:54:34.993" v="260" actId="14861"/>
          <ac:picMkLst>
            <pc:docMk/>
            <pc:sldMk cId="2027543549" sldId="257"/>
            <ac:picMk id="3" creationId="{83502B06-306F-E11B-527E-C3745C935E8F}"/>
          </ac:picMkLst>
        </pc:picChg>
      </pc:sldChg>
      <pc:sldChg chg="addSp delSp modSp new mod">
        <pc:chgData name="Fred Irani" userId="9856d3c4-da2e-435e-9ae2-3fc452299844" providerId="ADAL" clId="{3D123496-C0E3-4724-A34D-BE112FEC3747}" dt="2024-09-18T16:54:29.798" v="9546" actId="1076"/>
        <pc:sldMkLst>
          <pc:docMk/>
          <pc:sldMk cId="2526736833" sldId="258"/>
        </pc:sldMkLst>
        <pc:spChg chg="add mod">
          <ac:chgData name="Fred Irani" userId="9856d3c4-da2e-435e-9ae2-3fc452299844" providerId="ADAL" clId="{3D123496-C0E3-4724-A34D-BE112FEC3747}" dt="2024-09-16T16:02:30.339" v="1066" actId="14838"/>
          <ac:spMkLst>
            <pc:docMk/>
            <pc:sldMk cId="2526736833" sldId="258"/>
            <ac:spMk id="4" creationId="{E35E52EE-AC20-4F74-1B22-4860DA791C07}"/>
          </ac:spMkLst>
        </pc:spChg>
        <pc:spChg chg="add mod">
          <ac:chgData name="Fred Irani" userId="9856d3c4-da2e-435e-9ae2-3fc452299844" providerId="ADAL" clId="{3D123496-C0E3-4724-A34D-BE112FEC3747}" dt="2024-09-16T16:02:52.532" v="1068" actId="14838"/>
          <ac:spMkLst>
            <pc:docMk/>
            <pc:sldMk cId="2526736833" sldId="258"/>
            <ac:spMk id="5" creationId="{91DB3841-7970-2962-536C-EF9F42B52FAC}"/>
          </ac:spMkLst>
        </pc:spChg>
        <pc:spChg chg="add mod">
          <ac:chgData name="Fred Irani" userId="9856d3c4-da2e-435e-9ae2-3fc452299844" providerId="ADAL" clId="{3D123496-C0E3-4724-A34D-BE112FEC3747}" dt="2024-09-16T03:54:25.850" v="668" actId="20577"/>
          <ac:spMkLst>
            <pc:docMk/>
            <pc:sldMk cId="2526736833" sldId="258"/>
            <ac:spMk id="6" creationId="{4A3C15CC-39C5-C1AE-F58A-937403894EC6}"/>
          </ac:spMkLst>
        </pc:spChg>
        <pc:spChg chg="add del mod">
          <ac:chgData name="Fred Irani" userId="9856d3c4-da2e-435e-9ae2-3fc452299844" providerId="ADAL" clId="{3D123496-C0E3-4724-A34D-BE112FEC3747}" dt="2024-09-16T04:04:11.312" v="1026" actId="478"/>
          <ac:spMkLst>
            <pc:docMk/>
            <pc:sldMk cId="2526736833" sldId="258"/>
            <ac:spMk id="7" creationId="{294BDDC7-06CA-5341-5806-30DF2B025BED}"/>
          </ac:spMkLst>
        </pc:spChg>
        <pc:picChg chg="add">
          <ac:chgData name="Fred Irani" userId="9856d3c4-da2e-435e-9ae2-3fc452299844" providerId="ADAL" clId="{3D123496-C0E3-4724-A34D-BE112FEC3747}" dt="2024-09-16T17:14:53.985" v="1676"/>
          <ac:picMkLst>
            <pc:docMk/>
            <pc:sldMk cId="2526736833" sldId="258"/>
            <ac:picMk id="2" creationId="{ABFE130B-B764-6DD5-D7CC-7F20959B8E33}"/>
          </ac:picMkLst>
        </pc:picChg>
        <pc:picChg chg="add mod">
          <ac:chgData name="Fred Irani" userId="9856d3c4-da2e-435e-9ae2-3fc452299844" providerId="ADAL" clId="{3D123496-C0E3-4724-A34D-BE112FEC3747}" dt="2024-09-18T16:54:29.798" v="9546" actId="1076"/>
          <ac:picMkLst>
            <pc:docMk/>
            <pc:sldMk cId="2526736833" sldId="258"/>
            <ac:picMk id="3" creationId="{9A0A97AF-6235-40CA-6B5F-F73C1BC0C981}"/>
          </ac:picMkLst>
        </pc:picChg>
      </pc:sldChg>
      <pc:sldChg chg="addSp delSp modSp add del mod setBg">
        <pc:chgData name="Fred Irani" userId="9856d3c4-da2e-435e-9ae2-3fc452299844" providerId="ADAL" clId="{3D123496-C0E3-4724-A34D-BE112FEC3747}" dt="2024-09-15T22:38:13.127" v="28" actId="2696"/>
        <pc:sldMkLst>
          <pc:docMk/>
          <pc:sldMk cId="3749510317" sldId="258"/>
        </pc:sldMkLst>
        <pc:spChg chg="del mod">
          <ac:chgData name="Fred Irani" userId="9856d3c4-da2e-435e-9ae2-3fc452299844" providerId="ADAL" clId="{3D123496-C0E3-4724-A34D-BE112FEC3747}" dt="2024-09-15T22:25:17.284" v="4" actId="478"/>
          <ac:spMkLst>
            <pc:docMk/>
            <pc:sldMk cId="3749510317" sldId="258"/>
            <ac:spMk id="6" creationId="{0F0C6408-BC70-5112-30F2-D2FE85BCC271}"/>
          </ac:spMkLst>
        </pc:spChg>
        <pc:picChg chg="mod">
          <ac:chgData name="Fred Irani" userId="9856d3c4-da2e-435e-9ae2-3fc452299844" providerId="ADAL" clId="{3D123496-C0E3-4724-A34D-BE112FEC3747}" dt="2024-09-15T22:33:28.013" v="19" actId="14100"/>
          <ac:picMkLst>
            <pc:docMk/>
            <pc:sldMk cId="3749510317" sldId="258"/>
            <ac:picMk id="3" creationId="{83502B06-306F-E11B-527E-C3745C935E8F}"/>
          </ac:picMkLst>
        </pc:picChg>
        <pc:picChg chg="add del mod">
          <ac:chgData name="Fred Irani" userId="9856d3c4-da2e-435e-9ae2-3fc452299844" providerId="ADAL" clId="{3D123496-C0E3-4724-A34D-BE112FEC3747}" dt="2024-09-15T22:29:20.676" v="12" actId="21"/>
          <ac:picMkLst>
            <pc:docMk/>
            <pc:sldMk cId="3749510317" sldId="258"/>
            <ac:picMk id="4" creationId="{385660BB-0497-8844-030D-A7895B4F9443}"/>
          </ac:picMkLst>
        </pc:picChg>
      </pc:sldChg>
      <pc:sldChg chg="addSp modSp new del mod">
        <pc:chgData name="Fred Irani" userId="9856d3c4-da2e-435e-9ae2-3fc452299844" providerId="ADAL" clId="{3D123496-C0E3-4724-A34D-BE112FEC3747}" dt="2024-09-17T19:55:52.251" v="3150" actId="47"/>
        <pc:sldMkLst>
          <pc:docMk/>
          <pc:sldMk cId="1370810609" sldId="259"/>
        </pc:sldMkLst>
        <pc:spChg chg="add mod">
          <ac:chgData name="Fred Irani" userId="9856d3c4-da2e-435e-9ae2-3fc452299844" providerId="ADAL" clId="{3D123496-C0E3-4724-A34D-BE112FEC3747}" dt="2024-09-16T17:37:31.427" v="1902" actId="6549"/>
          <ac:spMkLst>
            <pc:docMk/>
            <pc:sldMk cId="1370810609" sldId="259"/>
            <ac:spMk id="2" creationId="{BC40081D-49F0-4A00-967B-84E952CF9D27}"/>
          </ac:spMkLst>
        </pc:spChg>
      </pc:sldChg>
      <pc:sldChg chg="addSp delSp modSp new mod setBg">
        <pc:chgData name="Fred Irani" userId="9856d3c4-da2e-435e-9ae2-3fc452299844" providerId="ADAL" clId="{3D123496-C0E3-4724-A34D-BE112FEC3747}" dt="2024-09-18T16:59:51.541" v="18726" actId="20577"/>
        <pc:sldMkLst>
          <pc:docMk/>
          <pc:sldMk cId="2354990280" sldId="260"/>
        </pc:sldMkLst>
        <pc:spChg chg="add del mod">
          <ac:chgData name="Fred Irani" userId="9856d3c4-da2e-435e-9ae2-3fc452299844" providerId="ADAL" clId="{3D123496-C0E3-4724-A34D-BE112FEC3747}" dt="2024-09-18T15:28:09.808" v="9242" actId="478"/>
          <ac:spMkLst>
            <pc:docMk/>
            <pc:sldMk cId="2354990280" sldId="260"/>
            <ac:spMk id="4" creationId="{10C04015-B05D-CE41-4CAB-90F154452FF4}"/>
          </ac:spMkLst>
        </pc:spChg>
        <pc:spChg chg="add mod">
          <ac:chgData name="Fred Irani" userId="9856d3c4-da2e-435e-9ae2-3fc452299844" providerId="ADAL" clId="{3D123496-C0E3-4724-A34D-BE112FEC3747}" dt="2024-09-18T16:37:23.651" v="9324" actId="20577"/>
          <ac:spMkLst>
            <pc:docMk/>
            <pc:sldMk cId="2354990280" sldId="260"/>
            <ac:spMk id="6" creationId="{5C6C4FF8-8BFC-A71F-6C19-A8C5176BE2B8}"/>
          </ac:spMkLst>
        </pc:spChg>
        <pc:spChg chg="add del mod">
          <ac:chgData name="Fred Irani" userId="9856d3c4-da2e-435e-9ae2-3fc452299844" providerId="ADAL" clId="{3D123496-C0E3-4724-A34D-BE112FEC3747}" dt="2024-09-16T16:56:14.606" v="1603" actId="478"/>
          <ac:spMkLst>
            <pc:docMk/>
            <pc:sldMk cId="2354990280" sldId="260"/>
            <ac:spMk id="11" creationId="{2117567C-7A58-40DC-9F17-296A0F299440}"/>
          </ac:spMkLst>
        </pc:spChg>
        <pc:spChg chg="add del mod">
          <ac:chgData name="Fred Irani" userId="9856d3c4-da2e-435e-9ae2-3fc452299844" providerId="ADAL" clId="{3D123496-C0E3-4724-A34D-BE112FEC3747}" dt="2024-09-18T16:46:15.455" v="9339" actId="478"/>
          <ac:spMkLst>
            <pc:docMk/>
            <pc:sldMk cId="2354990280" sldId="260"/>
            <ac:spMk id="12" creationId="{0D95D550-F932-43FA-EABA-76B54FFF589E}"/>
          </ac:spMkLst>
        </pc:spChg>
        <pc:spChg chg="add del mod">
          <ac:chgData name="Fred Irani" userId="9856d3c4-da2e-435e-9ae2-3fc452299844" providerId="ADAL" clId="{3D123496-C0E3-4724-A34D-BE112FEC3747}" dt="2024-09-18T16:59:51.541" v="18726" actId="20577"/>
          <ac:spMkLst>
            <pc:docMk/>
            <pc:sldMk cId="2354990280" sldId="260"/>
            <ac:spMk id="13" creationId="{633ECF82-A6DC-BECB-EB5C-DB60781D857E}"/>
          </ac:spMkLst>
        </pc:spChg>
        <pc:spChg chg="add mod">
          <ac:chgData name="Fred Irani" userId="9856d3c4-da2e-435e-9ae2-3fc452299844" providerId="ADAL" clId="{3D123496-C0E3-4724-A34D-BE112FEC3747}" dt="2024-09-18T16:46:46.207" v="9352" actId="1076"/>
          <ac:spMkLst>
            <pc:docMk/>
            <pc:sldMk cId="2354990280" sldId="260"/>
            <ac:spMk id="14" creationId="{B37F7ED7-C8A2-54C8-2BDE-C7AE6B501ECF}"/>
          </ac:spMkLst>
        </pc:spChg>
        <pc:graphicFrameChg chg="add del mod modGraphic">
          <ac:chgData name="Fred Irani" userId="9856d3c4-da2e-435e-9ae2-3fc452299844" providerId="ADAL" clId="{3D123496-C0E3-4724-A34D-BE112FEC3747}" dt="2024-09-18T15:24:08.406" v="9159" actId="478"/>
          <ac:graphicFrameMkLst>
            <pc:docMk/>
            <pc:sldMk cId="2354990280" sldId="260"/>
            <ac:graphicFrameMk id="7" creationId="{19BA5816-9D1C-6E61-4377-8BF7B3CEE772}"/>
          </ac:graphicFrameMkLst>
        </pc:graphicFrameChg>
        <pc:picChg chg="add del mod">
          <ac:chgData name="Fred Irani" userId="9856d3c4-da2e-435e-9ae2-3fc452299844" providerId="ADAL" clId="{3D123496-C0E3-4724-A34D-BE112FEC3747}" dt="2024-09-18T14:54:10.654" v="3677" actId="1076"/>
          <ac:picMkLst>
            <pc:docMk/>
            <pc:sldMk cId="2354990280" sldId="260"/>
            <ac:picMk id="2" creationId="{E0DB4F79-2693-A296-2623-332EDAB5CCBD}"/>
          </ac:picMkLst>
        </pc:picChg>
        <pc:picChg chg="add del mod modCrop">
          <ac:chgData name="Fred Irani" userId="9856d3c4-da2e-435e-9ae2-3fc452299844" providerId="ADAL" clId="{3D123496-C0E3-4724-A34D-BE112FEC3747}" dt="2024-09-16T16:32:53.662" v="1249" actId="478"/>
          <ac:picMkLst>
            <pc:docMk/>
            <pc:sldMk cId="2354990280" sldId="260"/>
            <ac:picMk id="3" creationId="{8DCC2CCC-4F0A-C6EB-E09B-1EA4F15FE2E1}"/>
          </ac:picMkLst>
        </pc:picChg>
        <pc:picChg chg="add mod">
          <ac:chgData name="Fred Irani" userId="9856d3c4-da2e-435e-9ae2-3fc452299844" providerId="ADAL" clId="{3D123496-C0E3-4724-A34D-BE112FEC3747}" dt="2024-09-18T14:47:59.834" v="3653" actId="1076"/>
          <ac:picMkLst>
            <pc:docMk/>
            <pc:sldMk cId="2354990280" sldId="260"/>
            <ac:picMk id="3" creationId="{AD3237D7-25EE-99D0-54D6-8449EA0EFDC0}"/>
          </ac:picMkLst>
        </pc:picChg>
        <pc:picChg chg="add del mod">
          <ac:chgData name="Fred Irani" userId="9856d3c4-da2e-435e-9ae2-3fc452299844" providerId="ADAL" clId="{3D123496-C0E3-4724-A34D-BE112FEC3747}" dt="2024-09-18T15:25:00.796" v="9163" actId="478"/>
          <ac:picMkLst>
            <pc:docMk/>
            <pc:sldMk cId="2354990280" sldId="260"/>
            <ac:picMk id="5" creationId="{390FC192-C8B7-DA90-7556-022E63869654}"/>
          </ac:picMkLst>
        </pc:picChg>
        <pc:picChg chg="add del mod">
          <ac:chgData name="Fred Irani" userId="9856d3c4-da2e-435e-9ae2-3fc452299844" providerId="ADAL" clId="{3D123496-C0E3-4724-A34D-BE112FEC3747}" dt="2024-09-18T16:44:16.116" v="9335" actId="478"/>
          <ac:picMkLst>
            <pc:docMk/>
            <pc:sldMk cId="2354990280" sldId="260"/>
            <ac:picMk id="9" creationId="{2FC320BD-5B97-464D-DED8-7AAAA0B85DE0}"/>
          </ac:picMkLst>
        </pc:picChg>
        <pc:picChg chg="add del mod">
          <ac:chgData name="Fred Irani" userId="9856d3c4-da2e-435e-9ae2-3fc452299844" providerId="ADAL" clId="{3D123496-C0E3-4724-A34D-BE112FEC3747}" dt="2024-09-16T16:40:40.506" v="1483" actId="478"/>
          <ac:picMkLst>
            <pc:docMk/>
            <pc:sldMk cId="2354990280" sldId="260"/>
            <ac:picMk id="9" creationId="{5A2978CB-C040-7176-FA7D-BFC306E89B90}"/>
          </ac:picMkLst>
        </pc:picChg>
        <pc:picChg chg="add del mod ord">
          <ac:chgData name="Fred Irani" userId="9856d3c4-da2e-435e-9ae2-3fc452299844" providerId="ADAL" clId="{3D123496-C0E3-4724-A34D-BE112FEC3747}" dt="2024-09-18T16:46:00.721" v="9337" actId="478"/>
          <ac:picMkLst>
            <pc:docMk/>
            <pc:sldMk cId="2354990280" sldId="260"/>
            <ac:picMk id="11" creationId="{5737AB8A-6B74-A5A8-01F2-03238C265791}"/>
          </ac:picMkLst>
        </pc:picChg>
        <pc:picChg chg="add del mod ord">
          <ac:chgData name="Fred Irani" userId="9856d3c4-da2e-435e-9ae2-3fc452299844" providerId="ADAL" clId="{3D123496-C0E3-4724-A34D-BE112FEC3747}" dt="2024-09-16T17:14:48.430" v="1675" actId="478"/>
          <ac:picMkLst>
            <pc:docMk/>
            <pc:sldMk cId="2354990280" sldId="260"/>
            <ac:picMk id="12" creationId="{6278384D-2B8D-4EA2-AE70-49FA5057B7EF}"/>
          </ac:picMkLst>
        </pc:picChg>
        <pc:picChg chg="add del ord">
          <ac:chgData name="Fred Irani" userId="9856d3c4-da2e-435e-9ae2-3fc452299844" providerId="ADAL" clId="{3D123496-C0E3-4724-A34D-BE112FEC3747}" dt="2024-09-18T14:42:19.750" v="3629" actId="21"/>
          <ac:picMkLst>
            <pc:docMk/>
            <pc:sldMk cId="2354990280" sldId="260"/>
            <ac:picMk id="13" creationId="{AC03E350-6238-AD55-B720-25A0223AEC50}"/>
          </ac:picMkLst>
        </pc:picChg>
      </pc:sldChg>
      <pc:sldChg chg="add del">
        <pc:chgData name="Fred Irani" userId="9856d3c4-da2e-435e-9ae2-3fc452299844" providerId="ADAL" clId="{3D123496-C0E3-4724-A34D-BE112FEC3747}" dt="2024-09-18T14:55:21.239" v="3689" actId="2696"/>
        <pc:sldMkLst>
          <pc:docMk/>
          <pc:sldMk cId="1140008289" sldId="261"/>
        </pc:sldMkLst>
      </pc:sldChg>
      <pc:sldChg chg="addSp delSp modSp add mod setBg">
        <pc:chgData name="Fred Irani" userId="9856d3c4-da2e-435e-9ae2-3fc452299844" providerId="ADAL" clId="{3D123496-C0E3-4724-A34D-BE112FEC3747}" dt="2024-09-18T15:30:33.703" v="9270" actId="1037"/>
        <pc:sldMkLst>
          <pc:docMk/>
          <pc:sldMk cId="128086370" sldId="262"/>
        </pc:sldMkLst>
        <pc:spChg chg="add del mod">
          <ac:chgData name="Fred Irani" userId="9856d3c4-da2e-435e-9ae2-3fc452299844" providerId="ADAL" clId="{3D123496-C0E3-4724-A34D-BE112FEC3747}" dt="2024-09-18T14:13:42.486" v="3445" actId="478"/>
          <ac:spMkLst>
            <pc:docMk/>
            <pc:sldMk cId="128086370" sldId="262"/>
            <ac:spMk id="2" creationId="{159845D9-D618-A22F-D245-EDCE6C096C79}"/>
          </ac:spMkLst>
        </pc:spChg>
        <pc:spChg chg="add del mod ord">
          <ac:chgData name="Fred Irani" userId="9856d3c4-da2e-435e-9ae2-3fc452299844" providerId="ADAL" clId="{3D123496-C0E3-4724-A34D-BE112FEC3747}" dt="2024-09-18T14:38:03.324" v="3592" actId="478"/>
          <ac:spMkLst>
            <pc:docMk/>
            <pc:sldMk cId="128086370" sldId="262"/>
            <ac:spMk id="3" creationId="{4558BB68-0464-3BD6-8FDC-90F796E9591A}"/>
          </ac:spMkLst>
        </pc:spChg>
        <pc:spChg chg="del mod">
          <ac:chgData name="Fred Irani" userId="9856d3c4-da2e-435e-9ae2-3fc452299844" providerId="ADAL" clId="{3D123496-C0E3-4724-A34D-BE112FEC3747}" dt="2024-09-17T19:21:51.215" v="2200" actId="478"/>
          <ac:spMkLst>
            <pc:docMk/>
            <pc:sldMk cId="128086370" sldId="262"/>
            <ac:spMk id="4" creationId="{10C04015-B05D-CE41-4CAB-90F154452FF4}"/>
          </ac:spMkLst>
        </pc:spChg>
        <pc:spChg chg="add del mod">
          <ac:chgData name="Fred Irani" userId="9856d3c4-da2e-435e-9ae2-3fc452299844" providerId="ADAL" clId="{3D123496-C0E3-4724-A34D-BE112FEC3747}" dt="2024-09-16T17:33:44.221" v="1880" actId="22"/>
          <ac:spMkLst>
            <pc:docMk/>
            <pc:sldMk cId="128086370" sldId="262"/>
            <ac:spMk id="5" creationId="{2CA426C5-1446-913E-0165-0EC96463E634}"/>
          </ac:spMkLst>
        </pc:spChg>
        <pc:spChg chg="mod">
          <ac:chgData name="Fred Irani" userId="9856d3c4-da2e-435e-9ae2-3fc452299844" providerId="ADAL" clId="{3D123496-C0E3-4724-A34D-BE112FEC3747}" dt="2024-09-18T14:48:03.043" v="3659" actId="1076"/>
          <ac:spMkLst>
            <pc:docMk/>
            <pc:sldMk cId="128086370" sldId="262"/>
            <ac:spMk id="6" creationId="{5C6C4FF8-8BFC-A71F-6C19-A8C5176BE2B8}"/>
          </ac:spMkLst>
        </pc:spChg>
        <pc:spChg chg="add mod">
          <ac:chgData name="Fred Irani" userId="9856d3c4-da2e-435e-9ae2-3fc452299844" providerId="ADAL" clId="{3D123496-C0E3-4724-A34D-BE112FEC3747}" dt="2024-09-18T15:03:35.851" v="3850" actId="1076"/>
          <ac:spMkLst>
            <pc:docMk/>
            <pc:sldMk cId="128086370" sldId="262"/>
            <ac:spMk id="8" creationId="{B13BEE43-D6BC-D034-1048-8C3BF260CFEB}"/>
          </ac:spMkLst>
        </pc:spChg>
        <pc:spChg chg="add del mod">
          <ac:chgData name="Fred Irani" userId="9856d3c4-da2e-435e-9ae2-3fc452299844" providerId="ADAL" clId="{3D123496-C0E3-4724-A34D-BE112FEC3747}" dt="2024-09-18T15:00:44.034" v="3773" actId="478"/>
          <ac:spMkLst>
            <pc:docMk/>
            <pc:sldMk cId="128086370" sldId="262"/>
            <ac:spMk id="10" creationId="{2C4AD57C-592B-2B83-CA5E-9FC4426E584D}"/>
          </ac:spMkLst>
        </pc:spChg>
        <pc:spChg chg="add mod">
          <ac:chgData name="Fred Irani" userId="9856d3c4-da2e-435e-9ae2-3fc452299844" providerId="ADAL" clId="{3D123496-C0E3-4724-A34D-BE112FEC3747}" dt="2024-09-18T15:02:10.787" v="3845" actId="1076"/>
          <ac:spMkLst>
            <pc:docMk/>
            <pc:sldMk cId="128086370" sldId="262"/>
            <ac:spMk id="11" creationId="{5D2F2CC5-3951-A16F-A256-007339C1B36E}"/>
          </ac:spMkLst>
        </pc:spChg>
        <pc:spChg chg="add del">
          <ac:chgData name="Fred Irani" userId="9856d3c4-da2e-435e-9ae2-3fc452299844" providerId="ADAL" clId="{3D123496-C0E3-4724-A34D-BE112FEC3747}" dt="2024-09-18T14:16:36.428" v="3469" actId="26606"/>
          <ac:spMkLst>
            <pc:docMk/>
            <pc:sldMk cId="128086370" sldId="262"/>
            <ac:spMk id="18" creationId="{63F5877B-98C7-49DD-83AB-0F6F57CB6543}"/>
          </ac:spMkLst>
        </pc:spChg>
        <pc:spChg chg="add del">
          <ac:chgData name="Fred Irani" userId="9856d3c4-da2e-435e-9ae2-3fc452299844" providerId="ADAL" clId="{3D123496-C0E3-4724-A34D-BE112FEC3747}" dt="2024-09-18T14:16:36.428" v="3469" actId="26606"/>
          <ac:spMkLst>
            <pc:docMk/>
            <pc:sldMk cId="128086370" sldId="262"/>
            <ac:spMk id="20" creationId="{4EA91930-66BC-4C41-B4F5-C31EB216F64B}"/>
          </ac:spMkLst>
        </pc:spChg>
        <pc:spChg chg="add del">
          <ac:chgData name="Fred Irani" userId="9856d3c4-da2e-435e-9ae2-3fc452299844" providerId="ADAL" clId="{3D123496-C0E3-4724-A34D-BE112FEC3747}" dt="2024-09-18T14:16:36.428" v="3469" actId="26606"/>
          <ac:spMkLst>
            <pc:docMk/>
            <pc:sldMk cId="128086370" sldId="262"/>
            <ac:spMk id="22" creationId="{6313CF8F-B436-401E-9575-DE0F8E8B5B17}"/>
          </ac:spMkLst>
        </pc:spChg>
        <pc:spChg chg="add del">
          <ac:chgData name="Fred Irani" userId="9856d3c4-da2e-435e-9ae2-3fc452299844" providerId="ADAL" clId="{3D123496-C0E3-4724-A34D-BE112FEC3747}" dt="2024-09-18T14:16:36.428" v="3469" actId="26606"/>
          <ac:spMkLst>
            <pc:docMk/>
            <pc:sldMk cId="128086370" sldId="262"/>
            <ac:spMk id="24" creationId="{2A38CFE9-C30A-4551-ACCB-D5808FBC39CD}"/>
          </ac:spMkLst>
        </pc:spChg>
        <pc:spChg chg="add del">
          <ac:chgData name="Fred Irani" userId="9856d3c4-da2e-435e-9ae2-3fc452299844" providerId="ADAL" clId="{3D123496-C0E3-4724-A34D-BE112FEC3747}" dt="2024-09-18T14:16:36.428" v="3469" actId="26606"/>
          <ac:spMkLst>
            <pc:docMk/>
            <pc:sldMk cId="128086370" sldId="262"/>
            <ac:spMk id="26" creationId="{67EF550F-47CE-4FB2-9DAC-12AD835C833D}"/>
          </ac:spMkLst>
        </pc:spChg>
        <pc:grpChg chg="add">
          <ac:chgData name="Fred Irani" userId="9856d3c4-da2e-435e-9ae2-3fc452299844" providerId="ADAL" clId="{3D123496-C0E3-4724-A34D-BE112FEC3747}" dt="2024-09-18T14:16:36.428" v="3470" actId="26606"/>
          <ac:grpSpMkLst>
            <pc:docMk/>
            <pc:sldMk cId="128086370" sldId="262"/>
            <ac:grpSpMk id="28" creationId="{12B241C5-7E45-AD52-638D-31E8FD2BC181}"/>
          </ac:grpSpMkLst>
        </pc:grpChg>
        <pc:graphicFrameChg chg="add del mod">
          <ac:chgData name="Fred Irani" userId="9856d3c4-da2e-435e-9ae2-3fc452299844" providerId="ADAL" clId="{3D123496-C0E3-4724-A34D-BE112FEC3747}" dt="2024-09-16T17:35:13.930" v="1891" actId="14100"/>
          <ac:graphicFrameMkLst>
            <pc:docMk/>
            <pc:sldMk cId="128086370" sldId="262"/>
            <ac:graphicFrameMk id="2" creationId="{50A7A41B-3229-0EED-960F-AF80DC65C833}"/>
          </ac:graphicFrameMkLst>
        </pc:graphicFrameChg>
        <pc:graphicFrameChg chg="add mod">
          <ac:chgData name="Fred Irani" userId="9856d3c4-da2e-435e-9ae2-3fc452299844" providerId="ADAL" clId="{3D123496-C0E3-4724-A34D-BE112FEC3747}" dt="2024-09-17T18:27:19.960" v="2023" actId="14100"/>
          <ac:graphicFrameMkLst>
            <pc:docMk/>
            <pc:sldMk cId="128086370" sldId="262"/>
            <ac:graphicFrameMk id="2" creationId="{B8084604-C589-2CFC-8307-20341CE076FD}"/>
          </ac:graphicFrameMkLst>
        </pc:graphicFrameChg>
        <pc:graphicFrameChg chg="del modGraphic">
          <ac:chgData name="Fred Irani" userId="9856d3c4-da2e-435e-9ae2-3fc452299844" providerId="ADAL" clId="{3D123496-C0E3-4724-A34D-BE112FEC3747}" dt="2024-09-16T17:33:04.189" v="1872" actId="478"/>
          <ac:graphicFrameMkLst>
            <pc:docMk/>
            <pc:sldMk cId="128086370" sldId="262"/>
            <ac:graphicFrameMk id="7" creationId="{19BA5816-9D1C-6E61-4377-8BF7B3CEE772}"/>
          </ac:graphicFrameMkLst>
        </pc:graphicFrameChg>
        <pc:graphicFrameChg chg="add mod modGraphic">
          <ac:chgData name="Fred Irani" userId="9856d3c4-da2e-435e-9ae2-3fc452299844" providerId="ADAL" clId="{3D123496-C0E3-4724-A34D-BE112FEC3747}" dt="2024-09-18T14:40:58.346" v="3623" actId="207"/>
          <ac:graphicFrameMkLst>
            <pc:docMk/>
            <pc:sldMk cId="128086370" sldId="262"/>
            <ac:graphicFrameMk id="7" creationId="{52808346-6C45-316D-4588-B33717026914}"/>
          </ac:graphicFrameMkLst>
        </pc:graphicFrameChg>
        <pc:graphicFrameChg chg="add mod modGraphic">
          <ac:chgData name="Fred Irani" userId="9856d3c4-da2e-435e-9ae2-3fc452299844" providerId="ADAL" clId="{3D123496-C0E3-4724-A34D-BE112FEC3747}" dt="2024-09-16T17:35:11.885" v="1888" actId="1076"/>
          <ac:graphicFrameMkLst>
            <pc:docMk/>
            <pc:sldMk cId="128086370" sldId="262"/>
            <ac:graphicFrameMk id="8" creationId="{9558785E-80FF-4637-65FD-A1CFCF358833}"/>
          </ac:graphicFrameMkLst>
        </pc:graphicFrameChg>
        <pc:picChg chg="add mod">
          <ac:chgData name="Fred Irani" userId="9856d3c4-da2e-435e-9ae2-3fc452299844" providerId="ADAL" clId="{3D123496-C0E3-4724-A34D-BE112FEC3747}" dt="2024-09-18T15:30:33.703" v="9270" actId="1037"/>
          <ac:picMkLst>
            <pc:docMk/>
            <pc:sldMk cId="128086370" sldId="262"/>
            <ac:picMk id="2" creationId="{01BFB300-F8D6-6594-BC8B-B2E6DE2CD745}"/>
          </ac:picMkLst>
        </pc:picChg>
        <pc:picChg chg="add mod ord">
          <ac:chgData name="Fred Irani" userId="9856d3c4-da2e-435e-9ae2-3fc452299844" providerId="ADAL" clId="{3D123496-C0E3-4724-A34D-BE112FEC3747}" dt="2024-09-18T14:48:02.745" v="3658" actId="14100"/>
          <ac:picMkLst>
            <pc:docMk/>
            <pc:sldMk cId="128086370" sldId="262"/>
            <ac:picMk id="5" creationId="{15C8DFEA-8C0E-99A9-80BA-8992CD42B889}"/>
          </ac:picMkLst>
        </pc:picChg>
        <pc:picChg chg="add del mod">
          <ac:chgData name="Fred Irani" userId="9856d3c4-da2e-435e-9ae2-3fc452299844" providerId="ADAL" clId="{3D123496-C0E3-4724-A34D-BE112FEC3747}" dt="2024-09-18T15:29:10.975" v="9245" actId="478"/>
          <ac:picMkLst>
            <pc:docMk/>
            <pc:sldMk cId="128086370" sldId="262"/>
            <ac:picMk id="9" creationId="{7DE23254-3B17-BF98-AB4A-CCE68550574B}"/>
          </ac:picMkLst>
        </pc:picChg>
        <pc:picChg chg="del mod ord">
          <ac:chgData name="Fred Irani" userId="9856d3c4-da2e-435e-9ae2-3fc452299844" providerId="ADAL" clId="{3D123496-C0E3-4724-A34D-BE112FEC3747}" dt="2024-09-18T14:54:25.948" v="3681" actId="478"/>
          <ac:picMkLst>
            <pc:docMk/>
            <pc:sldMk cId="128086370" sldId="262"/>
            <ac:picMk id="13" creationId="{AC03E350-6238-AD55-B720-25A0223AEC50}"/>
          </ac:picMkLst>
        </pc:picChg>
      </pc:sldChg>
      <pc:sldChg chg="addSp delSp modSp add del mod">
        <pc:chgData name="Fred Irani" userId="9856d3c4-da2e-435e-9ae2-3fc452299844" providerId="ADAL" clId="{3D123496-C0E3-4724-A34D-BE112FEC3747}" dt="2024-09-18T14:54:44.920" v="3684" actId="2696"/>
        <pc:sldMkLst>
          <pc:docMk/>
          <pc:sldMk cId="328608736" sldId="263"/>
        </pc:sldMkLst>
        <pc:spChg chg="add del mod">
          <ac:chgData name="Fred Irani" userId="9856d3c4-da2e-435e-9ae2-3fc452299844" providerId="ADAL" clId="{3D123496-C0E3-4724-A34D-BE112FEC3747}" dt="2024-09-16T18:06:42.719" v="1975" actId="478"/>
          <ac:spMkLst>
            <pc:docMk/>
            <pc:sldMk cId="328608736" sldId="263"/>
            <ac:spMk id="2" creationId="{63ADE3DD-3AD5-5998-8960-0A510EB494BE}"/>
          </ac:spMkLst>
        </pc:spChg>
        <pc:spChg chg="mod">
          <ac:chgData name="Fred Irani" userId="9856d3c4-da2e-435e-9ae2-3fc452299844" providerId="ADAL" clId="{3D123496-C0E3-4724-A34D-BE112FEC3747}" dt="2024-09-16T18:06:20.787" v="1972" actId="20577"/>
          <ac:spMkLst>
            <pc:docMk/>
            <pc:sldMk cId="328608736" sldId="263"/>
            <ac:spMk id="4" creationId="{E35E52EE-AC20-4F74-1B22-4860DA791C07}"/>
          </ac:spMkLst>
        </pc:spChg>
        <pc:spChg chg="del mod">
          <ac:chgData name="Fred Irani" userId="9856d3c4-da2e-435e-9ae2-3fc452299844" providerId="ADAL" clId="{3D123496-C0E3-4724-A34D-BE112FEC3747}" dt="2024-09-16T18:06:16.248" v="1968" actId="478"/>
          <ac:spMkLst>
            <pc:docMk/>
            <pc:sldMk cId="328608736" sldId="263"/>
            <ac:spMk id="5" creationId="{91DB3841-7970-2962-536C-EF9F42B52FAC}"/>
          </ac:spMkLst>
        </pc:spChg>
        <pc:spChg chg="del mod">
          <ac:chgData name="Fred Irani" userId="9856d3c4-da2e-435e-9ae2-3fc452299844" providerId="ADAL" clId="{3D123496-C0E3-4724-A34D-BE112FEC3747}" dt="2024-09-16T18:05:43.966" v="1960" actId="478"/>
          <ac:spMkLst>
            <pc:docMk/>
            <pc:sldMk cId="328608736" sldId="263"/>
            <ac:spMk id="6" creationId="{4A3C15CC-39C5-C1AE-F58A-937403894EC6}"/>
          </ac:spMkLst>
        </pc:spChg>
        <pc:picChg chg="add mod">
          <ac:chgData name="Fred Irani" userId="9856d3c4-da2e-435e-9ae2-3fc452299844" providerId="ADAL" clId="{3D123496-C0E3-4724-A34D-BE112FEC3747}" dt="2024-09-18T14:41:45.412" v="3625" actId="1076"/>
          <ac:picMkLst>
            <pc:docMk/>
            <pc:sldMk cId="328608736" sldId="263"/>
            <ac:picMk id="2" creationId="{FD585613-ED56-AFA2-0A64-61060759ABB2}"/>
          </ac:picMkLst>
        </pc:picChg>
      </pc:sldChg>
      <pc:sldChg chg="addSp delSp modSp add mod">
        <pc:chgData name="Fred Irani" userId="9856d3c4-da2e-435e-9ae2-3fc452299844" providerId="ADAL" clId="{3D123496-C0E3-4724-A34D-BE112FEC3747}" dt="2024-09-18T14:59:01.755" v="3758" actId="3626"/>
        <pc:sldMkLst>
          <pc:docMk/>
          <pc:sldMk cId="478686695" sldId="264"/>
        </pc:sldMkLst>
        <pc:spChg chg="add mod ord">
          <ac:chgData name="Fred Irani" userId="9856d3c4-da2e-435e-9ae2-3fc452299844" providerId="ADAL" clId="{3D123496-C0E3-4724-A34D-BE112FEC3747}" dt="2024-09-18T14:59:01.755" v="3758" actId="3626"/>
          <ac:spMkLst>
            <pc:docMk/>
            <pc:sldMk cId="478686695" sldId="264"/>
            <ac:spMk id="2" creationId="{F2C60B51-ACAB-FD54-B37A-EA97A9480F07}"/>
          </ac:spMkLst>
        </pc:spChg>
        <pc:spChg chg="del mod">
          <ac:chgData name="Fred Irani" userId="9856d3c4-da2e-435e-9ae2-3fc452299844" providerId="ADAL" clId="{3D123496-C0E3-4724-A34D-BE112FEC3747}" dt="2024-09-17T19:51:50.761" v="2983" actId="478"/>
          <ac:spMkLst>
            <pc:docMk/>
            <pc:sldMk cId="478686695" sldId="264"/>
            <ac:spMk id="3" creationId="{4558BB68-0464-3BD6-8FDC-90F796E9591A}"/>
          </ac:spMkLst>
        </pc:spChg>
        <pc:spChg chg="del mod">
          <ac:chgData name="Fred Irani" userId="9856d3c4-da2e-435e-9ae2-3fc452299844" providerId="ADAL" clId="{3D123496-C0E3-4724-A34D-BE112FEC3747}" dt="2024-09-17T19:55:32.281" v="3148" actId="478"/>
          <ac:spMkLst>
            <pc:docMk/>
            <pc:sldMk cId="478686695" sldId="264"/>
            <ac:spMk id="6" creationId="{5C6C4FF8-8BFC-A71F-6C19-A8C5176BE2B8}"/>
          </ac:spMkLst>
        </pc:spChg>
        <pc:picChg chg="mod ord">
          <ac:chgData name="Fred Irani" userId="9856d3c4-da2e-435e-9ae2-3fc452299844" providerId="ADAL" clId="{3D123496-C0E3-4724-A34D-BE112FEC3747}" dt="2024-09-18T14:56:03.550" v="3695" actId="1076"/>
          <ac:picMkLst>
            <pc:docMk/>
            <pc:sldMk cId="478686695" sldId="264"/>
            <ac:picMk id="13" creationId="{AC03E350-6238-AD55-B720-25A0223AEC50}"/>
          </ac:picMkLst>
        </pc:picChg>
      </pc:sldChg>
      <pc:sldChg chg="delSp modSp add del mod">
        <pc:chgData name="Fred Irani" userId="9856d3c4-da2e-435e-9ae2-3fc452299844" providerId="ADAL" clId="{3D123496-C0E3-4724-A34D-BE112FEC3747}" dt="2024-09-18T15:28:49.741" v="9244" actId="47"/>
        <pc:sldMkLst>
          <pc:docMk/>
          <pc:sldMk cId="933674382" sldId="265"/>
        </pc:sldMkLst>
        <pc:spChg chg="del mod">
          <ac:chgData name="Fred Irani" userId="9856d3c4-da2e-435e-9ae2-3fc452299844" providerId="ADAL" clId="{3D123496-C0E3-4724-A34D-BE112FEC3747}" dt="2024-09-18T15:00:01.735" v="3763" actId="478"/>
          <ac:spMkLst>
            <pc:docMk/>
            <pc:sldMk cId="933674382" sldId="265"/>
            <ac:spMk id="8" creationId="{B13BEE43-D6BC-D034-1048-8C3BF260CFEB}"/>
          </ac:spMkLst>
        </pc:spChg>
        <pc:graphicFrameChg chg="del modGraphic">
          <ac:chgData name="Fred Irani" userId="9856d3c4-da2e-435e-9ae2-3fc452299844" providerId="ADAL" clId="{3D123496-C0E3-4724-A34D-BE112FEC3747}" dt="2024-09-18T15:00:08.711" v="3765" actId="478"/>
          <ac:graphicFrameMkLst>
            <pc:docMk/>
            <pc:sldMk cId="933674382" sldId="265"/>
            <ac:graphicFrameMk id="7" creationId="{52808346-6C45-316D-4588-B33717026914}"/>
          </ac:graphicFrameMkLst>
        </pc:graphicFrameChg>
        <pc:picChg chg="del mod">
          <ac:chgData name="Fred Irani" userId="9856d3c4-da2e-435e-9ae2-3fc452299844" providerId="ADAL" clId="{3D123496-C0E3-4724-A34D-BE112FEC3747}" dt="2024-09-18T14:59:45.774" v="3761" actId="478"/>
          <ac:picMkLst>
            <pc:docMk/>
            <pc:sldMk cId="933674382" sldId="265"/>
            <ac:picMk id="5" creationId="{15C8DFEA-8C0E-99A9-80BA-8992CD42B889}"/>
          </ac:picMkLst>
        </pc:picChg>
        <pc:picChg chg="mod">
          <ac:chgData name="Fred Irani" userId="9856d3c4-da2e-435e-9ae2-3fc452299844" providerId="ADAL" clId="{3D123496-C0E3-4724-A34D-BE112FEC3747}" dt="2024-09-18T15:28:32.697" v="9243" actId="14100"/>
          <ac:picMkLst>
            <pc:docMk/>
            <pc:sldMk cId="933674382" sldId="265"/>
            <ac:picMk id="9" creationId="{7DE23254-3B17-BF98-AB4A-CCE68550574B}"/>
          </ac:picMkLst>
        </pc:picChg>
      </pc:sldChg>
      <pc:sldChg chg="modSp add del mod">
        <pc:chgData name="Fred Irani" userId="9856d3c4-da2e-435e-9ae2-3fc452299844" providerId="ADAL" clId="{3D123496-C0E3-4724-A34D-BE112FEC3747}" dt="2024-09-18T14:55:14.149" v="3688" actId="2696"/>
        <pc:sldMkLst>
          <pc:docMk/>
          <pc:sldMk cId="951893584" sldId="265"/>
        </pc:sldMkLst>
        <pc:spChg chg="mod">
          <ac:chgData name="Fred Irani" userId="9856d3c4-da2e-435e-9ae2-3fc452299844" providerId="ADAL" clId="{3D123496-C0E3-4724-A34D-BE112FEC3747}" dt="2024-09-18T13:58:17.114" v="3214" actId="15"/>
          <ac:spMkLst>
            <pc:docMk/>
            <pc:sldMk cId="951893584" sldId="265"/>
            <ac:spMk id="3" creationId="{4558BB68-0464-3BD6-8FDC-90F796E9591A}"/>
          </ac:spMkLst>
        </pc:spChg>
      </pc:sldChg>
      <pc:sldChg chg="add">
        <pc:chgData name="Fred Irani" userId="9856d3c4-da2e-435e-9ae2-3fc452299844" providerId="ADAL" clId="{3D123496-C0E3-4724-A34D-BE112FEC3747}" dt="2024-09-18T15:23:57.001" v="9157" actId="2890"/>
        <pc:sldMkLst>
          <pc:docMk/>
          <pc:sldMk cId="1121325260" sldId="266"/>
        </pc:sldMkLst>
      </pc:sldChg>
      <pc:sldChg chg="modSp add del mod">
        <pc:chgData name="Fred Irani" userId="9856d3c4-da2e-435e-9ae2-3fc452299844" providerId="ADAL" clId="{3D123496-C0E3-4724-A34D-BE112FEC3747}" dt="2024-09-18T14:55:06.249" v="3687" actId="2696"/>
        <pc:sldMkLst>
          <pc:docMk/>
          <pc:sldMk cId="2468015707" sldId="266"/>
        </pc:sldMkLst>
        <pc:spChg chg="mod">
          <ac:chgData name="Fred Irani" userId="9856d3c4-da2e-435e-9ae2-3fc452299844" providerId="ADAL" clId="{3D123496-C0E3-4724-A34D-BE112FEC3747}" dt="2024-09-18T14:04:12.756" v="3324" actId="1076"/>
          <ac:spMkLst>
            <pc:docMk/>
            <pc:sldMk cId="2468015707" sldId="266"/>
            <ac:spMk id="3" creationId="{4558BB68-0464-3BD6-8FDC-90F796E9591A}"/>
          </ac:spMkLst>
        </pc:spChg>
      </pc:sldChg>
      <pc:sldChg chg="modSp add del mod ord">
        <pc:chgData name="Fred Irani" userId="9856d3c4-da2e-435e-9ae2-3fc452299844" providerId="ADAL" clId="{3D123496-C0E3-4724-A34D-BE112FEC3747}" dt="2024-09-18T15:23:53.449" v="9156" actId="2696"/>
        <pc:sldMkLst>
          <pc:docMk/>
          <pc:sldMk cId="2798494014" sldId="266"/>
        </pc:sldMkLst>
        <pc:graphicFrameChg chg="modGraphic">
          <ac:chgData name="Fred Irani" userId="9856d3c4-da2e-435e-9ae2-3fc452299844" providerId="ADAL" clId="{3D123496-C0E3-4724-A34D-BE112FEC3747}" dt="2024-09-18T15:23:34.421" v="9155" actId="20577"/>
          <ac:graphicFrameMkLst>
            <pc:docMk/>
            <pc:sldMk cId="2798494014" sldId="266"/>
            <ac:graphicFrameMk id="7" creationId="{19BA5816-9D1C-6E61-4377-8BF7B3CEE772}"/>
          </ac:graphicFrameMkLst>
        </pc:graphicFrameChg>
      </pc:sldChg>
      <pc:sldChg chg="modSp add del mod">
        <pc:chgData name="Fred Irani" userId="9856d3c4-da2e-435e-9ae2-3fc452299844" providerId="ADAL" clId="{3D123496-C0E3-4724-A34D-BE112FEC3747}" dt="2024-09-18T14:54:53.460" v="3685" actId="2696"/>
        <pc:sldMkLst>
          <pc:docMk/>
          <pc:sldMk cId="590311329" sldId="267"/>
        </pc:sldMkLst>
        <pc:spChg chg="mod">
          <ac:chgData name="Fred Irani" userId="9856d3c4-da2e-435e-9ae2-3fc452299844" providerId="ADAL" clId="{3D123496-C0E3-4724-A34D-BE112FEC3747}" dt="2024-09-18T14:05:21.668" v="3353" actId="20577"/>
          <ac:spMkLst>
            <pc:docMk/>
            <pc:sldMk cId="590311329" sldId="267"/>
            <ac:spMk id="3" creationId="{4558BB68-0464-3BD6-8FDC-90F796E9591A}"/>
          </ac:spMkLst>
        </pc:spChg>
      </pc:sldChg>
      <pc:sldChg chg="addSp delSp modSp add mod">
        <pc:chgData name="Fred Irani" userId="9856d3c4-da2e-435e-9ae2-3fc452299844" providerId="ADAL" clId="{3D123496-C0E3-4724-A34D-BE112FEC3747}" dt="2024-09-18T16:37:26.486" v="9325" actId="20577"/>
        <pc:sldMkLst>
          <pc:docMk/>
          <pc:sldMk cId="2217273742" sldId="267"/>
        </pc:sldMkLst>
        <pc:spChg chg="mod">
          <ac:chgData name="Fred Irani" userId="9856d3c4-da2e-435e-9ae2-3fc452299844" providerId="ADAL" clId="{3D123496-C0E3-4724-A34D-BE112FEC3747}" dt="2024-09-18T16:37:26.486" v="9325" actId="20577"/>
          <ac:spMkLst>
            <pc:docMk/>
            <pc:sldMk cId="2217273742" sldId="267"/>
            <ac:spMk id="6" creationId="{5C6C4FF8-8BFC-A71F-6C19-A8C5176BE2B8}"/>
          </ac:spMkLst>
        </pc:spChg>
        <pc:picChg chg="add del mod">
          <ac:chgData name="Fred Irani" userId="9856d3c4-da2e-435e-9ae2-3fc452299844" providerId="ADAL" clId="{3D123496-C0E3-4724-A34D-BE112FEC3747}" dt="2024-09-18T15:42:21.031" v="9286" actId="478"/>
          <ac:picMkLst>
            <pc:docMk/>
            <pc:sldMk cId="2217273742" sldId="267"/>
            <ac:picMk id="4" creationId="{B27A7E84-A622-02F3-CE0E-E46606B86CC9}"/>
          </ac:picMkLst>
        </pc:picChg>
        <pc:picChg chg="add mod">
          <ac:chgData name="Fred Irani" userId="9856d3c4-da2e-435e-9ae2-3fc452299844" providerId="ADAL" clId="{3D123496-C0E3-4724-A34D-BE112FEC3747}" dt="2024-09-18T15:42:59.225" v="9293" actId="1076"/>
          <ac:picMkLst>
            <pc:docMk/>
            <pc:sldMk cId="2217273742" sldId="267"/>
            <ac:picMk id="7" creationId="{2CFF20EB-BB1A-3AE5-630D-9FA76FD44681}"/>
          </ac:picMkLst>
        </pc:picChg>
        <pc:picChg chg="del">
          <ac:chgData name="Fred Irani" userId="9856d3c4-da2e-435e-9ae2-3fc452299844" providerId="ADAL" clId="{3D123496-C0E3-4724-A34D-BE112FEC3747}" dt="2024-09-18T15:39:10.232" v="9272" actId="478"/>
          <ac:picMkLst>
            <pc:docMk/>
            <pc:sldMk cId="2217273742" sldId="267"/>
            <ac:picMk id="9" creationId="{2FC320BD-5B97-464D-DED8-7AAAA0B85DE0}"/>
          </ac:picMkLst>
        </pc:picChg>
      </pc:sldChg>
      <pc:sldChg chg="addSp delSp modSp add mod">
        <pc:chgData name="Fred Irani" userId="9856d3c4-da2e-435e-9ae2-3fc452299844" providerId="ADAL" clId="{3D123496-C0E3-4724-A34D-BE112FEC3747}" dt="2024-09-18T16:37:18.314" v="9323" actId="20577"/>
        <pc:sldMkLst>
          <pc:docMk/>
          <pc:sldMk cId="861502789" sldId="268"/>
        </pc:sldMkLst>
        <pc:spChg chg="mod">
          <ac:chgData name="Fred Irani" userId="9856d3c4-da2e-435e-9ae2-3fc452299844" providerId="ADAL" clId="{3D123496-C0E3-4724-A34D-BE112FEC3747}" dt="2024-09-18T16:37:18.314" v="9323" actId="20577"/>
          <ac:spMkLst>
            <pc:docMk/>
            <pc:sldMk cId="861502789" sldId="268"/>
            <ac:spMk id="6" creationId="{5C6C4FF8-8BFC-A71F-6C19-A8C5176BE2B8}"/>
          </ac:spMkLst>
        </pc:spChg>
        <pc:picChg chg="add del mod">
          <ac:chgData name="Fred Irani" userId="9856d3c4-da2e-435e-9ae2-3fc452299844" providerId="ADAL" clId="{3D123496-C0E3-4724-A34D-BE112FEC3747}" dt="2024-09-18T16:37:05.253" v="9322" actId="478"/>
          <ac:picMkLst>
            <pc:docMk/>
            <pc:sldMk cId="861502789" sldId="268"/>
            <ac:picMk id="4" creationId="{61EDC4E5-231D-F084-74A6-9785652E29DB}"/>
          </ac:picMkLst>
        </pc:picChg>
        <pc:picChg chg="del">
          <ac:chgData name="Fred Irani" userId="9856d3c4-da2e-435e-9ae2-3fc452299844" providerId="ADAL" clId="{3D123496-C0E3-4724-A34D-BE112FEC3747}" dt="2024-09-18T16:12:56.752" v="9299" actId="478"/>
          <ac:picMkLst>
            <pc:docMk/>
            <pc:sldMk cId="861502789" sldId="268"/>
            <ac:picMk id="7" creationId="{2CFF20EB-BB1A-3AE5-630D-9FA76FD44681}"/>
          </ac:picMkLst>
        </pc:picChg>
        <pc:picChg chg="add mod ord">
          <ac:chgData name="Fred Irani" userId="9856d3c4-da2e-435e-9ae2-3fc452299844" providerId="ADAL" clId="{3D123496-C0E3-4724-A34D-BE112FEC3747}" dt="2024-09-18T16:37:03.081" v="9321" actId="167"/>
          <ac:picMkLst>
            <pc:docMk/>
            <pc:sldMk cId="861502789" sldId="268"/>
            <ac:picMk id="8" creationId="{60A21F51-3BE4-AAD2-D822-04AE7E5C0367}"/>
          </ac:picMkLst>
        </pc:picChg>
      </pc:sldChg>
      <pc:sldChg chg="addSp modSp add del mod">
        <pc:chgData name="Fred Irani" userId="9856d3c4-da2e-435e-9ae2-3fc452299844" providerId="ADAL" clId="{3D123496-C0E3-4724-A34D-BE112FEC3747}" dt="2024-09-18T14:54:59.249" v="3686" actId="2696"/>
        <pc:sldMkLst>
          <pc:docMk/>
          <pc:sldMk cId="1704471753" sldId="268"/>
        </pc:sldMkLst>
        <pc:spChg chg="mod">
          <ac:chgData name="Fred Irani" userId="9856d3c4-da2e-435e-9ae2-3fc452299844" providerId="ADAL" clId="{3D123496-C0E3-4724-A34D-BE112FEC3747}" dt="2024-09-18T14:11:43.981" v="3428" actId="6549"/>
          <ac:spMkLst>
            <pc:docMk/>
            <pc:sldMk cId="1704471753" sldId="268"/>
            <ac:spMk id="3" creationId="{4558BB68-0464-3BD6-8FDC-90F796E9591A}"/>
          </ac:spMkLst>
        </pc:spChg>
        <pc:picChg chg="add mod">
          <ac:chgData name="Fred Irani" userId="9856d3c4-da2e-435e-9ae2-3fc452299844" providerId="ADAL" clId="{3D123496-C0E3-4724-A34D-BE112FEC3747}" dt="2024-09-18T14:12:29.105" v="3438" actId="1076"/>
          <ac:picMkLst>
            <pc:docMk/>
            <pc:sldMk cId="1704471753" sldId="268"/>
            <ac:picMk id="4" creationId="{73C27C8E-AAAB-2722-0555-54E346B31D05}"/>
          </ac:picMkLst>
        </pc:picChg>
      </pc:sldChg>
      <pc:sldChg chg="addSp delSp modSp add mod">
        <pc:chgData name="Fred Irani" userId="9856d3c4-da2e-435e-9ae2-3fc452299844" providerId="ADAL" clId="{3D123496-C0E3-4724-A34D-BE112FEC3747}" dt="2024-09-18T16:37:30.401" v="9326" actId="20577"/>
        <pc:sldMkLst>
          <pc:docMk/>
          <pc:sldMk cId="1003477344" sldId="269"/>
        </pc:sldMkLst>
        <pc:spChg chg="mod">
          <ac:chgData name="Fred Irani" userId="9856d3c4-da2e-435e-9ae2-3fc452299844" providerId="ADAL" clId="{3D123496-C0E3-4724-A34D-BE112FEC3747}" dt="2024-09-18T16:37:30.401" v="9326" actId="20577"/>
          <ac:spMkLst>
            <pc:docMk/>
            <pc:sldMk cId="1003477344" sldId="269"/>
            <ac:spMk id="6" creationId="{5C6C4FF8-8BFC-A71F-6C19-A8C5176BE2B8}"/>
          </ac:spMkLst>
        </pc:spChg>
        <pc:picChg chg="del">
          <ac:chgData name="Fred Irani" userId="9856d3c4-da2e-435e-9ae2-3fc452299844" providerId="ADAL" clId="{3D123496-C0E3-4724-A34D-BE112FEC3747}" dt="2024-09-18T16:21:40.806" v="9314" actId="478"/>
          <ac:picMkLst>
            <pc:docMk/>
            <pc:sldMk cId="1003477344" sldId="269"/>
            <ac:picMk id="4" creationId="{61EDC4E5-231D-F084-74A6-9785652E29DB}"/>
          </ac:picMkLst>
        </pc:picChg>
        <pc:picChg chg="add mod ord">
          <ac:chgData name="Fred Irani" userId="9856d3c4-da2e-435e-9ae2-3fc452299844" providerId="ADAL" clId="{3D123496-C0E3-4724-A34D-BE112FEC3747}" dt="2024-09-18T16:21:37.616" v="9313" actId="167"/>
          <ac:picMkLst>
            <pc:docMk/>
            <pc:sldMk cId="1003477344" sldId="269"/>
            <ac:picMk id="5" creationId="{FC0ACE10-7FDC-89CD-D5C8-51EC9EDDA970}"/>
          </ac:picMkLst>
        </pc:picChg>
      </pc:sldChg>
      <pc:sldChg chg="add">
        <pc:chgData name="Fred Irani" userId="9856d3c4-da2e-435e-9ae2-3fc452299844" providerId="ADAL" clId="{3D123496-C0E3-4724-A34D-BE112FEC3747}" dt="2024-09-18T16:45:57.382" v="9336" actId="2890"/>
        <pc:sldMkLst>
          <pc:docMk/>
          <pc:sldMk cId="779136777" sldId="270"/>
        </pc:sldMkLst>
      </pc:sldChg>
      <pc:sldMasterChg chg="addSp delSp modSp new mod addSldLayout modSldLayout">
        <pc:chgData name="Fred Irani" userId="9856d3c4-da2e-435e-9ae2-3fc452299844" providerId="ADAL" clId="{3D123496-C0E3-4724-A34D-BE112FEC3747}" dt="2024-09-16T16:10:01.370" v="1104" actId="6013"/>
        <pc:sldMasterMkLst>
          <pc:docMk/>
          <pc:sldMasterMk cId="1187937794" sldId="2147483660"/>
        </pc:sldMasterMkLst>
        <pc:spChg chg="add del mod">
          <ac:chgData name="Fred Irani" userId="9856d3c4-da2e-435e-9ae2-3fc452299844" providerId="ADAL" clId="{3D123496-C0E3-4724-A34D-BE112FEC3747}" dt="2024-09-16T16:09:58.138" v="1101" actId="6549"/>
          <ac:spMkLst>
            <pc:docMk/>
            <pc:sldMasterMk cId="1187937794" sldId="2147483660"/>
            <ac:spMk id="2" creationId="{E3F1C45E-DD6E-1106-6B3A-2FF64939477A}"/>
          </ac:spMkLst>
        </pc:spChg>
        <pc:spChg chg="add del">
          <ac:chgData name="Fred Irani" userId="9856d3c4-da2e-435e-9ae2-3fc452299844" providerId="ADAL" clId="{3D123496-C0E3-4724-A34D-BE112FEC3747}" dt="2024-09-16T16:09:57.266" v="1098" actId="478"/>
          <ac:spMkLst>
            <pc:docMk/>
            <pc:sldMasterMk cId="1187937794" sldId="2147483660"/>
            <ac:spMk id="3" creationId="{E9C1EE90-E55D-A14D-2A73-DBB028EAC125}"/>
          </ac:spMkLst>
        </pc:spChg>
        <pc:picChg chg="add del">
          <ac:chgData name="Fred Irani" userId="9856d3c4-da2e-435e-9ae2-3fc452299844" providerId="ADAL" clId="{3D123496-C0E3-4724-A34D-BE112FEC3747}" dt="2024-09-16T16:10:00.735" v="1103" actId="22"/>
          <ac:picMkLst>
            <pc:docMk/>
            <pc:sldMasterMk cId="1187937794" sldId="2147483660"/>
            <ac:picMk id="8" creationId="{EEADB996-1B75-DE4E-C45C-67B5CDB64FCA}"/>
          </ac:picMkLst>
        </pc:pic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771877565" sldId="2147483661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2606875352" sldId="2147483662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1964582445" sldId="2147483663"/>
          </pc:sldLayoutMkLst>
        </pc:sldLayoutChg>
        <pc:sldLayoutChg chg="addSp delSp modSp new mod replId">
          <pc:chgData name="Fred Irani" userId="9856d3c4-da2e-435e-9ae2-3fc452299844" providerId="ADAL" clId="{3D123496-C0E3-4724-A34D-BE112FEC3747}" dt="2024-09-16T16:06:16.009" v="1090" actId="14100"/>
          <pc:sldLayoutMkLst>
            <pc:docMk/>
            <pc:sldMasterMk cId="1187937794" sldId="2147483660"/>
            <pc:sldLayoutMk cId="3096890383" sldId="2147483664"/>
          </pc:sldLayoutMkLst>
          <pc:spChg chg="del">
            <ac:chgData name="Fred Irani" userId="9856d3c4-da2e-435e-9ae2-3fc452299844" providerId="ADAL" clId="{3D123496-C0E3-4724-A34D-BE112FEC3747}" dt="2024-09-16T16:04:42.152" v="1071" actId="478"/>
            <ac:spMkLst>
              <pc:docMk/>
              <pc:sldMasterMk cId="1187937794" sldId="2147483660"/>
              <pc:sldLayoutMk cId="3096890383" sldId="2147483664"/>
              <ac:spMk id="2" creationId="{DC2BF118-4CF1-D881-A157-717A0C2ABE69}"/>
            </ac:spMkLst>
          </pc:spChg>
          <pc:spChg chg="del">
            <ac:chgData name="Fred Irani" userId="9856d3c4-da2e-435e-9ae2-3fc452299844" providerId="ADAL" clId="{3D123496-C0E3-4724-A34D-BE112FEC3747}" dt="2024-09-16T16:04:44.155" v="1072" actId="478"/>
            <ac:spMkLst>
              <pc:docMk/>
              <pc:sldMasterMk cId="1187937794" sldId="2147483660"/>
              <pc:sldLayoutMk cId="3096890383" sldId="2147483664"/>
              <ac:spMk id="3" creationId="{D5F28BFD-A870-2292-F54A-36E80B9C65F3}"/>
            </ac:spMkLst>
          </pc:spChg>
          <pc:spChg chg="del">
            <ac:chgData name="Fred Irani" userId="9856d3c4-da2e-435e-9ae2-3fc452299844" providerId="ADAL" clId="{3D123496-C0E3-4724-A34D-BE112FEC3747}" dt="2024-09-16T16:04:45.658" v="1073" actId="478"/>
            <ac:spMkLst>
              <pc:docMk/>
              <pc:sldMasterMk cId="1187937794" sldId="2147483660"/>
              <pc:sldLayoutMk cId="3096890383" sldId="2147483664"/>
              <ac:spMk id="4" creationId="{E7FE2DF4-C0A3-41FC-32D1-3933948C22BF}"/>
            </ac:spMkLst>
          </pc:spChg>
          <pc:spChg chg="del">
            <ac:chgData name="Fred Irani" userId="9856d3c4-da2e-435e-9ae2-3fc452299844" providerId="ADAL" clId="{3D123496-C0E3-4724-A34D-BE112FEC3747}" dt="2024-09-16T16:04:47.910" v="1074" actId="478"/>
            <ac:spMkLst>
              <pc:docMk/>
              <pc:sldMasterMk cId="1187937794" sldId="2147483660"/>
              <pc:sldLayoutMk cId="3096890383" sldId="2147483664"/>
              <ac:spMk id="5" creationId="{E8B9E3A4-43CE-F48E-E373-18754CD575CC}"/>
            </ac:spMkLst>
          </pc:spChg>
          <pc:spChg chg="del">
            <ac:chgData name="Fred Irani" userId="9856d3c4-da2e-435e-9ae2-3fc452299844" providerId="ADAL" clId="{3D123496-C0E3-4724-A34D-BE112FEC3747}" dt="2024-09-16T16:04:51.970" v="1075" actId="478"/>
            <ac:spMkLst>
              <pc:docMk/>
              <pc:sldMasterMk cId="1187937794" sldId="2147483660"/>
              <pc:sldLayoutMk cId="3096890383" sldId="2147483664"/>
              <ac:spMk id="6" creationId="{32EED31B-D2F8-5F82-D3A9-C6307ADFD2E9}"/>
            </ac:spMkLst>
          </pc:spChg>
          <pc:spChg chg="del">
            <ac:chgData name="Fred Irani" userId="9856d3c4-da2e-435e-9ae2-3fc452299844" providerId="ADAL" clId="{3D123496-C0E3-4724-A34D-BE112FEC3747}" dt="2024-09-16T16:04:53.175" v="1076" actId="478"/>
            <ac:spMkLst>
              <pc:docMk/>
              <pc:sldMasterMk cId="1187937794" sldId="2147483660"/>
              <pc:sldLayoutMk cId="3096890383" sldId="2147483664"/>
              <ac:spMk id="7" creationId="{A40D1DA4-4709-5EC8-3F2A-F29E9E8AB2EB}"/>
            </ac:spMkLst>
          </pc:spChg>
          <pc:picChg chg="add mod modCrop">
            <ac:chgData name="Fred Irani" userId="9856d3c4-da2e-435e-9ae2-3fc452299844" providerId="ADAL" clId="{3D123496-C0E3-4724-A34D-BE112FEC3747}" dt="2024-09-16T16:06:16.009" v="1090" actId="14100"/>
            <ac:picMkLst>
              <pc:docMk/>
              <pc:sldMasterMk cId="1187937794" sldId="2147483660"/>
              <pc:sldLayoutMk cId="3096890383" sldId="2147483664"/>
              <ac:picMk id="9" creationId="{8AA9070C-A1F2-80C6-3FE5-1385508E288A}"/>
            </ac:picMkLst>
          </pc:picChg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2100985903" sldId="2147483665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3321789735" sldId="2147483666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1401519373" sldId="2147483667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18247847" sldId="2147483668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887077362" sldId="2147483669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113009381" sldId="2147483670"/>
          </pc:sldLayoutMkLst>
        </pc:sldLayoutChg>
        <pc:sldLayoutChg chg="new replId">
          <pc:chgData name="Fred Irani" userId="9856d3c4-da2e-435e-9ae2-3fc452299844" providerId="ADAL" clId="{3D123496-C0E3-4724-A34D-BE112FEC3747}" dt="2024-09-16T16:04:08.305" v="1070" actId="6938"/>
          <pc:sldLayoutMkLst>
            <pc:docMk/>
            <pc:sldMasterMk cId="1187937794" sldId="2147483660"/>
            <pc:sldLayoutMk cId="9308359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BE8ADE-B210-4702-B4B5-5367126CD57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CF331AE-E015-4ADB-827C-F2386614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2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331AE-E015-4ADB-827C-F23866141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FBB1-7407-7613-31E3-4BC7A5A5A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18197-0F36-2093-DC14-4EE99501D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F6C0-757A-D70B-C8A5-9C931047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4C74-5611-2F9B-B364-33182063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4909-057F-3B33-166F-98E7635E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89D8-8C0F-36E7-D637-C8E57A71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69AF0-F636-071F-1B16-A06E0A372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E9CE-A19F-E1DB-3BD7-0CE32856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DDB6-3F56-6DD5-C3BD-C6A180F7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D19B-699E-80AB-801C-32663053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9558B-8B51-075C-1B23-753CA506C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D54D8-D433-DEEC-E490-63757164D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A4163-7C25-45D4-4B30-A40B5FAA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345A6-6653-49A6-D68F-19887961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C7FD9-4A60-0019-A7D5-E86AFD7B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9AC0-0A35-C6F1-7037-F7272BF4F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BD399-5D57-DEDE-C1B6-0158B1DD4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5E591-749E-FA15-9194-F83E2DF8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25EE6-4578-FBBB-FAA3-8D099468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0C1F6-D01C-E424-2451-422AF4BE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D24B-16DF-4FEE-5E9D-229AF165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691A2-B29A-3F09-FDEB-F50E8565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89BF8-F61D-A3FB-984C-62501570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CA0BA-174F-1518-FB71-A5761F02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1760-AF34-9A7A-6D1A-3488D2BC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189A-0E75-675F-5367-2E84ADF1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DAB6-FF40-D205-0D84-FE44534D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0B4D-D594-C34E-C733-6A4660F7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81B7-9A17-21E4-538B-55AD151E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7E7DF-0548-C6A5-6059-B64A89F4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8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storm drain system&#10;&#10;Description automatically generated">
            <a:extLst>
              <a:ext uri="{FF2B5EF4-FFF2-40B4-BE49-F238E27FC236}">
                <a16:creationId xmlns:a16="http://schemas.microsoft.com/office/drawing/2014/main" id="{8AA9070C-A1F2-80C6-3FE5-1385508E2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5703" r="4658" b="28526"/>
          <a:stretch/>
        </p:blipFill>
        <p:spPr>
          <a:xfrm>
            <a:off x="-550" y="0"/>
            <a:ext cx="1219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9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3D5-A9DE-74E3-3942-264B9318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C3C91-6F6A-FDC9-7CEC-EFE99719E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BD455-7D68-4152-B20F-9408EA1CA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F481F-0F3C-A556-81A7-47DAF724F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2A256-6824-A024-E833-28384DBDE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6B0DF-D04F-C16B-08F6-46C975D4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61BEB-AF88-8670-97EE-6C3A3FD4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0F5BE-7862-C370-3BC0-5A030B33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8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7EB9-C4BB-886A-43AA-A11DD9DD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D7A95-784B-B220-8458-D7AB572F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70FDF-B3D7-A945-D57D-11DF37B4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467E9-986F-DA63-8897-6AD6BEFB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FD1F9-4169-7B62-2967-3F7B229C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C6F8D-37A2-B4FB-47F7-7EF0752B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09AEA-F3BA-99BB-2B6B-293998A0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4BD3-F2CD-9930-0CA0-E9A111E8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607F-1445-6FF4-C745-959A7CF1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1F050-ECEB-04C4-A23D-901ECA8EC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284F6-EB00-F448-1F55-31BC52D3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BD54B-64C1-900B-164A-F20C85F5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7424F-9B5A-79BC-0504-0615CD9D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FB13-5111-0B5A-B23E-95AA478E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2D0D-EF2A-1C64-3FC1-1D50C24C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88F45-43D9-6112-BDE6-85C1B41C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AB3DE-C332-80DD-BD24-A5F72DA1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2A77-BB4B-030E-3814-CA5D8075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9CFB-9AF4-279E-1820-9B00CB1B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D685E-566E-BDBC-A7E9-9A8868A34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FA244-E2DB-99DE-B319-5855EA001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B717F-940E-890A-6F3D-5AA81EDF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47132-DE86-3898-AF4D-B8E73C4C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C1760-686E-17C1-05DC-5F81CE05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77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DA0D-3F5A-96DE-21D5-E7199E87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5F0AF-4F8F-2DD8-C643-0FF8A87E1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D33A-65C1-8B96-C24A-F585B853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3AA0-9DD6-1A92-5A9D-AD6B7A1D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F8C9-F0E9-E00B-4ADC-071EFBFB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A23DD-E81B-EDE4-64BC-8AE72409C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1C7E1-F8C1-567E-1678-670E0EF7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E614D-BA5B-5320-F421-69E859C3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A405D-D25F-C6E6-FCDD-EAB85913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650E-8DFB-D896-154C-D975C8E3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4C4E-1188-37C4-1939-6B150D2C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AF940-79D8-5204-40EE-F2407BFB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89C5-3028-CBF5-CBAD-5AD5D802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8585-1989-9EF1-2E1C-886315D9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EF52-D668-F4B5-7AA5-BF010A6B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88AA-1794-4EF4-FA92-AFEBC8F3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2B737-5C12-C3BE-7877-238BAF391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25E63-08EB-6F30-2362-D85FCE651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7F958-39D3-0244-A8B7-7860134E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7DDCA-D365-CFFB-2B48-441025DC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74E17-EB3D-9880-CA86-DA510A9E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0665-0930-66C9-E7B2-8B7B9F9B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7E3A5-A2BD-2A79-7212-4B849B02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4E2CD-3F8C-29D0-3E99-4E3387ED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1C405-4FAB-C7F8-2DA6-686F44DDF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05762-8774-B255-ECA7-45E8B877F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364A7-F3B1-4AE8-1C61-EE816115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00FAD-A0FC-1F56-40FD-0416DB80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55864-7498-1479-7232-805E898E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D767-8834-C912-8A42-F83C3955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97A12-7656-AE0A-2154-D35F52FD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469E5-4961-C1EB-47DE-A7853C47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3235B-E5FC-5A50-0FF3-0B768822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5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F47FF-A56B-7B8A-6E72-3D70AFED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3BD12-2A58-8808-6F31-46C39256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5CC83-48F8-AA4D-74D2-4928136E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DE53-FE54-81DB-AC03-81F51AAC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2167-4C41-FAE2-7F44-A6D627DAD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31E90-0DF1-4F84-6F4C-421EB47E2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C1EB6-826C-6FE4-6126-39E80BFE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AFB28-EBD3-FB87-E306-371235E9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71D7B-696E-96EC-809B-3FEC58F7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2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2230-274B-0E2D-7249-F628341B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6CA7B-2F4D-C680-08B0-97B9BDA9C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2A6E7-B435-C137-2548-BC3D92E6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7059F-C61D-7F6A-B07B-6FD39370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5041F-8BF7-1944-FB96-FCCE52AD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C0064-2015-F6B0-86C3-58026085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49BC8-E78E-3413-739D-732E79BE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42BF-521B-45F7-4179-01BFA8E55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45C35-8A2C-7053-266E-555F3D346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BEA46C-7098-4377-901D-4B0BCA0116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F388C-8392-75CF-D12F-987A3DCFC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2E8E-E5E8-DBA3-BEB2-39812A311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C7B2F-6B66-4F06-B626-91F02804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1C45E-DD6E-1106-6B3A-2FF64939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1EE90-E55D-A14D-2A73-DBB028EAC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FCC8B-E004-51CA-029F-22DF352F4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FD215-84BC-4C57-8914-20417317515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D487-83D9-B2D3-7C72-E16616AE3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3727-1180-3442-6C27-E2A86985E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9C43E6-4283-435D-BC71-7BCC1206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rani@Chesapeakebay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rainage system">
            <a:extLst>
              <a:ext uri="{FF2B5EF4-FFF2-40B4-BE49-F238E27FC236}">
                <a16:creationId xmlns:a16="http://schemas.microsoft.com/office/drawing/2014/main" id="{9A0A97AF-6235-40CA-6B5F-F73C1BC0C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" y="47766"/>
            <a:ext cx="12192000" cy="685800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E52EE-AC20-4F74-1B22-4860DA791C07}"/>
              </a:ext>
            </a:extLst>
          </p:cNvPr>
          <p:cNvSpPr txBox="1"/>
          <p:nvPr/>
        </p:nvSpPr>
        <p:spPr>
          <a:xfrm>
            <a:off x="1868127" y="104744"/>
            <a:ext cx="8455742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effectLst/>
              </a:rPr>
              <a:t>M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/>
              </a:rPr>
              <a:t>unicipal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/>
              </a:rPr>
              <a:t>S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/>
              </a:rPr>
              <a:t>eparate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/>
              </a:rPr>
              <a:t>S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/>
              </a:rPr>
              <a:t>tormwater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/>
              </a:rPr>
              <a:t>S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/>
              </a:rPr>
              <a:t>ewer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/>
              </a:rPr>
              <a:t>S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/>
              </a:rPr>
              <a:t>ystem (MS4)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B3841-7970-2962-536C-EF9F42B52FAC}"/>
              </a:ext>
            </a:extLst>
          </p:cNvPr>
          <p:cNvSpPr txBox="1"/>
          <p:nvPr/>
        </p:nvSpPr>
        <p:spPr>
          <a:xfrm>
            <a:off x="4626077" y="658741"/>
            <a:ext cx="2939845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effectLst/>
              </a:rPr>
              <a:t>Phase 7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C15CC-39C5-C1AE-F58A-937403894EC6}"/>
              </a:ext>
            </a:extLst>
          </p:cNvPr>
          <p:cNvSpPr txBox="1"/>
          <p:nvPr/>
        </p:nvSpPr>
        <p:spPr>
          <a:xfrm>
            <a:off x="3554360" y="1181961"/>
            <a:ext cx="5083277" cy="70788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ffectLst>
            <a:softEdge rad="1270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a:rPr>
              <a:t>Fred Irani, USGS </a:t>
            </a:r>
          </a:p>
          <a:p>
            <a:pPr algn="ctr"/>
            <a:r>
              <a:rPr lang="en-US" sz="2000" dirty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>
                  <a:glow>
                    <a:schemeClr val="accent1">
                      <a:satMod val="175000"/>
                    </a:schemeClr>
                  </a:glow>
                </a:effectLst>
              </a:rPr>
              <a:t>firani@ChesapeakeBay.net</a:t>
            </a:r>
          </a:p>
        </p:txBody>
      </p:sp>
    </p:spTree>
    <p:extLst>
      <p:ext uri="{BB962C8B-B14F-4D97-AF65-F5344CB8AC3E}">
        <p14:creationId xmlns:p14="http://schemas.microsoft.com/office/powerpoint/2010/main" val="252673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6C4FF8-8BFC-A71F-6C19-A8C5176BE2B8}"/>
              </a:ext>
            </a:extLst>
          </p:cNvPr>
          <p:cNvSpPr txBox="1"/>
          <p:nvPr/>
        </p:nvSpPr>
        <p:spPr>
          <a:xfrm>
            <a:off x="0" y="119980"/>
            <a:ext cx="12192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Most Recent 2021 Phase 6 MS4 Map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B4F79-2693-A296-2623-332EDAB5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19980"/>
            <a:ext cx="1664326" cy="939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3ECF82-A6DC-BECB-EB5C-DB60781D857E}"/>
              </a:ext>
            </a:extLst>
          </p:cNvPr>
          <p:cNvSpPr txBox="1"/>
          <p:nvPr/>
        </p:nvSpPr>
        <p:spPr>
          <a:xfrm>
            <a:off x="91888" y="1233844"/>
            <a:ext cx="12192000" cy="75805367"/>
          </a:xfrm>
          <a:prstGeom prst="rect">
            <a:avLst/>
          </a:prstGeom>
          <a:noFill/>
          <a:ln>
            <a:noFill/>
          </a:ln>
          <a:effectLst>
            <a:softEdge rad="685800"/>
          </a:effectLst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Most Recent 2021 Phase 6 MS4 and CSO Maps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Combined Sewer Overflow (CSO)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Current State Points of Contact and Status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Broad Phase 7 </a:t>
            </a:r>
            <a:r>
              <a:rPr lang="en-US" sz="2400"/>
              <a:t>Update 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401=014014014014014014014014014014014014014014014014014014014014014014014014014014014014014014014014014014014014014014014014014014014014014014014014014014014014014014014014014014014014014014014014014014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014014014014014014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014014014014014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014014014014014014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	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14001404014014014014014014014014014014014014014014014014014014014014014014014014014014014014401401401401401401401401401401401401401401401401401401401401401401401401401401401401401401401401401401401401401401401401401014014014014014014014014014014014014014014014014014014014014014014014014014014014014014014014014014014014014014014014014014014014014014014014014014014014014014014014014014014014014014014014014014014014014014014014014014014014014014014014014014014014014014014014014</a:t>
            </a:r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99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a state with blue and red areas&#10;&#10;Description automatically generated">
            <a:extLst>
              <a:ext uri="{FF2B5EF4-FFF2-40B4-BE49-F238E27FC236}">
                <a16:creationId xmlns:a16="http://schemas.microsoft.com/office/drawing/2014/main" id="{5737AB8A-6B74-A5A8-01F2-03238C265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49" y="787480"/>
            <a:ext cx="4534102" cy="5867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C4FF8-8BFC-A71F-6C19-A8C5176BE2B8}"/>
              </a:ext>
            </a:extLst>
          </p:cNvPr>
          <p:cNvSpPr txBox="1"/>
          <p:nvPr/>
        </p:nvSpPr>
        <p:spPr>
          <a:xfrm>
            <a:off x="0" y="119980"/>
            <a:ext cx="12192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Most Recent 2021 Phase 6 MS4 Map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B4F79-2693-A296-2623-332EDAB5C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19980"/>
            <a:ext cx="1664326" cy="9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6C4FF8-8BFC-A71F-6C19-A8C5176BE2B8}"/>
              </a:ext>
            </a:extLst>
          </p:cNvPr>
          <p:cNvSpPr txBox="1"/>
          <p:nvPr/>
        </p:nvSpPr>
        <p:spPr>
          <a:xfrm>
            <a:off x="0" y="119980"/>
            <a:ext cx="12192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Most Recent 2021 Phase 6 MS4 Map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B4F79-2693-A296-2623-332EDAB5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19980"/>
            <a:ext cx="1664326" cy="939538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2CFF20EB-BB1A-3AE5-630D-9FA76FD44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2" y="789321"/>
            <a:ext cx="4508555" cy="58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state of maryland&#10;&#10;Description automatically generated">
            <a:extLst>
              <a:ext uri="{FF2B5EF4-FFF2-40B4-BE49-F238E27FC236}">
                <a16:creationId xmlns:a16="http://schemas.microsoft.com/office/drawing/2014/main" id="{60A21F51-3BE4-AAD2-D822-04AE7E5C0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79" y="1059518"/>
            <a:ext cx="7128723" cy="5508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C4FF8-8BFC-A71F-6C19-A8C5176BE2B8}"/>
              </a:ext>
            </a:extLst>
          </p:cNvPr>
          <p:cNvSpPr txBox="1"/>
          <p:nvPr/>
        </p:nvSpPr>
        <p:spPr>
          <a:xfrm>
            <a:off x="0" y="119980"/>
            <a:ext cx="12192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Most Recent 2021 Phase 6 MS4 Map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B4F79-2693-A296-2623-332EDAB5C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19980"/>
            <a:ext cx="1664326" cy="9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state with blue and red squares&#10;&#10;Description automatically generated">
            <a:extLst>
              <a:ext uri="{FF2B5EF4-FFF2-40B4-BE49-F238E27FC236}">
                <a16:creationId xmlns:a16="http://schemas.microsoft.com/office/drawing/2014/main" id="{FC0ACE10-7FDC-89CD-D5C8-51EC9EDDA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95" y="1059517"/>
            <a:ext cx="7097807" cy="5484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C4FF8-8BFC-A71F-6C19-A8C5176BE2B8}"/>
              </a:ext>
            </a:extLst>
          </p:cNvPr>
          <p:cNvSpPr txBox="1"/>
          <p:nvPr/>
        </p:nvSpPr>
        <p:spPr>
          <a:xfrm>
            <a:off x="0" y="119980"/>
            <a:ext cx="12192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Most Recent 2021 Phase 6 MS4 Map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B4F79-2693-A296-2623-332EDAB5C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19980"/>
            <a:ext cx="1664326" cy="9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7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04015-B05D-CE41-4CAB-90F154452FF4}"/>
              </a:ext>
            </a:extLst>
          </p:cNvPr>
          <p:cNvSpPr txBox="1"/>
          <p:nvPr/>
        </p:nvSpPr>
        <p:spPr>
          <a:xfrm>
            <a:off x="1493158" y="1346200"/>
            <a:ext cx="7230291" cy="1569660"/>
          </a:xfrm>
          <a:prstGeom prst="rect">
            <a:avLst/>
          </a:prstGeom>
          <a:noFill/>
          <a:ln>
            <a:noFill/>
          </a:ln>
          <a:effectLst>
            <a:softEdge rad="685800"/>
          </a:effectLst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b="1" dirty="0">
              <a:ln>
                <a:solidFill>
                  <a:schemeClr val="tx1"/>
                </a:solidFill>
              </a:ln>
              <a:solidFill>
                <a:schemeClr val="tx2">
                  <a:lumMod val="10000"/>
                  <a:lumOff val="90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C4FF8-8BFC-A71F-6C19-A8C5176BE2B8}"/>
              </a:ext>
            </a:extLst>
          </p:cNvPr>
          <p:cNvSpPr txBox="1"/>
          <p:nvPr/>
        </p:nvSpPr>
        <p:spPr>
          <a:xfrm>
            <a:off x="2700746" y="119980"/>
            <a:ext cx="6411323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858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Current MS4 State Contacts (POCs)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BA5816-9D1C-6E61-4377-8BF7B3CEE772}"/>
              </a:ext>
            </a:extLst>
          </p:cNvPr>
          <p:cNvGraphicFramePr>
            <a:graphicFrameLocks noGrp="1"/>
          </p:cNvGraphicFramePr>
          <p:nvPr/>
        </p:nvGraphicFramePr>
        <p:xfrm>
          <a:off x="438150" y="1171016"/>
          <a:ext cx="11150600" cy="552797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74402">
                  <a:extLst>
                    <a:ext uri="{9D8B030D-6E8A-4147-A177-3AD203B41FA5}">
                      <a16:colId xmlns:a16="http://schemas.microsoft.com/office/drawing/2014/main" val="2598473491"/>
                    </a:ext>
                  </a:extLst>
                </a:gridCol>
                <a:gridCol w="2288809">
                  <a:extLst>
                    <a:ext uri="{9D8B030D-6E8A-4147-A177-3AD203B41FA5}">
                      <a16:colId xmlns:a16="http://schemas.microsoft.com/office/drawing/2014/main" val="1790293961"/>
                    </a:ext>
                  </a:extLst>
                </a:gridCol>
                <a:gridCol w="3499810">
                  <a:extLst>
                    <a:ext uri="{9D8B030D-6E8A-4147-A177-3AD203B41FA5}">
                      <a16:colId xmlns:a16="http://schemas.microsoft.com/office/drawing/2014/main" val="105425855"/>
                    </a:ext>
                  </a:extLst>
                </a:gridCol>
                <a:gridCol w="4687579">
                  <a:extLst>
                    <a:ext uri="{9D8B030D-6E8A-4147-A177-3AD203B41FA5}">
                      <a16:colId xmlns:a16="http://schemas.microsoft.com/office/drawing/2014/main" val="4152123348"/>
                    </a:ext>
                  </a:extLst>
                </a:gridCol>
              </a:tblGrid>
              <a:tr h="3012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Contact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Phase 7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61375"/>
                  </a:ext>
                </a:extLst>
              </a:tr>
              <a:tr h="527263">
                <a:tc>
                  <a:txBody>
                    <a:bodyPr/>
                    <a:lstStyle/>
                    <a:p>
                      <a:r>
                        <a:rPr lang="en-US" sz="18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Tsuei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Young.Tsuei@dc.gov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Latest permit 12/2023, no updated spatial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819047"/>
                  </a:ext>
                </a:extLst>
              </a:tr>
              <a:tr h="1047076">
                <a:tc>
                  <a:txBody>
                    <a:bodyPr/>
                    <a:lstStyle/>
                    <a:p>
                      <a:r>
                        <a:rPr lang="en-US" sz="18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Capes, Alexis (DNREC)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Alexis.Capes@delaware.gov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Next update planned for 2027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35861"/>
                  </a:ext>
                </a:extLst>
              </a:tr>
              <a:tr h="527263">
                <a:tc>
                  <a:txBody>
                    <a:bodyPr/>
                    <a:lstStyle/>
                    <a:p>
                      <a:r>
                        <a:rPr lang="en-US" sz="1800" dirty="0"/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Nicole Christ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Nicole.christ@maryland.gov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Next update planned for 2027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05345"/>
                  </a:ext>
                </a:extLst>
              </a:tr>
              <a:tr h="527263">
                <a:tc>
                  <a:txBody>
                    <a:bodyPr/>
                    <a:lstStyle/>
                    <a:p>
                      <a:r>
                        <a:rPr lang="en-US" sz="1800" dirty="0"/>
                        <a:t>NY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Christina M Chiappetta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Christina.Chiappetta@dec.ny.gov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Latest permit 12/2023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7929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r>
                        <a:rPr lang="en-US" sz="18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Jamie Eberl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jeberl@pa.gov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General permit update in 03/2025 will rely on Census urban areas and EPA guidance for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19887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r>
                        <a:rPr lang="en-US" sz="1800" dirty="0"/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Norm Goulet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NGoulet@novaregion.org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staggered permit update schedule between 01/2025 to 02/2026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55928"/>
                  </a:ext>
                </a:extLst>
              </a:tr>
              <a:tr h="527263">
                <a:tc>
                  <a:txBody>
                    <a:bodyPr/>
                    <a:lstStyle/>
                    <a:p>
                      <a:r>
                        <a:rPr lang="en-US" sz="1800" dirty="0"/>
                        <a:t>WV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Jeff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samuel.g.smith@wv.go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Update to permit and map MS4 footprint underway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2977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0DB4F79-2693-A296-2623-332EDAB5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19980"/>
            <a:ext cx="1664326" cy="9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6C4FF8-8BFC-A71F-6C19-A8C5176BE2B8}"/>
              </a:ext>
            </a:extLst>
          </p:cNvPr>
          <p:cNvSpPr txBox="1"/>
          <p:nvPr/>
        </p:nvSpPr>
        <p:spPr>
          <a:xfrm>
            <a:off x="3024052" y="334583"/>
            <a:ext cx="7316954" cy="62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Broad FY Phase 7 MS4 Update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8DFEA-8C0E-99A9-80BA-8992CD42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8" y="1365069"/>
            <a:ext cx="3160989" cy="4851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808346-6C45-316D-4588-B33717026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79784"/>
              </p:ext>
            </p:extLst>
          </p:nvPr>
        </p:nvGraphicFramePr>
        <p:xfrm>
          <a:off x="4165901" y="2351722"/>
          <a:ext cx="6985001" cy="3343275"/>
        </p:xfrm>
        <a:graphic>
          <a:graphicData uri="http://schemas.openxmlformats.org/drawingml/2006/table">
            <a:tbl>
              <a:tblPr/>
              <a:tblGrid>
                <a:gridCol w="675661">
                  <a:extLst>
                    <a:ext uri="{9D8B030D-6E8A-4147-A177-3AD203B41FA5}">
                      <a16:colId xmlns:a16="http://schemas.microsoft.com/office/drawing/2014/main" val="3722115900"/>
                    </a:ext>
                  </a:extLst>
                </a:gridCol>
                <a:gridCol w="1979401">
                  <a:extLst>
                    <a:ext uri="{9D8B030D-6E8A-4147-A177-3AD203B41FA5}">
                      <a16:colId xmlns:a16="http://schemas.microsoft.com/office/drawing/2014/main" val="436912232"/>
                    </a:ext>
                  </a:extLst>
                </a:gridCol>
                <a:gridCol w="4329939">
                  <a:extLst>
                    <a:ext uri="{9D8B030D-6E8A-4147-A177-3AD203B41FA5}">
                      <a16:colId xmlns:a16="http://schemas.microsoft.com/office/drawing/2014/main" val="30294622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Oct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Basemap Prep and Call for Updates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8933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Mid Oct -Nov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States Deliver Updates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055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Mid Nov-Feb ’25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- Implement State Updates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6313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March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State Review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6267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Apr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Implement State Changes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8035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May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USWG Review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748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June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Implement USWG Changes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9996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July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Document (Metadata)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7832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August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6100"/>
                          </a:solidFill>
                          <a:effectLst/>
                          <a:highlight>
                            <a:srgbClr val="F2F2F2"/>
                          </a:highlight>
                          <a:latin typeface="Aptos Narrow" panose="020B0004020202020204" pitchFamily="34" charset="0"/>
                        </a:rPr>
                        <a:t>  - Deliver and Archive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6116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13BEE43-D6BC-D034-1048-8C3BF260CFEB}"/>
              </a:ext>
            </a:extLst>
          </p:cNvPr>
          <p:cNvSpPr/>
          <p:nvPr/>
        </p:nvSpPr>
        <p:spPr>
          <a:xfrm>
            <a:off x="3282566" y="300581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u="none" strike="noStrike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Narrow" panose="020B0004020202020204" pitchFamily="34" charset="0"/>
              </a:rPr>
              <a:t>=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F2CC5-3951-A16F-A256-007339C1B36E}"/>
              </a:ext>
            </a:extLst>
          </p:cNvPr>
          <p:cNvSpPr txBox="1"/>
          <p:nvPr/>
        </p:nvSpPr>
        <p:spPr>
          <a:xfrm>
            <a:off x="4165901" y="1896952"/>
            <a:ext cx="6985001" cy="388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Number and Extent of Updates are Still Unknown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FB300-F8D6-6594-BC8B-B2E6DE2CD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7" y="243200"/>
            <a:ext cx="166435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03E350-6238-AD55-B720-25A0223A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567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0B51-ACAB-FD54-B37A-EA97A9480F07}"/>
              </a:ext>
            </a:extLst>
          </p:cNvPr>
          <p:cNvSpPr txBox="1"/>
          <p:nvPr/>
        </p:nvSpPr>
        <p:spPr>
          <a:xfrm>
            <a:off x="3206932" y="50568"/>
            <a:ext cx="5174465" cy="1877437"/>
          </a:xfrm>
          <a:prstGeom prst="rect">
            <a:avLst/>
          </a:prstGeom>
          <a:gradFill flip="none" rotWithShape="1">
            <a:gsLst>
              <a:gs pos="50000">
                <a:srgbClr val="C6E7F6"/>
              </a:gs>
              <a:gs pos="0">
                <a:schemeClr val="accent1">
                  <a:lumMod val="7000"/>
                  <a:lumOff val="93000"/>
                  <a:alpha val="5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hlinkClick r:id="rId4"/>
            </a:endParaRPr>
          </a:p>
          <a:p>
            <a:pPr algn="ctr"/>
            <a:r>
              <a:rPr lang="en-US" sz="3200" b="1" dirty="0"/>
              <a:t>Further Input From USWG?</a:t>
            </a:r>
          </a:p>
          <a:p>
            <a:pPr algn="ctr"/>
            <a:endParaRPr lang="en-US" sz="2400" b="1" dirty="0">
              <a:solidFill>
                <a:srgbClr val="467886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b="1" dirty="0"/>
              <a:t>Firani@ChesapeakeBay.net</a:t>
            </a:r>
          </a:p>
          <a:p>
            <a:pPr algn="ctr"/>
            <a:r>
              <a:rPr lang="en-US" b="1" dirty="0"/>
              <a:t>Firani@USGS.gov</a:t>
            </a:r>
          </a:p>
        </p:txBody>
      </p:sp>
    </p:spTree>
    <p:extLst>
      <p:ext uri="{BB962C8B-B14F-4D97-AF65-F5344CB8AC3E}">
        <p14:creationId xmlns:p14="http://schemas.microsoft.com/office/powerpoint/2010/main" val="47868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1"/>
        </a:solidFill>
        <a:ln>
          <a:noFill/>
        </a:ln>
        <a:effectLst>
          <a:softEdge rad="685800"/>
        </a:effectLst>
      </a:spPr>
      <a:bodyPr wrap="square" rtlCol="0">
        <a:spAutoFit/>
      </a:bodyPr>
      <a:lstStyle>
        <a:defPPr algn="l">
          <a:defRPr sz="2400" b="1" dirty="0" smtClean="0">
            <a:ln>
              <a:solidFill>
                <a:schemeClr val="tx1"/>
              </a:solidFill>
            </a:ln>
            <a:solidFill>
              <a:schemeClr val="tx2">
                <a:lumMod val="10000"/>
                <a:lumOff val="9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337</Words>
  <Application>Microsoft Office PowerPoint</Application>
  <PresentationFormat>Widescreen</PresentationFormat>
  <Paragraphs>93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 Irani</dc:creator>
  <cp:lastModifiedBy>Fred Irani</cp:lastModifiedBy>
  <cp:revision>2</cp:revision>
  <dcterms:created xsi:type="dcterms:W3CDTF">2024-09-11T17:02:38Z</dcterms:created>
  <dcterms:modified xsi:type="dcterms:W3CDTF">2024-09-18T16:59:51Z</dcterms:modified>
</cp:coreProperties>
</file>