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23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8DC4-F9C9-4781-AADE-FEEF73701C16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F0353-BEF8-40AD-9A4C-95A88EF27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8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F2CF2-2AF3-4794-97C7-958B42480F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8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2414-9EF7-DCAE-E2DA-09FCBF22D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06F7B-EAC8-0203-669A-DE54539B7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5178F-CD70-BF3F-5C85-324EFE8B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1CF5D-6855-349A-8B26-CE5F6DDA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E80E1-2745-DA8F-348B-9462A660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9A88D-A9A9-F8D1-12E5-D10955AC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4A232-9CE7-A7DB-8270-F0BD9EE0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929C6-CA71-8311-1EEE-E866D1C6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F1DA9-063C-6A3C-6BDB-5578EC58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41E04-B253-3C02-6BBE-02AF988E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81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34D9F3-3253-F556-B792-E809B8CA5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B08A8-F097-12F5-E4B0-669DC61BE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FEB4F-FA42-FE3B-E555-C8360195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22F1-DAEF-0473-7686-0FE623E5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BED1D-D39E-494F-6B16-A1305402E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0114-4491-CE99-43FD-414A14216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0D998-9B7D-83CC-3DBC-21D92189C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F6891-1F73-0FFA-EB50-9FA5192D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A060F-185B-156D-7D4B-39B2D8A0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CD9CA-9DC4-9E95-D47D-59BB7FDE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1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F28B-6FCB-C76D-931C-F7F5837B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765F5-2695-9F44-A283-39FC8DBAE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9F527-21EC-0999-B315-401AF836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4D46-7222-27DB-9D4F-C5B8A3C4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CF5B4-966D-ACE9-5A86-747CB26B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FB6EC-0F10-024C-F3A0-D399B35B5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D0BB7-7746-D528-3C9F-FA00C634F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AC3B1-46FA-925C-2B30-B5ACC1B36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2DFD2-01C9-BA48-BE15-CDED30D5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81BB4-E3ED-DC14-AA8A-FBFF27A8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C22A9-5A7C-74CD-A4E5-4EB48BA3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5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DFBB-3785-6CA1-8804-8D15CDFD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2C93E-F652-8767-8233-CABA2C1EC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6BFEF-6878-E184-40AB-9C3EBB224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13997-AEF8-9D54-AE42-0E3542A7A8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FC3DD-42DE-E97D-663E-43A227D28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10655-8204-7C29-052D-62CBDBCF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36647F-599C-599B-510A-FFF8A3BE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03E01-823B-6C67-0BD9-4AA4A4D9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BA39-9643-8DE3-1AC9-A8ECEFE2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6C620-ACC8-B833-26F3-21DEB349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ACDA3-DA55-F79B-9E40-6FA8A207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4F050-C474-D187-606D-D985DCFC5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5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893BD-663D-FD0D-A21C-BE5312CC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7799B-C1AE-1659-CFB3-687CDBD3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39954-69D8-4B54-F210-8ACDC5FF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8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4D0C0-F994-478F-1512-113173D58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8CD1A-BFB5-46F6-B333-083D32701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A69C9-4EF1-DFE6-231B-81CB30A67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16AFD-CCAE-6514-9BCD-32AA4373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6AAFE-A0E8-3D19-E467-29E4AE23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5AB1C-B783-5465-08E3-2C707708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FC53-B252-F79A-E702-AFD32B1E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AD8A74-94A5-1C1E-B6B7-15EFFEBA2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5F756-7AC6-DD42-ECE2-8D350FA34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60C1E-75FE-7820-B54A-24AF6AF5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B5A27-E73F-2B45-B0B3-5C03D7C1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C1DA9-D409-3FA0-86D9-343DF99D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8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C0A7FE-54FE-87D5-399D-660B3064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F2A6D-CE79-3982-4081-677C9732C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18F57-4E51-D931-70A6-36AAEF67A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57BD3-2C2E-4548-A900-8984E471228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03C23-3002-0B90-B740-F50CA2507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2A49B-FE62-E353-BDB0-8420A3A2A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D15A3-02E4-4CE0-86AF-0C5EA55E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btrust.org/wp-content/uploads/7_Welty-Miller-Restoration-Research-2023-v6.pptx.pdf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5CE89D-209C-4369-48A1-B3C1A8D5C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36" y="1901952"/>
            <a:ext cx="4109610" cy="4188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5FB66-171F-51BD-0F87-8F491538BA53}"/>
              </a:ext>
            </a:extLst>
          </p:cNvPr>
          <p:cNvSpPr txBox="1"/>
          <p:nvPr/>
        </p:nvSpPr>
        <p:spPr>
          <a:xfrm>
            <a:off x="884420" y="194873"/>
            <a:ext cx="49846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Example animation:  </a:t>
            </a:r>
            <a:br>
              <a:rPr lang="en-US" sz="4400" dirty="0"/>
            </a:br>
            <a:r>
              <a:rPr lang="en-US" sz="4400" dirty="0"/>
              <a:t>June 27, 2022 storm</a:t>
            </a:r>
          </a:p>
        </p:txBody>
      </p:sp>
      <p:pic>
        <p:nvPicPr>
          <p:cNvPr id="8" name="Trial16_JL">
            <a:hlinkClick r:id="" action="ppaction://media"/>
            <a:extLst>
              <a:ext uri="{FF2B5EF4-FFF2-40B4-BE49-F238E27FC236}">
                <a16:creationId xmlns:a16="http://schemas.microsoft.com/office/drawing/2014/main" id="{654812BE-C57F-386F-1284-5AA632C86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2925" y="0"/>
            <a:ext cx="52990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07F37-5AB3-2A9C-31F5-4ABA63EE19BC}"/>
              </a:ext>
            </a:extLst>
          </p:cNvPr>
          <p:cNvSpPr txBox="1"/>
          <p:nvPr/>
        </p:nvSpPr>
        <p:spPr>
          <a:xfrm>
            <a:off x="9233942" y="869429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AEF4E-8827-BFA3-A050-8DC660BA69B1}"/>
              </a:ext>
            </a:extLst>
          </p:cNvPr>
          <p:cNvSpPr txBox="1"/>
          <p:nvPr/>
        </p:nvSpPr>
        <p:spPr>
          <a:xfrm>
            <a:off x="248074" y="6301169"/>
            <a:ext cx="624510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Pooled Monitoring forum; presentation available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Sadie Drescher</dc:creator>
  <cp:lastModifiedBy>Sadie Drescher</cp:lastModifiedBy>
  <cp:revision>1</cp:revision>
  <dcterms:created xsi:type="dcterms:W3CDTF">2023-07-12T18:24:26Z</dcterms:created>
  <dcterms:modified xsi:type="dcterms:W3CDTF">2023-07-12T18:25:00Z</dcterms:modified>
</cp:coreProperties>
</file>