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BBC29-832B-41E2-B679-762517F25CDF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5055A-E055-464C-9F03-2DCE62C9EF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E3E30-2E9B-4EB4-812C-6DBCEE0343F0}" type="datetimeFigureOut">
              <a:rPr lang="en-US" smtClean="0"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AE569-206D-4A76-BAB0-F2E4D4414D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7"/>
          <p:cNvGrpSpPr/>
          <p:nvPr/>
        </p:nvGrpSpPr>
        <p:grpSpPr>
          <a:xfrm>
            <a:off x="1371600" y="1155700"/>
            <a:ext cx="1447800" cy="228600"/>
            <a:chOff x="1375527" y="1936750"/>
            <a:chExt cx="6553200" cy="154404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375527" y="2014954"/>
              <a:ext cx="65532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1375527" y="1938754"/>
              <a:ext cx="0" cy="1524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7924800" y="1936750"/>
              <a:ext cx="0" cy="1524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Agreement Timeline</a:t>
            </a:r>
            <a:endParaRPr lang="en-US" sz="4000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43000" y="1524000"/>
            <a:ext cx="7162800" cy="12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43000" y="6073913"/>
            <a:ext cx="7467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1873" y="1318260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July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8180" y="2806412"/>
            <a:ext cx="548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Aug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7220" y="4333123"/>
            <a:ext cx="603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Sept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31321" y="5811559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Oct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1070726" y="1502946"/>
            <a:ext cx="67778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1  3                               11 - 12                                17                               24            	</a:t>
            </a:r>
            <a:endParaRPr lang="en-US" sz="1400" dirty="0"/>
          </a:p>
        </p:txBody>
      </p:sp>
      <p:sp>
        <p:nvSpPr>
          <p:cNvPr id="110" name="Rectangle 109"/>
          <p:cNvSpPr/>
          <p:nvPr/>
        </p:nvSpPr>
        <p:spPr>
          <a:xfrm>
            <a:off x="2514600" y="6054030"/>
            <a:ext cx="442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EC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165970" y="4724400"/>
            <a:ext cx="50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MB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158148" y="3015724"/>
            <a:ext cx="69952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2                                  8                         15                   20            22-23               26-30    </a:t>
            </a:r>
            <a:endParaRPr lang="en-US" sz="1600" dirty="0"/>
          </a:p>
        </p:txBody>
      </p:sp>
      <p:sp>
        <p:nvSpPr>
          <p:cNvPr id="114" name="Rectangle 113"/>
          <p:cNvSpPr/>
          <p:nvPr/>
        </p:nvSpPr>
        <p:spPr>
          <a:xfrm>
            <a:off x="1289427" y="4548803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1                 5                     12                  15                    19      	</a:t>
            </a:r>
            <a:endParaRPr lang="en-US" sz="1600" dirty="0"/>
          </a:p>
        </p:txBody>
      </p:sp>
      <p:sp>
        <p:nvSpPr>
          <p:cNvPr id="115" name="Rectangle 114"/>
          <p:cNvSpPr/>
          <p:nvPr/>
        </p:nvSpPr>
        <p:spPr>
          <a:xfrm>
            <a:off x="1219200" y="6040159"/>
            <a:ext cx="441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1                                               15          	</a:t>
            </a:r>
            <a:endParaRPr lang="en-US" sz="1600" dirty="0"/>
          </a:p>
        </p:txBody>
      </p:sp>
      <p:sp>
        <p:nvSpPr>
          <p:cNvPr id="117" name="Rectangle 116"/>
          <p:cNvSpPr/>
          <p:nvPr/>
        </p:nvSpPr>
        <p:spPr>
          <a:xfrm>
            <a:off x="5334882" y="4718447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PSC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363980" y="1046043"/>
            <a:ext cx="15316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 Input</a:t>
            </a:r>
            <a:endParaRPr lang="en-US" sz="1400" dirty="0">
              <a:solidFill>
                <a:srgbClr val="80000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246324" y="1242786"/>
            <a:ext cx="16981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Draft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21280" y="167640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MB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5" name="Group 59"/>
          <p:cNvGrpSpPr/>
          <p:nvPr/>
        </p:nvGrpSpPr>
        <p:grpSpPr>
          <a:xfrm>
            <a:off x="2971800" y="914400"/>
            <a:ext cx="1371599" cy="677108"/>
            <a:chOff x="2935180" y="1179753"/>
            <a:chExt cx="1371599" cy="677108"/>
          </a:xfrm>
        </p:grpSpPr>
        <p:cxnSp>
          <p:nvCxnSpPr>
            <p:cNvPr id="188" name="Straight Connector 187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Rectangle 191"/>
            <p:cNvSpPr/>
            <p:nvPr/>
          </p:nvSpPr>
          <p:spPr>
            <a:xfrm>
              <a:off x="2935180" y="1179753"/>
              <a:ext cx="1371599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2">
                      <a:lumMod val="75000"/>
                    </a:schemeClr>
                  </a:solidFill>
                </a:rPr>
                <a:t>ERB/IRC </a:t>
              </a:r>
            </a:p>
            <a:p>
              <a:pPr algn="ctr"/>
              <a:r>
                <a:rPr lang="en-US" sz="1200" dirty="0" smtClean="0">
                  <a:solidFill>
                    <a:schemeClr val="tx2">
                      <a:lumMod val="75000"/>
                    </a:schemeClr>
                  </a:solidFill>
                </a:rPr>
                <a:t>Comment Review</a:t>
              </a:r>
            </a:p>
            <a:p>
              <a:pPr algn="ctr"/>
              <a:r>
                <a:rPr lang="en-US" sz="1200" dirty="0" smtClean="0">
                  <a:solidFill>
                    <a:schemeClr val="tx2">
                      <a:lumMod val="75000"/>
                    </a:schemeClr>
                  </a:solidFill>
                </a:rPr>
                <a:t>Edit</a:t>
              </a:r>
              <a:endParaRPr lang="en-US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6" name="Group 171"/>
          <p:cNvGrpSpPr/>
          <p:nvPr/>
        </p:nvGrpSpPr>
        <p:grpSpPr>
          <a:xfrm>
            <a:off x="1371600" y="1275591"/>
            <a:ext cx="1447800" cy="307777"/>
            <a:chOff x="1447800" y="2735096"/>
            <a:chExt cx="3048000" cy="40905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Rectangle 77"/>
            <p:cNvSpPr/>
            <p:nvPr/>
          </p:nvSpPr>
          <p:spPr>
            <a:xfrm>
              <a:off x="1447800" y="2808514"/>
              <a:ext cx="3048000" cy="2286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447800" y="2735096"/>
              <a:ext cx="3047998" cy="409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Abridged 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171"/>
          <p:cNvGrpSpPr/>
          <p:nvPr/>
        </p:nvGrpSpPr>
        <p:grpSpPr>
          <a:xfrm>
            <a:off x="4429126" y="1272377"/>
            <a:ext cx="3048000" cy="307777"/>
            <a:chOff x="1447800" y="2728766"/>
            <a:chExt cx="3048000" cy="409050"/>
          </a:xfrm>
        </p:grpSpPr>
        <p:sp>
          <p:nvSpPr>
            <p:cNvPr id="86" name="Rectangle 85"/>
            <p:cNvSpPr/>
            <p:nvPr/>
          </p:nvSpPr>
          <p:spPr>
            <a:xfrm>
              <a:off x="1447800" y="2808514"/>
              <a:ext cx="3048000" cy="2286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133600" y="2728766"/>
              <a:ext cx="1676400" cy="409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Preliminary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2" name="Rectangle 91"/>
          <p:cNvSpPr/>
          <p:nvPr/>
        </p:nvSpPr>
        <p:spPr>
          <a:xfrm>
            <a:off x="4738686" y="1023298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Stakeholder/Public Comment</a:t>
            </a:r>
            <a:endParaRPr lang="en-US" sz="1400" dirty="0">
              <a:solidFill>
                <a:srgbClr val="800000"/>
              </a:solidFill>
            </a:endParaRPr>
          </a:p>
        </p:txBody>
      </p:sp>
      <p:grpSp>
        <p:nvGrpSpPr>
          <p:cNvPr id="9" name="Group 120"/>
          <p:cNvGrpSpPr/>
          <p:nvPr/>
        </p:nvGrpSpPr>
        <p:grpSpPr>
          <a:xfrm>
            <a:off x="1371600" y="2734330"/>
            <a:ext cx="3048000" cy="338554"/>
            <a:chOff x="381000" y="3551809"/>
            <a:chExt cx="3048000" cy="338554"/>
          </a:xfrm>
        </p:grpSpPr>
        <p:sp>
          <p:nvSpPr>
            <p:cNvPr id="93" name="Rectangle 92"/>
            <p:cNvSpPr/>
            <p:nvPr/>
          </p:nvSpPr>
          <p:spPr>
            <a:xfrm>
              <a:off x="1198198" y="3551809"/>
              <a:ext cx="169818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</a:rPr>
                <a:t>Draft 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10" name="Group 171"/>
            <p:cNvGrpSpPr/>
            <p:nvPr/>
          </p:nvGrpSpPr>
          <p:grpSpPr>
            <a:xfrm>
              <a:off x="381000" y="3581400"/>
              <a:ext cx="3048000" cy="307777"/>
              <a:chOff x="1447800" y="2728766"/>
              <a:chExt cx="3048000" cy="409050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1447800" y="2808514"/>
                <a:ext cx="3048000" cy="2286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2133600" y="2728766"/>
                <a:ext cx="1676400" cy="409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Preliminary Draft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8" name="Rectangle 107"/>
          <p:cNvSpPr/>
          <p:nvPr/>
        </p:nvSpPr>
        <p:spPr>
          <a:xfrm>
            <a:off x="1676400" y="2505730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Stakeholder/Public Comment</a:t>
            </a:r>
            <a:endParaRPr lang="en-US" sz="1400" dirty="0">
              <a:solidFill>
                <a:srgbClr val="800000"/>
              </a:solidFill>
            </a:endParaRPr>
          </a:p>
        </p:txBody>
      </p:sp>
      <p:grpSp>
        <p:nvGrpSpPr>
          <p:cNvPr id="16" name="Group 108"/>
          <p:cNvGrpSpPr/>
          <p:nvPr/>
        </p:nvGrpSpPr>
        <p:grpSpPr>
          <a:xfrm>
            <a:off x="1366838" y="2697237"/>
            <a:ext cx="3048000" cy="110374"/>
            <a:chOff x="4419600" y="1980780"/>
            <a:chExt cx="3048000" cy="110374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4419600" y="2037880"/>
              <a:ext cx="30480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4419600" y="1980780"/>
              <a:ext cx="0" cy="109954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7467600" y="1981200"/>
              <a:ext cx="0" cy="109954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Rectangle 122"/>
          <p:cNvSpPr/>
          <p:nvPr/>
        </p:nvSpPr>
        <p:spPr>
          <a:xfrm>
            <a:off x="6019800" y="3210580"/>
            <a:ext cx="91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</a:rPr>
              <a:t>PSC</a:t>
            </a:r>
            <a:r>
              <a:rPr lang="en-US" sz="1400" dirty="0" smtClean="0">
                <a:solidFill>
                  <a:srgbClr val="008000"/>
                </a:solidFill>
              </a:rPr>
              <a:t>/MB</a:t>
            </a:r>
          </a:p>
          <a:p>
            <a:pPr algn="ctr"/>
            <a:r>
              <a:rPr lang="en-US" sz="1400" dirty="0" smtClean="0">
                <a:solidFill>
                  <a:srgbClr val="008000"/>
                </a:solidFill>
              </a:rPr>
              <a:t>Retreat </a:t>
            </a:r>
            <a:endParaRPr lang="en-US" sz="1400" dirty="0">
              <a:solidFill>
                <a:srgbClr val="008000"/>
              </a:solidFill>
            </a:endParaRPr>
          </a:p>
        </p:txBody>
      </p:sp>
      <p:grpSp>
        <p:nvGrpSpPr>
          <p:cNvPr id="17" name="Group 123"/>
          <p:cNvGrpSpPr/>
          <p:nvPr/>
        </p:nvGrpSpPr>
        <p:grpSpPr>
          <a:xfrm>
            <a:off x="4495800" y="2850650"/>
            <a:ext cx="1066800" cy="207529"/>
            <a:chOff x="2975727" y="1600200"/>
            <a:chExt cx="1295400" cy="152400"/>
          </a:xfrm>
        </p:grpSpPr>
        <p:cxnSp>
          <p:nvCxnSpPr>
            <p:cNvPr id="125" name="Straight Connector 124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Rectangle 129"/>
          <p:cNvSpPr/>
          <p:nvPr/>
        </p:nvSpPr>
        <p:spPr>
          <a:xfrm>
            <a:off x="4343400" y="2412822"/>
            <a:ext cx="13715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IRC 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Comment Review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Edit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6126480" y="3274080"/>
            <a:ext cx="6858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1143000" y="3037860"/>
            <a:ext cx="7162800" cy="76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>
            <a:off x="1143000" y="4550807"/>
            <a:ext cx="7162800" cy="211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2" name="Rectangle 171"/>
          <p:cNvSpPr/>
          <p:nvPr/>
        </p:nvSpPr>
        <p:spPr>
          <a:xfrm>
            <a:off x="4495800" y="5830966"/>
            <a:ext cx="3429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Develop Management Strategies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8" name="Group 171"/>
          <p:cNvGrpSpPr/>
          <p:nvPr/>
        </p:nvGrpSpPr>
        <p:grpSpPr>
          <a:xfrm>
            <a:off x="5867400" y="2730082"/>
            <a:ext cx="1219199" cy="523220"/>
            <a:chOff x="1447800" y="2735096"/>
            <a:chExt cx="3047997" cy="69538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9" name="Rectangle 198"/>
            <p:cNvSpPr/>
            <p:nvPr/>
          </p:nvSpPr>
          <p:spPr>
            <a:xfrm>
              <a:off x="1447800" y="2808513"/>
              <a:ext cx="2857500" cy="2849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1447800" y="2735096"/>
              <a:ext cx="3047997" cy="6953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Revised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71"/>
          <p:cNvGrpSpPr/>
          <p:nvPr/>
        </p:nvGrpSpPr>
        <p:grpSpPr>
          <a:xfrm>
            <a:off x="1295400" y="4243030"/>
            <a:ext cx="1219199" cy="307777"/>
            <a:chOff x="1447800" y="2735093"/>
            <a:chExt cx="3047997" cy="40905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3" name="Rectangle 202"/>
            <p:cNvSpPr/>
            <p:nvPr/>
          </p:nvSpPr>
          <p:spPr>
            <a:xfrm>
              <a:off x="1638300" y="2808513"/>
              <a:ext cx="2667000" cy="28499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1447800" y="2735093"/>
              <a:ext cx="3047997" cy="409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Final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210"/>
          <p:cNvGrpSpPr/>
          <p:nvPr/>
        </p:nvGrpSpPr>
        <p:grpSpPr>
          <a:xfrm>
            <a:off x="7048500" y="2806200"/>
            <a:ext cx="1066800" cy="207529"/>
            <a:chOff x="2975727" y="1600200"/>
            <a:chExt cx="1295400" cy="152400"/>
          </a:xfrm>
        </p:grpSpPr>
        <p:cxnSp>
          <p:nvCxnSpPr>
            <p:cNvPr id="212" name="Straight Connector 211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" name="Rectangle 214"/>
          <p:cNvSpPr/>
          <p:nvPr/>
        </p:nvSpPr>
        <p:spPr>
          <a:xfrm>
            <a:off x="6896100" y="2583517"/>
            <a:ext cx="13715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IRB/IRC 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Edit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2438400" y="4273808"/>
            <a:ext cx="3276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Final Negotiation/Revisions</a:t>
            </a:r>
          </a:p>
        </p:txBody>
      </p:sp>
      <p:grpSp>
        <p:nvGrpSpPr>
          <p:cNvPr id="21" name="Group 224"/>
          <p:cNvGrpSpPr/>
          <p:nvPr/>
        </p:nvGrpSpPr>
        <p:grpSpPr>
          <a:xfrm>
            <a:off x="2514600" y="4299347"/>
            <a:ext cx="3124200" cy="207529"/>
            <a:chOff x="2975727" y="1600200"/>
            <a:chExt cx="1295400" cy="152400"/>
          </a:xfrm>
        </p:grpSpPr>
        <p:cxnSp>
          <p:nvCxnSpPr>
            <p:cNvPr id="226" name="Straight Connector 225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Rectangle 228"/>
          <p:cNvSpPr/>
          <p:nvPr/>
        </p:nvSpPr>
        <p:spPr>
          <a:xfrm>
            <a:off x="5974080" y="4289048"/>
            <a:ext cx="1600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rgbClr val="008000"/>
                </a:solidFill>
              </a:rPr>
              <a:t>To EC for Clearance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2209800" y="5769113"/>
            <a:ext cx="1219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rgbClr val="008000"/>
                </a:solidFill>
              </a:rPr>
              <a:t>Sign Agreement</a:t>
            </a:r>
          </a:p>
        </p:txBody>
      </p:sp>
      <p:grpSp>
        <p:nvGrpSpPr>
          <p:cNvPr id="22" name="Group 234"/>
          <p:cNvGrpSpPr/>
          <p:nvPr/>
        </p:nvGrpSpPr>
        <p:grpSpPr>
          <a:xfrm>
            <a:off x="2286000" y="5817512"/>
            <a:ext cx="1066800" cy="207529"/>
            <a:chOff x="2975727" y="1600200"/>
            <a:chExt cx="1295400" cy="152400"/>
          </a:xfrm>
        </p:grpSpPr>
        <p:cxnSp>
          <p:nvCxnSpPr>
            <p:cNvPr id="236" name="Straight Connector 235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0" name="Straight Arrow Connector 239"/>
          <p:cNvCxnSpPr/>
          <p:nvPr/>
        </p:nvCxnSpPr>
        <p:spPr>
          <a:xfrm>
            <a:off x="5715000" y="4343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7345680" y="605028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June 2014</a:t>
            </a:r>
            <a:endParaRPr lang="en-US" sz="1400" dirty="0"/>
          </a:p>
        </p:txBody>
      </p:sp>
      <p:cxnSp>
        <p:nvCxnSpPr>
          <p:cNvPr id="245" name="Straight Arrow Connector 244"/>
          <p:cNvCxnSpPr/>
          <p:nvPr/>
        </p:nvCxnSpPr>
        <p:spPr>
          <a:xfrm flipV="1">
            <a:off x="4191000" y="5867400"/>
            <a:ext cx="35052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54"/>
          <p:cNvSpPr/>
          <p:nvPr/>
        </p:nvSpPr>
        <p:spPr>
          <a:xfrm>
            <a:off x="2689860" y="1752600"/>
            <a:ext cx="381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2514600" y="6152317"/>
            <a:ext cx="381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/>
          <p:cNvSpPr/>
          <p:nvPr/>
        </p:nvSpPr>
        <p:spPr>
          <a:xfrm>
            <a:off x="5707379" y="1729740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5661660" y="1688068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2941320" y="3276600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2895601" y="3234928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4770119" y="3242072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4724400" y="320040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8" name="Oval 267"/>
          <p:cNvSpPr/>
          <p:nvPr/>
        </p:nvSpPr>
        <p:spPr>
          <a:xfrm>
            <a:off x="3451859" y="1687592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3406140" y="164592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67600" y="1066800"/>
            <a:ext cx="685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Thru Aug. 15</a:t>
            </a:r>
            <a:endParaRPr lang="en-US" sz="1100" dirty="0"/>
          </a:p>
        </p:txBody>
      </p:sp>
      <p:grpSp>
        <p:nvGrpSpPr>
          <p:cNvPr id="23" name="Group 160"/>
          <p:cNvGrpSpPr/>
          <p:nvPr/>
        </p:nvGrpSpPr>
        <p:grpSpPr>
          <a:xfrm>
            <a:off x="4429124" y="1214805"/>
            <a:ext cx="3752851" cy="109954"/>
            <a:chOff x="4429124" y="1214805"/>
            <a:chExt cx="3752851" cy="109954"/>
          </a:xfrm>
        </p:grpSpPr>
        <p:grpSp>
          <p:nvGrpSpPr>
            <p:cNvPr id="24" name="Group 104"/>
            <p:cNvGrpSpPr/>
            <p:nvPr/>
          </p:nvGrpSpPr>
          <p:grpSpPr>
            <a:xfrm>
              <a:off x="4429124" y="1214805"/>
              <a:ext cx="3048000" cy="109954"/>
              <a:chOff x="4419600" y="1980780"/>
              <a:chExt cx="3048000" cy="109954"/>
            </a:xfrm>
          </p:grpSpPr>
          <p:cxnSp>
            <p:nvCxnSpPr>
              <p:cNvPr id="129" name="Straight Connector 128"/>
              <p:cNvCxnSpPr/>
              <p:nvPr/>
            </p:nvCxnSpPr>
            <p:spPr>
              <a:xfrm>
                <a:off x="4419600" y="2037880"/>
                <a:ext cx="3048000" cy="0"/>
              </a:xfrm>
              <a:prstGeom prst="line">
                <a:avLst/>
              </a:prstGeom>
              <a:ln>
                <a:solidFill>
                  <a:srgbClr val="8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4419600" y="1980780"/>
                <a:ext cx="0" cy="109954"/>
              </a:xfrm>
              <a:prstGeom prst="line">
                <a:avLst/>
              </a:prstGeom>
              <a:ln>
                <a:solidFill>
                  <a:srgbClr val="8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Straight Arrow Connector 106"/>
            <p:cNvCxnSpPr/>
            <p:nvPr/>
          </p:nvCxnSpPr>
          <p:spPr>
            <a:xfrm>
              <a:off x="7267575" y="1268730"/>
              <a:ext cx="914400" cy="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151"/>
          <p:cNvGrpSpPr/>
          <p:nvPr/>
        </p:nvGrpSpPr>
        <p:grpSpPr>
          <a:xfrm rot="2270692">
            <a:off x="3980095" y="5902346"/>
            <a:ext cx="106924" cy="375617"/>
            <a:chOff x="4085966" y="5841063"/>
            <a:chExt cx="152400" cy="453232"/>
          </a:xfrm>
        </p:grpSpPr>
        <p:cxnSp>
          <p:nvCxnSpPr>
            <p:cNvPr id="217" name="Straight Connector 216"/>
            <p:cNvCxnSpPr/>
            <p:nvPr/>
          </p:nvCxnSpPr>
          <p:spPr>
            <a:xfrm>
              <a:off x="4091522" y="5841063"/>
              <a:ext cx="0" cy="228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4232810" y="6065695"/>
              <a:ext cx="0" cy="228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4085966" y="6065694"/>
              <a:ext cx="152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8" name="Straight Connector 157"/>
          <p:cNvCxnSpPr/>
          <p:nvPr/>
        </p:nvCxnSpPr>
        <p:spPr>
          <a:xfrm>
            <a:off x="7772400" y="584454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7391400" y="1447800"/>
            <a:ext cx="685800" cy="0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cbisland</dc:creator>
  <cp:lastModifiedBy>cbisland</cp:lastModifiedBy>
  <cp:revision>1</cp:revision>
  <dcterms:created xsi:type="dcterms:W3CDTF">2013-07-01T22:15:13Z</dcterms:created>
  <dcterms:modified xsi:type="dcterms:W3CDTF">2013-07-01T22:15:45Z</dcterms:modified>
</cp:coreProperties>
</file>