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7" r:id="rId5"/>
    <p:sldId id="262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04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9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9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5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2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3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3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9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6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5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3ED25-EE54-BF4E-9B1C-90192747F43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10A2B-F4D0-B94F-9B69-B8D180A0C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2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5-15 at 8.36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24074" r="32298"/>
          <a:stretch/>
        </p:blipFill>
        <p:spPr>
          <a:xfrm>
            <a:off x="7027334" y="4080933"/>
            <a:ext cx="2116666" cy="2777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268" y="638426"/>
            <a:ext cx="8466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Chesapeake Bay Ecosystem Atlas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Atlas Scree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1905404"/>
            <a:ext cx="6028267" cy="47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19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33"/>
            <a:ext cx="9144000" cy="66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62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21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1"/>
            <a:ext cx="9144000" cy="67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12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5-15 at 9.23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21"/>
            <a:ext cx="9144000" cy="66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6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2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3"/>
            <a:ext cx="9144000" cy="665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7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24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37"/>
            <a:ext cx="9144000" cy="67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2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24"/>
            <a:ext cx="9144000" cy="66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5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25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98"/>
            <a:ext cx="9144000" cy="66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83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Finalizing climate change chapter</a:t>
            </a:r>
          </a:p>
          <a:p>
            <a:r>
              <a:rPr lang="en-US" sz="2800" dirty="0" smtClean="0"/>
              <a:t>Creating cross-platform edition</a:t>
            </a:r>
          </a:p>
          <a:p>
            <a:r>
              <a:rPr lang="en-US" sz="2800" dirty="0" smtClean="0"/>
              <a:t>Including live data links</a:t>
            </a:r>
          </a:p>
          <a:p>
            <a:r>
              <a:rPr lang="en-US" sz="2800" dirty="0" smtClean="0"/>
              <a:t>Web portal</a:t>
            </a:r>
            <a:endParaRPr lang="en-US" sz="2800" dirty="0"/>
          </a:p>
        </p:txBody>
      </p:sp>
      <p:pic>
        <p:nvPicPr>
          <p:cNvPr id="5" name="Picture 4" descr="TR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8933"/>
            <a:ext cx="2904095" cy="2269066"/>
          </a:xfrm>
          <a:prstGeom prst="rect">
            <a:avLst/>
          </a:prstGeom>
        </p:spPr>
      </p:pic>
      <p:pic>
        <p:nvPicPr>
          <p:cNvPr id="6" name="Picture 5" descr="gsl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164" y="4538132"/>
            <a:ext cx="3089836" cy="2387600"/>
          </a:xfrm>
          <a:prstGeom prst="rect">
            <a:avLst/>
          </a:prstGeom>
        </p:spPr>
      </p:pic>
      <p:pic>
        <p:nvPicPr>
          <p:cNvPr id="7" name="Picture 6" descr="fd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61" y="4572000"/>
            <a:ext cx="308983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51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18003"/>
            <a:ext cx="5194300" cy="6270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What is it?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Screen Shot 2016-05-15 at 8.42.5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7" t="6973" b="2511"/>
          <a:stretch/>
        </p:blipFill>
        <p:spPr>
          <a:xfrm>
            <a:off x="2880291" y="541866"/>
            <a:ext cx="6263709" cy="60416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5" y="1118434"/>
            <a:ext cx="3623462" cy="4943699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A reference guide to the ecology of Chesapeake Bay developed with NOAA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Target audiences are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iddle &amp; high school students, graduate students, managers, and engaged public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Chapters on Basin Basics, Flow and WQ, Plankton, Food Web, and Climate Change (in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dev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)</a:t>
            </a: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Teacher’s Edition includes curriculum guides</a:t>
            </a:r>
          </a:p>
          <a:p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  <a:p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755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" y="13917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Why an eBook?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28094"/>
            <a:ext cx="3908424" cy="404723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Immersive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Engaging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Web enabled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Paper is out – 	Electrons are in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Inexpensive to 	update</a:t>
            </a: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640" y="1728094"/>
            <a:ext cx="4052160" cy="272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435" y="4067175"/>
            <a:ext cx="313690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5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15 at 8.1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073"/>
            <a:ext cx="9144000" cy="479438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5100" y="33338"/>
            <a:ext cx="5194300" cy="62706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entury Gothic"/>
                <a:cs typeface="Century Gothic"/>
              </a:rPr>
              <a:t>How do you get it?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205" y="644310"/>
            <a:ext cx="9144000" cy="1052944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Free download from iTunes bookstore for all Mac platforms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Other tablet versions expected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370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5-15 at 9.08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4351867" cy="3277168"/>
          </a:xfrm>
          <a:prstGeom prst="rect">
            <a:avLst/>
          </a:prstGeom>
        </p:spPr>
      </p:pic>
      <p:pic>
        <p:nvPicPr>
          <p:cNvPr id="9" name="Picture 8" descr="Screen Shot 2016-05-15 at 9.19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89866"/>
            <a:ext cx="4470399" cy="3261263"/>
          </a:xfrm>
          <a:prstGeom prst="rect">
            <a:avLst/>
          </a:prstGeom>
        </p:spPr>
      </p:pic>
      <p:pic>
        <p:nvPicPr>
          <p:cNvPr id="11" name="Picture 10" descr="Screen Shot 2016-05-15 at 9.21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02" y="3572933"/>
            <a:ext cx="4519665" cy="3285067"/>
          </a:xfrm>
          <a:prstGeom prst="rect">
            <a:avLst/>
          </a:prstGeom>
        </p:spPr>
      </p:pic>
      <p:pic>
        <p:nvPicPr>
          <p:cNvPr id="12" name="Picture 11" descr="Screen Shot 2016-05-15 at 9.35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28" y="-12807"/>
            <a:ext cx="4444366" cy="331481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55066" y="-12807"/>
            <a:ext cx="0" cy="70740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-1117600" y="3369736"/>
            <a:ext cx="11023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1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92922"/>
          </a:xfrm>
        </p:spPr>
        <p:txBody>
          <a:bodyPr/>
          <a:lstStyle/>
          <a:p>
            <a:pPr algn="l"/>
            <a:r>
              <a:rPr lang="en-US" dirty="0" smtClean="0"/>
              <a:t>Study Guides </a:t>
            </a:r>
            <a:endParaRPr lang="en-US" dirty="0"/>
          </a:p>
        </p:txBody>
      </p:sp>
      <p:pic>
        <p:nvPicPr>
          <p:cNvPr id="4" name="Content Placeholder 3" descr="Screen Shot 2016-05-15 at 9.05.4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 b="9856"/>
          <a:stretch>
            <a:fillRect/>
          </a:stretch>
        </p:blipFill>
        <p:spPr>
          <a:xfrm>
            <a:off x="33868" y="1118434"/>
            <a:ext cx="4402666" cy="2421297"/>
          </a:xfrm>
        </p:spPr>
      </p:pic>
      <p:pic>
        <p:nvPicPr>
          <p:cNvPr id="9" name="Picture 8" descr="Screen Shot 2016-05-15 at 9.38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6" y="1098230"/>
            <a:ext cx="8833681" cy="46083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868" y="4267864"/>
            <a:ext cx="2963912" cy="2390044"/>
            <a:chOff x="3958647" y="3302000"/>
            <a:chExt cx="5185353" cy="3572928"/>
          </a:xfrm>
        </p:grpSpPr>
        <p:pic>
          <p:nvPicPr>
            <p:cNvPr id="5" name="Picture 4" descr="Screen Shot 2016-05-15 at 9.05.55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647" y="3302000"/>
              <a:ext cx="5185353" cy="35729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16400" y="3759200"/>
              <a:ext cx="431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Oligotrophic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4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15 at 9.16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39"/>
            <a:ext cx="9144000" cy="67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6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1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17"/>
            <a:ext cx="9144000" cy="66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5-15 at 9.19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574"/>
            <a:ext cx="9144000" cy="63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07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5862</TotalTime>
  <Words>112</Words>
  <Application>Microsoft Office PowerPoint</Application>
  <PresentationFormat>On-screen Show (4:3)</PresentationFormat>
  <Paragraphs>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Century Gothic</vt:lpstr>
      <vt:lpstr>Office Theme</vt:lpstr>
      <vt:lpstr>PowerPoint Presentation</vt:lpstr>
      <vt:lpstr>What is it?</vt:lpstr>
      <vt:lpstr>Why an eBook?</vt:lpstr>
      <vt:lpstr>How do you get it?</vt:lpstr>
      <vt:lpstr>PowerPoint Presentation</vt:lpstr>
      <vt:lpstr>Study Guides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</vt:lpstr>
    </vt:vector>
  </TitlesOfParts>
  <Company>Be the Bay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Chesapeake Bay Ecological Atlas</dc:title>
  <dc:creator>Jasinski</dc:creator>
  <cp:lastModifiedBy>Jessica</cp:lastModifiedBy>
  <cp:revision>28</cp:revision>
  <dcterms:created xsi:type="dcterms:W3CDTF">2013-03-13T00:58:16Z</dcterms:created>
  <dcterms:modified xsi:type="dcterms:W3CDTF">2016-05-18T15:31:28Z</dcterms:modified>
</cp:coreProperties>
</file>