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260" r:id="rId4"/>
    <p:sldId id="293" r:id="rId5"/>
    <p:sldId id="274" r:id="rId6"/>
    <p:sldId id="294" r:id="rId7"/>
    <p:sldId id="291" r:id="rId8"/>
    <p:sldId id="29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CBFA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0FC8199-268E-406F-BBFF-933B0406C25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7E8036-6540-49E6-A0C7-573F1F489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5/11/2012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apeakebay.net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3124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CBP BMP Verification Program Development: </a:t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Progress to Date and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Forthcoming Issues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724400"/>
            <a:ext cx="7086600" cy="1752600"/>
          </a:xfrm>
        </p:spPr>
        <p:txBody>
          <a:bodyPr/>
          <a:lstStyle/>
          <a:p>
            <a:r>
              <a:rPr lang="en-US" dirty="0" smtClean="0"/>
              <a:t>CBP Principals’ Staff Committee Briefing</a:t>
            </a:r>
          </a:p>
          <a:p>
            <a:r>
              <a:rPr lang="en-US" dirty="0" smtClean="0"/>
              <a:t>May 14, 2012 Meeting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Progress to Date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562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All source sector workgroups actively developing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protocols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has draft set of revised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about ready to share with the WQGIT and source workgroups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has a working draft Verification Review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charge and membership ready for a second round of review at its mid-May conference call</a:t>
            </a: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Forthcoming Issues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72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Addressing practices which are not functionally equivalent to established standards or CBP partnership approved practices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Knowing when we have established verification protocols providing assurance of effective implementation across source sectors, funding sources, and jurisdictions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What are the ‘bounds’ on supporting adaptability across jurisdictions 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Forthcoming Issues (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257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Not pitting resources for on-the-ground implementation vs. BMP verification as though it was an either/or situation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Commitment to effectively communicating the importance of verification as an integral component of program implementation, not an undesired add-on/requirement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Addressing concerns about the request for historical data clean-ups and the resources required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Address concerns about verification process in regard to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trading programs.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June: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initial review of all the elements of the partnership’s verification program—principles, protocols, and panel—to determine what fits, what doesn’t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(late March)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July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reviewing the backbone of the basinwide verification program—the states’ existing tracking and reporting systems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Sept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review of all the revised elements and ask the question—are we ready to move the proposed verification program up the partnership management structure?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(April)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Schedule (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Oct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(April)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Nov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MB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(May/June)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Dec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(Summer 2012)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Winter 2012/2013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communication of the Partnership’s BMP Verification Program to partners/stakeholders through some formal agreement mechanism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(Fall 2012)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Spring 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BMP Verification Review Panel reviews states’ proposed verification programs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(Starting fall 2012)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for Action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Approval to proceed forward with the revised (reality checked) schedule.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696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Times New Roman" pitchFamily="18" charset="0"/>
              </a:rPr>
              <a:t>Rich Batiuk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Associate Director for Science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U.S. Environmental Protection Agency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Chesapeake Bay Program Office </a:t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410 Severn </a:t>
            </a:r>
            <a:r>
              <a:rPr lang="en-US" sz="2400" dirty="0" smtClean="0">
                <a:latin typeface="Arial" charset="0"/>
                <a:cs typeface="Times New Roman" pitchFamily="18" charset="0"/>
              </a:rPr>
              <a:t>Avenue</a:t>
            </a:r>
            <a:r>
              <a:rPr lang="en-US" sz="2400" dirty="0">
                <a:latin typeface="Arial" charset="0"/>
                <a:cs typeface="Times New Roman" pitchFamily="18" charset="0"/>
              </a:rPr>
              <a:t/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Annapolis, MD  21403 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410-267-5731 (office)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443-223-7823 (cell)</a:t>
            </a:r>
            <a:endParaRPr lang="en-US" sz="2400" dirty="0"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batiuk.richard@epa.gov</a:t>
            </a:r>
          </a:p>
          <a:p>
            <a:pPr algn="ctr">
              <a:spcBef>
                <a:spcPct val="50000"/>
              </a:spcBef>
            </a:pPr>
            <a:r>
              <a:rPr lang="en-US" sz="2400" b="0" dirty="0">
                <a:latin typeface="Arial" charset="0"/>
                <a:cs typeface="Times New Roman" pitchFamily="18" charset="0"/>
                <a:hlinkClick r:id="rId2"/>
              </a:rPr>
              <a:t>www.chesapeakebay.net</a:t>
            </a:r>
            <a:endParaRPr lang="en-US" sz="2400" b="0" dirty="0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372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CBP BMP Verification Program Development:   Progress to Date and  Forthcoming Issues</vt:lpstr>
      <vt:lpstr>Progress to Date</vt:lpstr>
      <vt:lpstr>Forthcoming Issues</vt:lpstr>
      <vt:lpstr>Forthcoming Issues (Con’t)</vt:lpstr>
      <vt:lpstr>Revised Schedule</vt:lpstr>
      <vt:lpstr>Revised Schedule (Con’t)</vt:lpstr>
      <vt:lpstr>Requests for Action</vt:lpstr>
      <vt:lpstr>Slide 8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gbarranc</cp:lastModifiedBy>
  <cp:revision>85</cp:revision>
  <dcterms:created xsi:type="dcterms:W3CDTF">2011-12-15T12:31:30Z</dcterms:created>
  <dcterms:modified xsi:type="dcterms:W3CDTF">2012-05-11T17:40:40Z</dcterms:modified>
</cp:coreProperties>
</file>