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6" r:id="rId2"/>
    <p:sldId id="285" r:id="rId3"/>
    <p:sldId id="260" r:id="rId4"/>
    <p:sldId id="293" r:id="rId5"/>
    <p:sldId id="274" r:id="rId6"/>
    <p:sldId id="294" r:id="rId7"/>
    <p:sldId id="291" r:id="rId8"/>
    <p:sldId id="29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61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F1BC8E-0A78-454A-981C-2F8DA54C0B0D}" type="datetimeFigureOut">
              <a:rPr lang="en-US" smtClean="0"/>
              <a:pPr/>
              <a:t>5/7/2012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EBE495-5E72-4B3A-AE77-0D8614C8DEF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87CD7-0DB1-4ECA-8F22-DA0089EAB345}" type="datetime1">
              <a:rPr lang="en-US" smtClean="0"/>
              <a:pPr/>
              <a:t>5/7/2012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E3ECC-22A3-46B5-81EE-39B1760D8D57}" type="datetime1">
              <a:rPr lang="en-US" smtClean="0"/>
              <a:pPr/>
              <a:t>5/7/2012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954D7-25F8-4BA6-9878-C5DAFD570362}" type="datetime1">
              <a:rPr lang="en-US" smtClean="0"/>
              <a:pPr/>
              <a:t>5/7/2012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E50B-CA93-4163-8318-99DE388915CF}" type="datetime1">
              <a:rPr lang="en-US" smtClean="0"/>
              <a:pPr/>
              <a:t>5/7/2012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84F50-6A7C-41E8-8C7E-7050DB8590FE}" type="datetime1">
              <a:rPr lang="en-US" smtClean="0"/>
              <a:pPr/>
              <a:t>5/7/2012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1ABF1-3E56-4996-A714-1AD077EA65E5}" type="datetime1">
              <a:rPr lang="en-US" smtClean="0"/>
              <a:pPr/>
              <a:t>5/7/2012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B5E4C-F6E9-42BE-B060-5827492F974A}" type="datetime1">
              <a:rPr lang="en-US" smtClean="0"/>
              <a:pPr/>
              <a:t>5/7/2012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0B6FC-CDAA-4486-A074-4A4351FC9FC2}" type="datetime1">
              <a:rPr lang="en-US" smtClean="0"/>
              <a:pPr/>
              <a:t>5/7/2012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90025-AF7D-49D5-826A-C3906E5E3B4F}" type="datetime1">
              <a:rPr lang="en-US" smtClean="0"/>
              <a:pPr/>
              <a:t>5/7/2012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810E4-BE50-42FA-8D24-009F1D677BCA}" type="datetime1">
              <a:rPr lang="en-US" smtClean="0"/>
              <a:pPr/>
              <a:t>5/7/2012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FAFB4-7188-4A3A-B44F-2C43B9B463D4}" type="datetime1">
              <a:rPr lang="en-US" smtClean="0"/>
              <a:pPr/>
              <a:t>5/7/2012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172C9-176B-4D2C-9E3E-53781E7C3607}" type="datetime1">
              <a:rPr lang="en-US" smtClean="0"/>
              <a:pPr/>
              <a:t>5/7/2012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hesapeakebay.net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31242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CBP 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BMP Verification Program Development: </a:t>
            </a:r>
            <a:br>
              <a:rPr lang="en-US" sz="4000" b="1" dirty="0" smtClean="0">
                <a:latin typeface="Arial" pitchFamily="34" charset="0"/>
                <a:cs typeface="Arial" pitchFamily="34" charset="0"/>
              </a:rPr>
            </a:br>
            <a:r>
              <a:rPr lang="en-US" sz="4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4000" b="1" dirty="0" smtClean="0">
                <a:latin typeface="Arial" pitchFamily="34" charset="0"/>
                <a:cs typeface="Arial" pitchFamily="34" charset="0"/>
              </a:rPr>
            </a:b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Progress to Date and </a:t>
            </a:r>
            <a:br>
              <a:rPr lang="en-US" sz="3600" b="1" dirty="0" smtClean="0">
                <a:latin typeface="Arial" pitchFamily="34" charset="0"/>
                <a:cs typeface="Arial" pitchFamily="34" charset="0"/>
              </a:rPr>
            </a:b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Forthcoming Issues</a:t>
            </a:r>
            <a:endParaRPr lang="en-US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4724400"/>
            <a:ext cx="6400800" cy="1752600"/>
          </a:xfrm>
        </p:spPr>
        <p:txBody>
          <a:bodyPr/>
          <a:lstStyle/>
          <a:p>
            <a:r>
              <a:rPr lang="en-US" dirty="0" smtClean="0"/>
              <a:t>CBP Management Board Briefing</a:t>
            </a:r>
          </a:p>
          <a:p>
            <a:r>
              <a:rPr lang="en-US" dirty="0" smtClean="0"/>
              <a:t>May 9, </a:t>
            </a:r>
            <a:r>
              <a:rPr lang="en-US" dirty="0" smtClean="0"/>
              <a:t>2012 </a:t>
            </a:r>
            <a:r>
              <a:rPr lang="en-US" dirty="0" smtClean="0"/>
              <a:t>Meeting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Progress to Date</a:t>
            </a:r>
            <a:endParaRPr lang="en-US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458200" cy="55626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Aft>
                <a:spcPts val="2400"/>
              </a:spcAft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All source sector workgroups actively developing verification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protocols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Aft>
                <a:spcPts val="2400"/>
              </a:spcAft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BMP Verification Committee has draft set of revised verification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principles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about ready to share with the WQGIT and source workgroups</a:t>
            </a:r>
          </a:p>
          <a:p>
            <a:pPr>
              <a:lnSpc>
                <a:spcPct val="110000"/>
              </a:lnSpc>
              <a:spcAft>
                <a:spcPts val="2400"/>
              </a:spcAft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BMP Verification Committee has a working draft Verification Review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Panel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charge and membership ready for a second round of review at its mid-May conference call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Forthcoming Issues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10600" cy="52578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Addressing practices which are not functionally equivalent to established standards or CBP partnership approved practices</a:t>
            </a: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Knowing when we have established verification protocols providing assurance of effective implementation across source sectors, funding sources, and jurisdictions</a:t>
            </a: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What are the ‘bounds’ on supporting adaptability across jurisdictions </a:t>
            </a: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Forthcoming Issues (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Con’t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86800" cy="5257800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Not pitting resources for on-the-ground implementation vs. BMP verification as though it was an either/or situation</a:t>
            </a: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Commitment to effectively communicating the importance of verification as an integral component of program implementation, not an undesired add-on/requirement</a:t>
            </a: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Addressing concerns about the request for historical data clean-ups and the resources required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Revised 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Schedule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458200" cy="5715000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June: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initial review of all the elements of the partnership’s verification program—principles, protocols, and panel—to determine what fits, what doesn’t </a:t>
            </a:r>
            <a:r>
              <a:rPr 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(late March)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July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reviewing the backbone of the basinwide verification program—the states’ existing tracking and reporting systems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Sept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review of all the revised elements and ask the question—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are we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ready to move the proposed verification program up the partnership management structure? </a:t>
            </a:r>
            <a:r>
              <a:rPr 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(April)</a:t>
            </a:r>
            <a:endParaRPr lang="en-US" sz="28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Revised Schedule (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Con’t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458200" cy="5715000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Oct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WQGIT review/approval </a:t>
            </a:r>
            <a:r>
              <a:rPr 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(April)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Nov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MB review/approval </a:t>
            </a:r>
            <a:r>
              <a:rPr 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(May/June)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Dec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PSC review/approval </a:t>
            </a:r>
            <a:r>
              <a:rPr 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(Summer 2012)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Winter 2012/2013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PSC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communication of the Partnership’s BMP Verification Program to partners/stakeholders through some formal agreement mechanism </a:t>
            </a:r>
            <a:r>
              <a:rPr 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(Fall 2012)</a:t>
            </a:r>
            <a:endParaRPr lang="en-US" sz="28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Spring 2013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BMP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Verification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Review Panel reviews states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’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proposed verification programs </a:t>
            </a:r>
            <a:r>
              <a:rPr 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(Starting fall 2012)</a:t>
            </a:r>
            <a:endParaRPr lang="en-US" sz="28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Aft>
                <a:spcPts val="1200"/>
              </a:spcAft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Requests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for Action</a:t>
            </a:r>
            <a:endParaRPr lang="en-US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458200" cy="57150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</a:pPr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Requested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Action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Commitment to give further thought to how to go about addressing the forthcoming issues.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Aft>
                <a:spcPts val="1200"/>
              </a:spcAft>
            </a:pPr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Requested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Action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Approval to proceed forward with the revised (reality checked) schedule.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685800" y="1066800"/>
            <a:ext cx="7696200" cy="5186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latin typeface="Arial" charset="0"/>
                <a:cs typeface="Times New Roman" pitchFamily="18" charset="0"/>
              </a:rPr>
              <a:t>Rich Batiuk</a:t>
            </a:r>
          </a:p>
          <a:p>
            <a:pPr algn="ctr">
              <a:spcBef>
                <a:spcPct val="50000"/>
              </a:spcBef>
            </a:pPr>
            <a:r>
              <a:rPr lang="en-US" sz="2400" dirty="0">
                <a:latin typeface="Arial" charset="0"/>
                <a:cs typeface="Times New Roman" pitchFamily="18" charset="0"/>
              </a:rPr>
              <a:t>Associate Director for Science</a:t>
            </a:r>
          </a:p>
          <a:p>
            <a:pPr algn="ctr"/>
            <a:r>
              <a:rPr lang="en-US" sz="2400" dirty="0">
                <a:latin typeface="Arial" charset="0"/>
                <a:cs typeface="Times New Roman" pitchFamily="18" charset="0"/>
              </a:rPr>
              <a:t>U.S. Environmental Protection Agency</a:t>
            </a:r>
          </a:p>
          <a:p>
            <a:pPr algn="ctr"/>
            <a:r>
              <a:rPr lang="en-US" sz="2400" dirty="0">
                <a:latin typeface="Arial" charset="0"/>
                <a:cs typeface="Times New Roman" pitchFamily="18" charset="0"/>
              </a:rPr>
              <a:t>Chesapeake Bay Program Office </a:t>
            </a:r>
            <a:br>
              <a:rPr lang="en-US" sz="2400" dirty="0">
                <a:latin typeface="Arial" charset="0"/>
                <a:cs typeface="Times New Roman" pitchFamily="18" charset="0"/>
              </a:rPr>
            </a:br>
            <a:r>
              <a:rPr lang="en-US" sz="2400" dirty="0">
                <a:latin typeface="Arial" charset="0"/>
                <a:cs typeface="Times New Roman" pitchFamily="18" charset="0"/>
              </a:rPr>
              <a:t>410 Severn </a:t>
            </a:r>
            <a:r>
              <a:rPr lang="en-US" sz="2400" dirty="0" smtClean="0">
                <a:latin typeface="Arial" charset="0"/>
                <a:cs typeface="Times New Roman" pitchFamily="18" charset="0"/>
              </a:rPr>
              <a:t>Avenue</a:t>
            </a:r>
            <a:r>
              <a:rPr lang="en-US" sz="2400" dirty="0">
                <a:latin typeface="Arial" charset="0"/>
                <a:cs typeface="Times New Roman" pitchFamily="18" charset="0"/>
              </a:rPr>
              <a:t/>
            </a:r>
            <a:br>
              <a:rPr lang="en-US" sz="2400" dirty="0">
                <a:latin typeface="Arial" charset="0"/>
                <a:cs typeface="Times New Roman" pitchFamily="18" charset="0"/>
              </a:rPr>
            </a:br>
            <a:r>
              <a:rPr lang="en-US" sz="2400" dirty="0">
                <a:latin typeface="Arial" charset="0"/>
                <a:cs typeface="Times New Roman" pitchFamily="18" charset="0"/>
              </a:rPr>
              <a:t>Annapolis, MD  21403 </a:t>
            </a:r>
          </a:p>
          <a:p>
            <a:pPr algn="ctr">
              <a:spcBef>
                <a:spcPct val="50000"/>
              </a:spcBef>
            </a:pPr>
            <a:r>
              <a:rPr lang="en-US" sz="2400" dirty="0" smtClean="0">
                <a:latin typeface="Arial" charset="0"/>
                <a:cs typeface="Times New Roman" pitchFamily="18" charset="0"/>
              </a:rPr>
              <a:t>410-267-5731 (office)</a:t>
            </a:r>
          </a:p>
          <a:p>
            <a:pPr algn="ctr">
              <a:spcBef>
                <a:spcPct val="50000"/>
              </a:spcBef>
            </a:pPr>
            <a:r>
              <a:rPr lang="en-US" sz="2400" dirty="0" smtClean="0">
                <a:latin typeface="Arial" charset="0"/>
                <a:cs typeface="Times New Roman" pitchFamily="18" charset="0"/>
              </a:rPr>
              <a:t>443-223-7823 (cell)</a:t>
            </a:r>
            <a:endParaRPr lang="en-US" sz="2400" dirty="0">
              <a:latin typeface="Arial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2400" dirty="0">
                <a:latin typeface="Arial" charset="0"/>
                <a:cs typeface="Times New Roman" pitchFamily="18" charset="0"/>
              </a:rPr>
              <a:t>batiuk.richard@epa.gov</a:t>
            </a:r>
          </a:p>
          <a:p>
            <a:pPr algn="ctr">
              <a:spcBef>
                <a:spcPct val="50000"/>
              </a:spcBef>
            </a:pPr>
            <a:r>
              <a:rPr lang="en-US" sz="2400" b="0" dirty="0">
                <a:latin typeface="Arial" charset="0"/>
                <a:cs typeface="Times New Roman" pitchFamily="18" charset="0"/>
                <a:hlinkClick r:id="rId2"/>
              </a:rPr>
              <a:t>www.chesapeakebay.net</a:t>
            </a:r>
            <a:endParaRPr lang="en-US" sz="2400" b="0" dirty="0">
              <a:latin typeface="Arial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b="0" dirty="0">
              <a:latin typeface="Arial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574</TotalTime>
  <Words>377</Words>
  <Application>Microsoft Office PowerPoint</Application>
  <PresentationFormat>On-screen Show (4:3)</PresentationFormat>
  <Paragraphs>49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CBP BMP Verification Program Development:   Progress to Date and  Forthcoming Issues</vt:lpstr>
      <vt:lpstr>Progress to Date</vt:lpstr>
      <vt:lpstr>Forthcoming Issues</vt:lpstr>
      <vt:lpstr>Forthcoming Issues (Con’t)</vt:lpstr>
      <vt:lpstr>Revised Schedule</vt:lpstr>
      <vt:lpstr>Revised Schedule (Con’t)</vt:lpstr>
      <vt:lpstr>Requests for Action</vt:lpstr>
      <vt:lpstr>Slide 8</vt:lpstr>
    </vt:vector>
  </TitlesOfParts>
  <Company>US-EPA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CBP Partnership Proposal for Ensuring Full Accountability of Best Practices and Technologies Implemented</dc:title>
  <dc:creator>Rbatiuk</dc:creator>
  <cp:lastModifiedBy>Rbatiuk</cp:lastModifiedBy>
  <cp:revision>46</cp:revision>
  <dcterms:created xsi:type="dcterms:W3CDTF">2011-12-15T12:31:30Z</dcterms:created>
  <dcterms:modified xsi:type="dcterms:W3CDTF">2012-05-07T22:50:48Z</dcterms:modified>
</cp:coreProperties>
</file>