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21"/>
  </p:notesMasterIdLst>
  <p:handoutMasterIdLst>
    <p:handoutMasterId r:id="rId22"/>
  </p:handoutMasterIdLst>
  <p:sldIdLst>
    <p:sldId id="298" r:id="rId2"/>
    <p:sldId id="339" r:id="rId3"/>
    <p:sldId id="325" r:id="rId4"/>
    <p:sldId id="332" r:id="rId5"/>
    <p:sldId id="333" r:id="rId6"/>
    <p:sldId id="335" r:id="rId7"/>
    <p:sldId id="334" r:id="rId8"/>
    <p:sldId id="337" r:id="rId9"/>
    <p:sldId id="336" r:id="rId10"/>
    <p:sldId id="344" r:id="rId11"/>
    <p:sldId id="308" r:id="rId12"/>
    <p:sldId id="340" r:id="rId13"/>
    <p:sldId id="341" r:id="rId14"/>
    <p:sldId id="331" r:id="rId15"/>
    <p:sldId id="338" r:id="rId16"/>
    <p:sldId id="330" r:id="rId17"/>
    <p:sldId id="342" r:id="rId18"/>
    <p:sldId id="345" r:id="rId19"/>
    <p:sldId id="302" r:id="rId20"/>
  </p:sldIdLst>
  <p:sldSz cx="9144000" cy="6858000" type="screen4x3"/>
  <p:notesSz cx="7010400" cy="9296400"/>
  <p:embeddedFontLst>
    <p:embeddedFont>
      <p:font typeface="Calibri" pitchFamily="34" charset="0"/>
      <p:regular r:id="rId23"/>
      <p:bold r:id="rId24"/>
      <p:italic r:id="rId25"/>
      <p:boldItalic r:id="rId26"/>
    </p:embeddedFont>
    <p:embeddedFont>
      <p:font typeface="Tw Cen MT" pitchFamily="34" charset="0"/>
      <p:regular r:id="rId27"/>
      <p:bold r:id="rId28"/>
      <p:italic r:id="rId29"/>
      <p:boldItalic r:id="rId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33CC33"/>
    <a:srgbClr val="CCFFCC"/>
    <a:srgbClr val="5CC861"/>
    <a:srgbClr val="FFCC66"/>
    <a:srgbClr val="CCECFF"/>
    <a:srgbClr val="FFCCCC"/>
    <a:srgbClr val="FFCCFF"/>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3" autoAdjust="0"/>
    <p:restoredTop sz="97841" autoAdjust="0"/>
  </p:normalViewPr>
  <p:slideViewPr>
    <p:cSldViewPr snapToGrid="0">
      <p:cViewPr varScale="1">
        <p:scale>
          <a:sx n="70" d="100"/>
          <a:sy n="70" d="100"/>
        </p:scale>
        <p:origin x="-408" y="-108"/>
      </p:cViewPr>
      <p:guideLst>
        <p:guide orient="horz" pos="768"/>
        <p:guide orient="horz" pos="144"/>
        <p:guide pos="384"/>
      </p:guideLst>
    </p:cSldViewPr>
  </p:slideViewPr>
  <p:notesTextViewPr>
    <p:cViewPr>
      <p:scale>
        <a:sx n="100" d="100"/>
        <a:sy n="100" d="100"/>
      </p:scale>
      <p:origin x="0" y="0"/>
    </p:cViewPr>
  </p:notesTextViewPr>
  <p:sorterViewPr>
    <p:cViewPr>
      <p:scale>
        <a:sx n="100" d="100"/>
        <a:sy n="100" d="100"/>
      </p:scale>
      <p:origin x="0" y="912"/>
    </p:cViewPr>
  </p:sorterViewPr>
  <p:notesViewPr>
    <p:cSldViewPr snapToGrid="0">
      <p:cViewPr varScale="1">
        <p:scale>
          <a:sx n="56" d="100"/>
          <a:sy n="56" d="100"/>
        </p:scale>
        <p:origin x="-246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rgbClr val="00B050"/>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chemeClr val="accent3">
            <a:lumMod val="60000"/>
            <a:lumOff val="40000"/>
          </a:schemeClr>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chemeClr val="accent3">
            <a:lumMod val="60000"/>
            <a:lumOff val="40000"/>
          </a:schemeClr>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chemeClr val="accent3">
            <a:lumMod val="60000"/>
            <a:lumOff val="40000"/>
          </a:schemeClr>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chemeClr val="accent3">
            <a:lumMod val="60000"/>
            <a:lumOff val="40000"/>
          </a:schemeClr>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41BC0F62-553F-4F4A-B5CF-C781567202C6}">
      <dgm:prSet phldrT="[Text]"/>
      <dgm:spPr>
        <a:solidFill>
          <a:schemeClr val="accent3">
            <a:lumMod val="60000"/>
            <a:lumOff val="40000"/>
          </a:schemeClr>
        </a:solidFill>
      </dgm:spPr>
      <dgm:t>
        <a:bodyPr/>
        <a:lstStyle/>
        <a:p>
          <a:r>
            <a:rPr lang="en-US" dirty="0" smtClean="0"/>
            <a:t>2002: NOAA </a:t>
          </a:r>
          <a:br>
            <a:rPr lang="en-US" dirty="0" smtClean="0"/>
          </a:br>
          <a:r>
            <a:rPr lang="en-US" dirty="0" smtClean="0"/>
            <a:t>B-WET Created</a:t>
          </a:r>
          <a:endParaRPr lang="en-US" dirty="0"/>
        </a:p>
      </dgm:t>
    </dgm:pt>
    <dgm:pt modelId="{C8AF631C-A24D-4FD4-B9D4-2CC8369BA5A8}" type="parTrans" cxnId="{0C5D4993-736A-40A8-9F29-A0B109440079}">
      <dgm:prSet/>
      <dgm:spPr/>
      <dgm:t>
        <a:bodyPr/>
        <a:lstStyle/>
        <a:p>
          <a:endParaRPr lang="en-US"/>
        </a:p>
      </dgm:t>
    </dgm:pt>
    <dgm:pt modelId="{D90075CE-CBE6-4DFB-ADDF-15D99194753B}" type="sibTrans" cxnId="{0C5D4993-736A-40A8-9F29-A0B109440079}">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BD85E58E-A897-4B87-988C-0948A6F7C446}" type="pres">
      <dgm:prSet presAssocID="{41BC0F62-553F-4F4A-B5CF-C781567202C6}" presName="textNode" presStyleLbl="node1" presStyleIdx="2" presStyleCnt="6">
        <dgm:presLayoutVars>
          <dgm:bulletEnabled val="1"/>
        </dgm:presLayoutVars>
      </dgm:prSet>
      <dgm:spPr/>
      <dgm:t>
        <a:bodyPr/>
        <a:lstStyle/>
        <a:p>
          <a:endParaRPr lang="en-US"/>
        </a:p>
      </dgm:t>
    </dgm:pt>
    <dgm:pt modelId="{4870C568-6B5D-4516-992C-DCC5B3DCC478}" type="pres">
      <dgm:prSet presAssocID="{D90075CE-CBE6-4DFB-ADDF-15D99194753B}"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727A0F0C-5A9E-421D-A914-D59595EB0E7E}" srcId="{D6F8F524-FD9B-4841-91AA-A400D0FCD2BC}" destId="{2A72360D-F4C9-4E6D-884D-6062294E9E39}" srcOrd="4" destOrd="0" parTransId="{42808C80-4420-4DAE-A30B-4924CA944274}" sibTransId="{F21F0E06-2019-477E-90D4-43BBC06BEDD4}"/>
    <dgm:cxn modelId="{2BDC9DDD-6C9B-43CC-95CE-8CE85E06D6B8}" srcId="{D6F8F524-FD9B-4841-91AA-A400D0FCD2BC}" destId="{D7EEE4BE-645D-4D0C-8AF2-EF860600DA7E}" srcOrd="0" destOrd="0" parTransId="{7A7688FB-1EEA-423A-8B0E-32B0751BBB71}" sibTransId="{3867A6E7-0169-4FFF-9FB1-0F2FE5850223}"/>
    <dgm:cxn modelId="{B9826C3B-4D5D-42CA-940D-6A660A9544F8}" type="presOf" srcId="{2A72360D-F4C9-4E6D-884D-6062294E9E39}" destId="{C73F750E-14E6-48E0-AF8D-EFD7FC68C1BF}" srcOrd="0" destOrd="0" presId="urn:microsoft.com/office/officeart/2005/8/layout/hProcess9"/>
    <dgm:cxn modelId="{F7846158-2AFE-4268-82BF-A19CEE31576F}" type="presOf" srcId="{84AA17CB-A3E4-450A-A4A1-53D6F68CE1FA}" destId="{F5E28C02-BDC3-46E6-B136-A84B0A04CE28}" srcOrd="0" destOrd="0" presId="urn:microsoft.com/office/officeart/2005/8/layout/hProcess9"/>
    <dgm:cxn modelId="{9F582A09-B857-457A-B681-37B37EC95BAF}" srcId="{D6F8F524-FD9B-4841-91AA-A400D0FCD2BC}" destId="{513BCE45-39F0-4B85-A64D-A266E153BB43}" srcOrd="5" destOrd="0" parTransId="{A15E0709-FDC5-4DE2-B605-4FCD52DFF632}" sibTransId="{9ADC0C8F-A1E6-4369-A5CE-DF5BBEB326ED}"/>
    <dgm:cxn modelId="{DB1730CE-EBCF-4E8A-9DF9-B094BAEDBE12}" type="presOf" srcId="{513BCE45-39F0-4B85-A64D-A266E153BB43}" destId="{8E0BC70F-6C00-4BAE-BD98-9212C15D9B89}" srcOrd="0" destOrd="0" presId="urn:microsoft.com/office/officeart/2005/8/layout/hProcess9"/>
    <dgm:cxn modelId="{AD46EB49-CE08-49EB-9B3D-3B317FAE98B0}" type="presOf" srcId="{D6F8F524-FD9B-4841-91AA-A400D0FCD2BC}" destId="{2CE9844A-0758-40A4-890E-C796DA4CC5BC}" srcOrd="0" destOrd="0" presId="urn:microsoft.com/office/officeart/2005/8/layout/hProcess9"/>
    <dgm:cxn modelId="{0D7E6911-A402-46E1-973F-F8FAFD421FA4}" srcId="{D6F8F524-FD9B-4841-91AA-A400D0FCD2BC}" destId="{84AA17CB-A3E4-450A-A4A1-53D6F68CE1FA}" srcOrd="3" destOrd="0" parTransId="{923E808D-499A-4DC6-B594-3D58DCD81E4A}" sibTransId="{A2849EFB-0C8C-46F4-B586-2400CD8EDFEF}"/>
    <dgm:cxn modelId="{3C032052-076D-4DA1-B2C1-82D9241B14DB}" type="presOf" srcId="{41BC0F62-553F-4F4A-B5CF-C781567202C6}" destId="{BD85E58E-A897-4B87-988C-0948A6F7C446}" srcOrd="0" destOrd="0" presId="urn:microsoft.com/office/officeart/2005/8/layout/hProcess9"/>
    <dgm:cxn modelId="{B0783E0A-E149-4C7D-A187-7FD0C6D8DC48}" type="presOf" srcId="{D7EEE4BE-645D-4D0C-8AF2-EF860600DA7E}" destId="{39C248F4-589F-44F9-94E1-5C079737CA89}" srcOrd="0" destOrd="0" presId="urn:microsoft.com/office/officeart/2005/8/layout/hProcess9"/>
    <dgm:cxn modelId="{5F86DDA5-A418-47DB-AA34-56A8BEA3613B}" srcId="{D6F8F524-FD9B-4841-91AA-A400D0FCD2BC}" destId="{44F9014A-969B-4556-A2B0-B89F5CBE7030}" srcOrd="1" destOrd="0" parTransId="{DB39AF5F-47E6-4FD8-AFCF-98B909DD9643}" sibTransId="{CABFBAE5-F3B4-4E6A-953C-736E0DA67CED}"/>
    <dgm:cxn modelId="{0C5D4993-736A-40A8-9F29-A0B109440079}" srcId="{D6F8F524-FD9B-4841-91AA-A400D0FCD2BC}" destId="{41BC0F62-553F-4F4A-B5CF-C781567202C6}" srcOrd="2" destOrd="0" parTransId="{C8AF631C-A24D-4FD4-B9D4-2CC8369BA5A8}" sibTransId="{D90075CE-CBE6-4DFB-ADDF-15D99194753B}"/>
    <dgm:cxn modelId="{E261F4E7-1302-4ABF-B5C0-A4BB4223BF6D}" type="presOf" srcId="{44F9014A-969B-4556-A2B0-B89F5CBE7030}" destId="{CC304BC3-BFBD-4FE7-BB8C-221ACDFD3980}" srcOrd="0" destOrd="0" presId="urn:microsoft.com/office/officeart/2005/8/layout/hProcess9"/>
    <dgm:cxn modelId="{82416A04-6D56-4CA1-850C-C0691058AAC1}" type="presParOf" srcId="{2CE9844A-0758-40A4-890E-C796DA4CC5BC}" destId="{710D16F0-31D5-48B3-96D0-262FEF278D03}" srcOrd="0" destOrd="0" presId="urn:microsoft.com/office/officeart/2005/8/layout/hProcess9"/>
    <dgm:cxn modelId="{17E4BACF-D1EC-4772-B1E8-2CCD75792740}" type="presParOf" srcId="{2CE9844A-0758-40A4-890E-C796DA4CC5BC}" destId="{027D8432-60BB-4BC3-BD5F-17889EAF3204}" srcOrd="1" destOrd="0" presId="urn:microsoft.com/office/officeart/2005/8/layout/hProcess9"/>
    <dgm:cxn modelId="{4E584170-DD8F-469D-8A31-C26454083E9B}" type="presParOf" srcId="{027D8432-60BB-4BC3-BD5F-17889EAF3204}" destId="{39C248F4-589F-44F9-94E1-5C079737CA89}" srcOrd="0" destOrd="0" presId="urn:microsoft.com/office/officeart/2005/8/layout/hProcess9"/>
    <dgm:cxn modelId="{52E95868-691E-43E9-9157-7F309117972F}" type="presParOf" srcId="{027D8432-60BB-4BC3-BD5F-17889EAF3204}" destId="{C438A2C3-7632-4CF3-AAC8-BFFA9D7CC7CD}" srcOrd="1" destOrd="0" presId="urn:microsoft.com/office/officeart/2005/8/layout/hProcess9"/>
    <dgm:cxn modelId="{43AE6362-F2B4-4A89-87E8-C0C891092E77}" type="presParOf" srcId="{027D8432-60BB-4BC3-BD5F-17889EAF3204}" destId="{CC304BC3-BFBD-4FE7-BB8C-221ACDFD3980}" srcOrd="2" destOrd="0" presId="urn:microsoft.com/office/officeart/2005/8/layout/hProcess9"/>
    <dgm:cxn modelId="{DBC38DC7-4094-4B16-A81C-5FDE70093777}" type="presParOf" srcId="{027D8432-60BB-4BC3-BD5F-17889EAF3204}" destId="{19A480AA-391D-4A7F-A7D6-F8D99A85BEFB}" srcOrd="3" destOrd="0" presId="urn:microsoft.com/office/officeart/2005/8/layout/hProcess9"/>
    <dgm:cxn modelId="{760D4000-0AE7-41FF-9857-805DBD895974}" type="presParOf" srcId="{027D8432-60BB-4BC3-BD5F-17889EAF3204}" destId="{BD85E58E-A897-4B87-988C-0948A6F7C446}" srcOrd="4" destOrd="0" presId="urn:microsoft.com/office/officeart/2005/8/layout/hProcess9"/>
    <dgm:cxn modelId="{D468E440-1BEE-4974-85C5-065EE027A64E}" type="presParOf" srcId="{027D8432-60BB-4BC3-BD5F-17889EAF3204}" destId="{4870C568-6B5D-4516-992C-DCC5B3DCC478}" srcOrd="5" destOrd="0" presId="urn:microsoft.com/office/officeart/2005/8/layout/hProcess9"/>
    <dgm:cxn modelId="{A654F85E-36F3-4887-AFEA-729D00D6102C}" type="presParOf" srcId="{027D8432-60BB-4BC3-BD5F-17889EAF3204}" destId="{F5E28C02-BDC3-46E6-B136-A84B0A04CE28}" srcOrd="6" destOrd="0" presId="urn:microsoft.com/office/officeart/2005/8/layout/hProcess9"/>
    <dgm:cxn modelId="{E9F2BBE3-C32A-4DF5-88AB-7B9D55249DBB}" type="presParOf" srcId="{027D8432-60BB-4BC3-BD5F-17889EAF3204}" destId="{DC8FC03C-6B32-4367-89CD-F9DDAE5DFB2D}" srcOrd="7" destOrd="0" presId="urn:microsoft.com/office/officeart/2005/8/layout/hProcess9"/>
    <dgm:cxn modelId="{95417684-2055-4453-B6CF-BFB196E030E4}" type="presParOf" srcId="{027D8432-60BB-4BC3-BD5F-17889EAF3204}" destId="{C73F750E-14E6-48E0-AF8D-EFD7FC68C1BF}" srcOrd="8" destOrd="0" presId="urn:microsoft.com/office/officeart/2005/8/layout/hProcess9"/>
    <dgm:cxn modelId="{A10E2A8A-6591-4EF5-A988-64E1855C2F9B}" type="presParOf" srcId="{027D8432-60BB-4BC3-BD5F-17889EAF3204}" destId="{2F774C9B-7532-4A88-9E3C-BAC94B1D5196}" srcOrd="9" destOrd="0" presId="urn:microsoft.com/office/officeart/2005/8/layout/hProcess9"/>
    <dgm:cxn modelId="{036CB53A-E194-43D1-BF2C-EF53BBD615B2}"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chemeClr val="accent3">
            <a:lumMod val="60000"/>
            <a:lumOff val="40000"/>
          </a:schemeClr>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chemeClr val="accent3">
            <a:lumMod val="60000"/>
            <a:lumOff val="40000"/>
          </a:schemeClr>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chemeClr val="accent3">
            <a:lumMod val="60000"/>
            <a:lumOff val="40000"/>
          </a:schemeClr>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rgbClr val="00B050"/>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chemeClr val="accent3">
            <a:lumMod val="60000"/>
            <a:lumOff val="40000"/>
          </a:schemeClr>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D30BD8DC-5CF3-4AC1-9AAE-6C0708FBF9D8}">
      <dgm:prSet phldrT="[Text]"/>
      <dgm:spPr>
        <a:solidFill>
          <a:schemeClr val="accent3">
            <a:lumMod val="60000"/>
            <a:lumOff val="40000"/>
          </a:schemeClr>
        </a:solidFill>
      </dgm:spPr>
      <dgm:t>
        <a:bodyPr/>
        <a:lstStyle/>
        <a:p>
          <a:r>
            <a:rPr lang="en-US" dirty="0" smtClean="0"/>
            <a:t>2002: NOAA</a:t>
          </a:r>
          <a:br>
            <a:rPr lang="en-US" dirty="0" smtClean="0"/>
          </a:br>
          <a:r>
            <a:rPr lang="en-US" dirty="0" smtClean="0"/>
            <a:t>B-WET Created</a:t>
          </a:r>
          <a:endParaRPr lang="en-US" dirty="0"/>
        </a:p>
      </dgm:t>
    </dgm:pt>
    <dgm:pt modelId="{4D74958B-F425-4BEC-AA86-B649B0D0A75B}" type="parTrans" cxnId="{D9D9FE7F-4628-460D-B96B-AFB39A268FD5}">
      <dgm:prSet/>
      <dgm:spPr/>
      <dgm:t>
        <a:bodyPr/>
        <a:lstStyle/>
        <a:p>
          <a:endParaRPr lang="en-US"/>
        </a:p>
      </dgm:t>
    </dgm:pt>
    <dgm:pt modelId="{9CDA19E0-6C2E-4714-94C6-C47A6FA40077}" type="sibTrans" cxnId="{D9D9FE7F-4628-460D-B96B-AFB39A268FD5}">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FBF99C55-FEE1-418F-A30F-E407AC492C77}" type="pres">
      <dgm:prSet presAssocID="{D30BD8DC-5CF3-4AC1-9AAE-6C0708FBF9D8}" presName="textNode" presStyleLbl="node1" presStyleIdx="2" presStyleCnt="6">
        <dgm:presLayoutVars>
          <dgm:bulletEnabled val="1"/>
        </dgm:presLayoutVars>
      </dgm:prSet>
      <dgm:spPr/>
      <dgm:t>
        <a:bodyPr/>
        <a:lstStyle/>
        <a:p>
          <a:endParaRPr lang="en-US"/>
        </a:p>
      </dgm:t>
    </dgm:pt>
    <dgm:pt modelId="{3F1789D1-01DB-4081-A5E4-001BC66E1DEB}" type="pres">
      <dgm:prSet presAssocID="{9CDA19E0-6C2E-4714-94C6-C47A6FA40077}"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0D7E6911-A402-46E1-973F-F8FAFD421FA4}" srcId="{D6F8F524-FD9B-4841-91AA-A400D0FCD2BC}" destId="{84AA17CB-A3E4-450A-A4A1-53D6F68CE1FA}" srcOrd="3" destOrd="0" parTransId="{923E808D-499A-4DC6-B594-3D58DCD81E4A}" sibTransId="{A2849EFB-0C8C-46F4-B586-2400CD8EDFEF}"/>
    <dgm:cxn modelId="{727A0F0C-5A9E-421D-A914-D59595EB0E7E}" srcId="{D6F8F524-FD9B-4841-91AA-A400D0FCD2BC}" destId="{2A72360D-F4C9-4E6D-884D-6062294E9E39}" srcOrd="4" destOrd="0" parTransId="{42808C80-4420-4DAE-A30B-4924CA944274}" sibTransId="{F21F0E06-2019-477E-90D4-43BBC06BEDD4}"/>
    <dgm:cxn modelId="{3FC2F12C-0EE4-4A62-B96F-0558461EBE4D}" type="presOf" srcId="{84AA17CB-A3E4-450A-A4A1-53D6F68CE1FA}" destId="{F5E28C02-BDC3-46E6-B136-A84B0A04CE28}" srcOrd="0" destOrd="0" presId="urn:microsoft.com/office/officeart/2005/8/layout/hProcess9"/>
    <dgm:cxn modelId="{20A05F84-C667-468F-9320-2B49F85B2451}" type="presOf" srcId="{D7EEE4BE-645D-4D0C-8AF2-EF860600DA7E}" destId="{39C248F4-589F-44F9-94E1-5C079737CA89}" srcOrd="0" destOrd="0" presId="urn:microsoft.com/office/officeart/2005/8/layout/hProcess9"/>
    <dgm:cxn modelId="{D9D9FE7F-4628-460D-B96B-AFB39A268FD5}" srcId="{D6F8F524-FD9B-4841-91AA-A400D0FCD2BC}" destId="{D30BD8DC-5CF3-4AC1-9AAE-6C0708FBF9D8}" srcOrd="2" destOrd="0" parTransId="{4D74958B-F425-4BEC-AA86-B649B0D0A75B}" sibTransId="{9CDA19E0-6C2E-4714-94C6-C47A6FA40077}"/>
    <dgm:cxn modelId="{DC560821-6E0F-4D5B-BA80-5EC7A8CDD61F}" type="presOf" srcId="{513BCE45-39F0-4B85-A64D-A266E153BB43}" destId="{8E0BC70F-6C00-4BAE-BD98-9212C15D9B89}" srcOrd="0" destOrd="0" presId="urn:microsoft.com/office/officeart/2005/8/layout/hProcess9"/>
    <dgm:cxn modelId="{957DF035-7E5D-4A40-BA11-05C2E4F3D3DD}" type="presOf" srcId="{44F9014A-969B-4556-A2B0-B89F5CBE7030}" destId="{CC304BC3-BFBD-4FE7-BB8C-221ACDFD3980}" srcOrd="0" destOrd="0" presId="urn:microsoft.com/office/officeart/2005/8/layout/hProcess9"/>
    <dgm:cxn modelId="{23087365-641B-4E4B-BFB4-0BB8444E6FF2}" type="presOf" srcId="{D6F8F524-FD9B-4841-91AA-A400D0FCD2BC}" destId="{2CE9844A-0758-40A4-890E-C796DA4CC5BC}" srcOrd="0" destOrd="0" presId="urn:microsoft.com/office/officeart/2005/8/layout/hProcess9"/>
    <dgm:cxn modelId="{2BDC9DDD-6C9B-43CC-95CE-8CE85E06D6B8}" srcId="{D6F8F524-FD9B-4841-91AA-A400D0FCD2BC}" destId="{D7EEE4BE-645D-4D0C-8AF2-EF860600DA7E}" srcOrd="0" destOrd="0" parTransId="{7A7688FB-1EEA-423A-8B0E-32B0751BBB71}" sibTransId="{3867A6E7-0169-4FFF-9FB1-0F2FE5850223}"/>
    <dgm:cxn modelId="{109CBB0D-7049-40B2-AEC6-B05A1AD59FDC}" type="presOf" srcId="{D30BD8DC-5CF3-4AC1-9AAE-6C0708FBF9D8}" destId="{FBF99C55-FEE1-418F-A30F-E407AC492C77}" srcOrd="0" destOrd="0" presId="urn:microsoft.com/office/officeart/2005/8/layout/hProcess9"/>
    <dgm:cxn modelId="{80E7CBF8-6B66-4964-AA93-87000B1942A1}" type="presOf" srcId="{2A72360D-F4C9-4E6D-884D-6062294E9E39}" destId="{C73F750E-14E6-48E0-AF8D-EFD7FC68C1BF}" srcOrd="0" destOrd="0" presId="urn:microsoft.com/office/officeart/2005/8/layout/hProcess9"/>
    <dgm:cxn modelId="{5F86DDA5-A418-47DB-AA34-56A8BEA3613B}" srcId="{D6F8F524-FD9B-4841-91AA-A400D0FCD2BC}" destId="{44F9014A-969B-4556-A2B0-B89F5CBE7030}" srcOrd="1" destOrd="0" parTransId="{DB39AF5F-47E6-4FD8-AFCF-98B909DD9643}" sibTransId="{CABFBAE5-F3B4-4E6A-953C-736E0DA67CED}"/>
    <dgm:cxn modelId="{9F582A09-B857-457A-B681-37B37EC95BAF}" srcId="{D6F8F524-FD9B-4841-91AA-A400D0FCD2BC}" destId="{513BCE45-39F0-4B85-A64D-A266E153BB43}" srcOrd="5" destOrd="0" parTransId="{A15E0709-FDC5-4DE2-B605-4FCD52DFF632}" sibTransId="{9ADC0C8F-A1E6-4369-A5CE-DF5BBEB326ED}"/>
    <dgm:cxn modelId="{40B4FBA7-9FF5-4EA8-8F8F-A8395DEFE58D}" type="presParOf" srcId="{2CE9844A-0758-40A4-890E-C796DA4CC5BC}" destId="{710D16F0-31D5-48B3-96D0-262FEF278D03}" srcOrd="0" destOrd="0" presId="urn:microsoft.com/office/officeart/2005/8/layout/hProcess9"/>
    <dgm:cxn modelId="{50569392-0B8C-4647-8116-A79CFB2C534A}" type="presParOf" srcId="{2CE9844A-0758-40A4-890E-C796DA4CC5BC}" destId="{027D8432-60BB-4BC3-BD5F-17889EAF3204}" srcOrd="1" destOrd="0" presId="urn:microsoft.com/office/officeart/2005/8/layout/hProcess9"/>
    <dgm:cxn modelId="{9E716EAC-9F87-4675-B31D-0F30E3A7FAE4}" type="presParOf" srcId="{027D8432-60BB-4BC3-BD5F-17889EAF3204}" destId="{39C248F4-589F-44F9-94E1-5C079737CA89}" srcOrd="0" destOrd="0" presId="urn:microsoft.com/office/officeart/2005/8/layout/hProcess9"/>
    <dgm:cxn modelId="{6B7CDC53-336E-4DB6-B41D-CB0840A81D4F}" type="presParOf" srcId="{027D8432-60BB-4BC3-BD5F-17889EAF3204}" destId="{C438A2C3-7632-4CF3-AAC8-BFFA9D7CC7CD}" srcOrd="1" destOrd="0" presId="urn:microsoft.com/office/officeart/2005/8/layout/hProcess9"/>
    <dgm:cxn modelId="{8E3DE222-A7F1-4715-B964-423FC0ED57CC}" type="presParOf" srcId="{027D8432-60BB-4BC3-BD5F-17889EAF3204}" destId="{CC304BC3-BFBD-4FE7-BB8C-221ACDFD3980}" srcOrd="2" destOrd="0" presId="urn:microsoft.com/office/officeart/2005/8/layout/hProcess9"/>
    <dgm:cxn modelId="{324710D9-757A-45B3-B4AE-E442F19CA7D1}" type="presParOf" srcId="{027D8432-60BB-4BC3-BD5F-17889EAF3204}" destId="{19A480AA-391D-4A7F-A7D6-F8D99A85BEFB}" srcOrd="3" destOrd="0" presId="urn:microsoft.com/office/officeart/2005/8/layout/hProcess9"/>
    <dgm:cxn modelId="{ECCAB29A-9564-4729-8356-1068803DEE40}" type="presParOf" srcId="{027D8432-60BB-4BC3-BD5F-17889EAF3204}" destId="{FBF99C55-FEE1-418F-A30F-E407AC492C77}" srcOrd="4" destOrd="0" presId="urn:microsoft.com/office/officeart/2005/8/layout/hProcess9"/>
    <dgm:cxn modelId="{5901B267-8551-46DF-9AA8-932D4F6BED13}" type="presParOf" srcId="{027D8432-60BB-4BC3-BD5F-17889EAF3204}" destId="{3F1789D1-01DB-4081-A5E4-001BC66E1DEB}" srcOrd="5" destOrd="0" presId="urn:microsoft.com/office/officeart/2005/8/layout/hProcess9"/>
    <dgm:cxn modelId="{09D77405-7941-46BB-A147-3F01541ADE5F}" type="presParOf" srcId="{027D8432-60BB-4BC3-BD5F-17889EAF3204}" destId="{F5E28C02-BDC3-46E6-B136-A84B0A04CE28}" srcOrd="6" destOrd="0" presId="urn:microsoft.com/office/officeart/2005/8/layout/hProcess9"/>
    <dgm:cxn modelId="{24554FC9-A7A0-413D-B1DA-FB8C030D040F}" type="presParOf" srcId="{027D8432-60BB-4BC3-BD5F-17889EAF3204}" destId="{DC8FC03C-6B32-4367-89CD-F9DDAE5DFB2D}" srcOrd="7" destOrd="0" presId="urn:microsoft.com/office/officeart/2005/8/layout/hProcess9"/>
    <dgm:cxn modelId="{FEAE6E33-310D-48A7-87A5-4BC426F752D1}" type="presParOf" srcId="{027D8432-60BB-4BC3-BD5F-17889EAF3204}" destId="{C73F750E-14E6-48E0-AF8D-EFD7FC68C1BF}" srcOrd="8" destOrd="0" presId="urn:microsoft.com/office/officeart/2005/8/layout/hProcess9"/>
    <dgm:cxn modelId="{B489646D-1773-4D66-956F-4EA2180A5430}" type="presParOf" srcId="{027D8432-60BB-4BC3-BD5F-17889EAF3204}" destId="{2F774C9B-7532-4A88-9E3C-BAC94B1D5196}" srcOrd="9" destOrd="0" presId="urn:microsoft.com/office/officeart/2005/8/layout/hProcess9"/>
    <dgm:cxn modelId="{CAF04383-C22B-417F-86E8-C756289EA866}"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chemeClr val="accent3">
            <a:lumMod val="60000"/>
            <a:lumOff val="40000"/>
          </a:schemeClr>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chemeClr val="accent3">
            <a:lumMod val="60000"/>
            <a:lumOff val="40000"/>
          </a:schemeClr>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chemeClr val="accent3">
            <a:lumMod val="60000"/>
            <a:lumOff val="40000"/>
          </a:schemeClr>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chemeClr val="accent3">
            <a:lumMod val="60000"/>
            <a:lumOff val="40000"/>
          </a:schemeClr>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chemeClr val="accent3">
            <a:lumMod val="60000"/>
            <a:lumOff val="40000"/>
          </a:schemeClr>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5F0C6989-E4E8-4466-AAC2-F244907840A7}">
      <dgm:prSet phldrT="[Text]"/>
      <dgm:spPr>
        <a:solidFill>
          <a:srgbClr val="00B050"/>
        </a:solidFill>
      </dgm:spPr>
      <dgm:t>
        <a:bodyPr/>
        <a:lstStyle/>
        <a:p>
          <a:r>
            <a:rPr lang="en-US" dirty="0" smtClean="0"/>
            <a:t>2002:</a:t>
          </a:r>
          <a:br>
            <a:rPr lang="en-US" dirty="0" smtClean="0"/>
          </a:br>
          <a:r>
            <a:rPr lang="en-US" dirty="0" smtClean="0"/>
            <a:t>NOAA</a:t>
          </a:r>
          <a:br>
            <a:rPr lang="en-US" dirty="0" smtClean="0"/>
          </a:br>
          <a:r>
            <a:rPr lang="en-US" dirty="0" smtClean="0"/>
            <a:t>B-WET Created</a:t>
          </a:r>
          <a:endParaRPr lang="en-US" dirty="0"/>
        </a:p>
      </dgm:t>
    </dgm:pt>
    <dgm:pt modelId="{E4ADAC27-0C65-477F-9D2A-77A18923A345}" type="parTrans" cxnId="{7A90F15B-6A82-472A-9CFD-427EB8A992FC}">
      <dgm:prSet/>
      <dgm:spPr/>
      <dgm:t>
        <a:bodyPr/>
        <a:lstStyle/>
        <a:p>
          <a:endParaRPr lang="en-US"/>
        </a:p>
      </dgm:t>
    </dgm:pt>
    <dgm:pt modelId="{818D6861-056B-49A9-9330-B561F77E66C2}" type="sibTrans" cxnId="{7A90F15B-6A82-472A-9CFD-427EB8A992FC}">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88137D2A-2BC1-4D5D-9A55-F417C4734846}" type="pres">
      <dgm:prSet presAssocID="{5F0C6989-E4E8-4466-AAC2-F244907840A7}" presName="textNode" presStyleLbl="node1" presStyleIdx="2" presStyleCnt="6">
        <dgm:presLayoutVars>
          <dgm:bulletEnabled val="1"/>
        </dgm:presLayoutVars>
      </dgm:prSet>
      <dgm:spPr/>
      <dgm:t>
        <a:bodyPr/>
        <a:lstStyle/>
        <a:p>
          <a:endParaRPr lang="en-US"/>
        </a:p>
      </dgm:t>
    </dgm:pt>
    <dgm:pt modelId="{71A50E4E-E7E9-492E-8EA6-23500D99075A}" type="pres">
      <dgm:prSet presAssocID="{818D6861-056B-49A9-9330-B561F77E66C2}"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727A0F0C-5A9E-421D-A914-D59595EB0E7E}" srcId="{D6F8F524-FD9B-4841-91AA-A400D0FCD2BC}" destId="{2A72360D-F4C9-4E6D-884D-6062294E9E39}" srcOrd="4" destOrd="0" parTransId="{42808C80-4420-4DAE-A30B-4924CA944274}" sibTransId="{F21F0E06-2019-477E-90D4-43BBC06BEDD4}"/>
    <dgm:cxn modelId="{2BDC9DDD-6C9B-43CC-95CE-8CE85E06D6B8}" srcId="{D6F8F524-FD9B-4841-91AA-A400D0FCD2BC}" destId="{D7EEE4BE-645D-4D0C-8AF2-EF860600DA7E}" srcOrd="0" destOrd="0" parTransId="{7A7688FB-1EEA-423A-8B0E-32B0751BBB71}" sibTransId="{3867A6E7-0169-4FFF-9FB1-0F2FE5850223}"/>
    <dgm:cxn modelId="{9F582A09-B857-457A-B681-37B37EC95BAF}" srcId="{D6F8F524-FD9B-4841-91AA-A400D0FCD2BC}" destId="{513BCE45-39F0-4B85-A64D-A266E153BB43}" srcOrd="5" destOrd="0" parTransId="{A15E0709-FDC5-4DE2-B605-4FCD52DFF632}" sibTransId="{9ADC0C8F-A1E6-4369-A5CE-DF5BBEB326ED}"/>
    <dgm:cxn modelId="{D0FEB911-BBBB-4A2F-AA29-E5D0105A7EAA}" type="presOf" srcId="{D6F8F524-FD9B-4841-91AA-A400D0FCD2BC}" destId="{2CE9844A-0758-40A4-890E-C796DA4CC5BC}" srcOrd="0" destOrd="0" presId="urn:microsoft.com/office/officeart/2005/8/layout/hProcess9"/>
    <dgm:cxn modelId="{D435AC5F-B19E-454A-B19A-697BAE992471}" type="presOf" srcId="{2A72360D-F4C9-4E6D-884D-6062294E9E39}" destId="{C73F750E-14E6-48E0-AF8D-EFD7FC68C1BF}" srcOrd="0" destOrd="0" presId="urn:microsoft.com/office/officeart/2005/8/layout/hProcess9"/>
    <dgm:cxn modelId="{0D7E6911-A402-46E1-973F-F8FAFD421FA4}" srcId="{D6F8F524-FD9B-4841-91AA-A400D0FCD2BC}" destId="{84AA17CB-A3E4-450A-A4A1-53D6F68CE1FA}" srcOrd="3" destOrd="0" parTransId="{923E808D-499A-4DC6-B594-3D58DCD81E4A}" sibTransId="{A2849EFB-0C8C-46F4-B586-2400CD8EDFEF}"/>
    <dgm:cxn modelId="{CDC79AC3-E4FB-474E-A90D-2CE635C05F9E}" type="presOf" srcId="{5F0C6989-E4E8-4466-AAC2-F244907840A7}" destId="{88137D2A-2BC1-4D5D-9A55-F417C4734846}" srcOrd="0" destOrd="0" presId="urn:microsoft.com/office/officeart/2005/8/layout/hProcess9"/>
    <dgm:cxn modelId="{3F0C57BD-34C3-4FBB-A37D-A4732687BAD5}" type="presOf" srcId="{84AA17CB-A3E4-450A-A4A1-53D6F68CE1FA}" destId="{F5E28C02-BDC3-46E6-B136-A84B0A04CE28}" srcOrd="0" destOrd="0" presId="urn:microsoft.com/office/officeart/2005/8/layout/hProcess9"/>
    <dgm:cxn modelId="{39F5D9CD-6FA9-44F0-A590-D7A1629D50DA}" type="presOf" srcId="{44F9014A-969B-4556-A2B0-B89F5CBE7030}" destId="{CC304BC3-BFBD-4FE7-BB8C-221ACDFD3980}" srcOrd="0" destOrd="0" presId="urn:microsoft.com/office/officeart/2005/8/layout/hProcess9"/>
    <dgm:cxn modelId="{C77678F7-6E17-43CF-B4CE-185D8B109EBE}" type="presOf" srcId="{D7EEE4BE-645D-4D0C-8AF2-EF860600DA7E}" destId="{39C248F4-589F-44F9-94E1-5C079737CA89}" srcOrd="0" destOrd="0" presId="urn:microsoft.com/office/officeart/2005/8/layout/hProcess9"/>
    <dgm:cxn modelId="{97CFA3AE-1DA2-4C22-8EDC-0D82EA0DAB42}" type="presOf" srcId="{513BCE45-39F0-4B85-A64D-A266E153BB43}" destId="{8E0BC70F-6C00-4BAE-BD98-9212C15D9B89}" srcOrd="0" destOrd="0" presId="urn:microsoft.com/office/officeart/2005/8/layout/hProcess9"/>
    <dgm:cxn modelId="{5F86DDA5-A418-47DB-AA34-56A8BEA3613B}" srcId="{D6F8F524-FD9B-4841-91AA-A400D0FCD2BC}" destId="{44F9014A-969B-4556-A2B0-B89F5CBE7030}" srcOrd="1" destOrd="0" parTransId="{DB39AF5F-47E6-4FD8-AFCF-98B909DD9643}" sibTransId="{CABFBAE5-F3B4-4E6A-953C-736E0DA67CED}"/>
    <dgm:cxn modelId="{7A90F15B-6A82-472A-9CFD-427EB8A992FC}" srcId="{D6F8F524-FD9B-4841-91AA-A400D0FCD2BC}" destId="{5F0C6989-E4E8-4466-AAC2-F244907840A7}" srcOrd="2" destOrd="0" parTransId="{E4ADAC27-0C65-477F-9D2A-77A18923A345}" sibTransId="{818D6861-056B-49A9-9330-B561F77E66C2}"/>
    <dgm:cxn modelId="{E274C595-2476-4F52-BC09-17957CAA700D}" type="presParOf" srcId="{2CE9844A-0758-40A4-890E-C796DA4CC5BC}" destId="{710D16F0-31D5-48B3-96D0-262FEF278D03}" srcOrd="0" destOrd="0" presId="urn:microsoft.com/office/officeart/2005/8/layout/hProcess9"/>
    <dgm:cxn modelId="{89638ED8-A8A2-46E7-AE22-EC259E9525B6}" type="presParOf" srcId="{2CE9844A-0758-40A4-890E-C796DA4CC5BC}" destId="{027D8432-60BB-4BC3-BD5F-17889EAF3204}" srcOrd="1" destOrd="0" presId="urn:microsoft.com/office/officeart/2005/8/layout/hProcess9"/>
    <dgm:cxn modelId="{AF12C055-73FC-4477-B3B8-61C589214EE9}" type="presParOf" srcId="{027D8432-60BB-4BC3-BD5F-17889EAF3204}" destId="{39C248F4-589F-44F9-94E1-5C079737CA89}" srcOrd="0" destOrd="0" presId="urn:microsoft.com/office/officeart/2005/8/layout/hProcess9"/>
    <dgm:cxn modelId="{929F5D08-5FA0-42C2-9FB0-C5BD25824357}" type="presParOf" srcId="{027D8432-60BB-4BC3-BD5F-17889EAF3204}" destId="{C438A2C3-7632-4CF3-AAC8-BFFA9D7CC7CD}" srcOrd="1" destOrd="0" presId="urn:microsoft.com/office/officeart/2005/8/layout/hProcess9"/>
    <dgm:cxn modelId="{3DCA3B68-0303-4BB0-8305-8ABC1E940E80}" type="presParOf" srcId="{027D8432-60BB-4BC3-BD5F-17889EAF3204}" destId="{CC304BC3-BFBD-4FE7-BB8C-221ACDFD3980}" srcOrd="2" destOrd="0" presId="urn:microsoft.com/office/officeart/2005/8/layout/hProcess9"/>
    <dgm:cxn modelId="{E9ACD82A-6799-4751-A26E-3A1650467565}" type="presParOf" srcId="{027D8432-60BB-4BC3-BD5F-17889EAF3204}" destId="{19A480AA-391D-4A7F-A7D6-F8D99A85BEFB}" srcOrd="3" destOrd="0" presId="urn:microsoft.com/office/officeart/2005/8/layout/hProcess9"/>
    <dgm:cxn modelId="{AF3D36A3-23C2-45DD-A16A-CACCD1EF8226}" type="presParOf" srcId="{027D8432-60BB-4BC3-BD5F-17889EAF3204}" destId="{88137D2A-2BC1-4D5D-9A55-F417C4734846}" srcOrd="4" destOrd="0" presId="urn:microsoft.com/office/officeart/2005/8/layout/hProcess9"/>
    <dgm:cxn modelId="{09A58FCC-3D55-41ED-B6D3-7870EB436485}" type="presParOf" srcId="{027D8432-60BB-4BC3-BD5F-17889EAF3204}" destId="{71A50E4E-E7E9-492E-8EA6-23500D99075A}" srcOrd="5" destOrd="0" presId="urn:microsoft.com/office/officeart/2005/8/layout/hProcess9"/>
    <dgm:cxn modelId="{B1F80447-A243-4C1D-9D27-DA28D778A777}" type="presParOf" srcId="{027D8432-60BB-4BC3-BD5F-17889EAF3204}" destId="{F5E28C02-BDC3-46E6-B136-A84B0A04CE28}" srcOrd="6" destOrd="0" presId="urn:microsoft.com/office/officeart/2005/8/layout/hProcess9"/>
    <dgm:cxn modelId="{EBD1F68B-A205-4E58-B76E-B868AE89EA80}" type="presParOf" srcId="{027D8432-60BB-4BC3-BD5F-17889EAF3204}" destId="{DC8FC03C-6B32-4367-89CD-F9DDAE5DFB2D}" srcOrd="7" destOrd="0" presId="urn:microsoft.com/office/officeart/2005/8/layout/hProcess9"/>
    <dgm:cxn modelId="{5F66A5F8-3CA0-4DAD-9E4B-069A7AFC7D81}" type="presParOf" srcId="{027D8432-60BB-4BC3-BD5F-17889EAF3204}" destId="{C73F750E-14E6-48E0-AF8D-EFD7FC68C1BF}" srcOrd="8" destOrd="0" presId="urn:microsoft.com/office/officeart/2005/8/layout/hProcess9"/>
    <dgm:cxn modelId="{BD985DFD-5506-49F7-821A-5658C3EF4414}" type="presParOf" srcId="{027D8432-60BB-4BC3-BD5F-17889EAF3204}" destId="{2F774C9B-7532-4A88-9E3C-BAC94B1D5196}" srcOrd="9" destOrd="0" presId="urn:microsoft.com/office/officeart/2005/8/layout/hProcess9"/>
    <dgm:cxn modelId="{CBDF6B77-04DB-4A10-A65E-728E2F397208}"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chemeClr val="accent3">
            <a:lumMod val="60000"/>
            <a:lumOff val="40000"/>
          </a:schemeClr>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rgbClr val="00B050"/>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chemeClr val="accent3">
            <a:lumMod val="60000"/>
            <a:lumOff val="40000"/>
          </a:schemeClr>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chemeClr val="accent3">
            <a:lumMod val="60000"/>
            <a:lumOff val="40000"/>
          </a:schemeClr>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chemeClr val="accent3">
            <a:lumMod val="60000"/>
            <a:lumOff val="40000"/>
          </a:schemeClr>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CCCDFC3B-DE1C-41E1-96E0-4A3F1EB43060}">
      <dgm:prSet phldrT="[Text]"/>
      <dgm:spPr>
        <a:solidFill>
          <a:schemeClr val="accent3">
            <a:lumMod val="60000"/>
            <a:lumOff val="40000"/>
          </a:schemeClr>
        </a:solidFill>
      </dgm:spPr>
      <dgm:t>
        <a:bodyPr/>
        <a:lstStyle/>
        <a:p>
          <a:r>
            <a:rPr lang="en-US" dirty="0" smtClean="0"/>
            <a:t>2002:</a:t>
          </a:r>
          <a:br>
            <a:rPr lang="en-US" dirty="0" smtClean="0"/>
          </a:br>
          <a:r>
            <a:rPr lang="en-US" dirty="0" smtClean="0"/>
            <a:t>NOAA</a:t>
          </a:r>
          <a:br>
            <a:rPr lang="en-US" dirty="0" smtClean="0"/>
          </a:br>
          <a:r>
            <a:rPr lang="en-US" dirty="0" smtClean="0"/>
            <a:t>B-WET Created</a:t>
          </a:r>
          <a:endParaRPr lang="en-US" dirty="0"/>
        </a:p>
      </dgm:t>
    </dgm:pt>
    <dgm:pt modelId="{E136180A-D144-488C-AE89-5923E9664E70}" type="parTrans" cxnId="{0B3A2AE6-BEBC-460F-ADE5-BA7900F84DE9}">
      <dgm:prSet/>
      <dgm:spPr/>
      <dgm:t>
        <a:bodyPr/>
        <a:lstStyle/>
        <a:p>
          <a:endParaRPr lang="en-US"/>
        </a:p>
      </dgm:t>
    </dgm:pt>
    <dgm:pt modelId="{33B9CFE0-A781-4654-A2CD-B4D391F94FDE}" type="sibTrans" cxnId="{0B3A2AE6-BEBC-460F-ADE5-BA7900F84DE9}">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CBE2EE13-D120-42CB-860F-F3FD2779A33B}" type="pres">
      <dgm:prSet presAssocID="{CCCDFC3B-DE1C-41E1-96E0-4A3F1EB43060}" presName="textNode" presStyleLbl="node1" presStyleIdx="2" presStyleCnt="6">
        <dgm:presLayoutVars>
          <dgm:bulletEnabled val="1"/>
        </dgm:presLayoutVars>
      </dgm:prSet>
      <dgm:spPr/>
      <dgm:t>
        <a:bodyPr/>
        <a:lstStyle/>
        <a:p>
          <a:endParaRPr lang="en-US"/>
        </a:p>
      </dgm:t>
    </dgm:pt>
    <dgm:pt modelId="{22F83A79-852B-4882-B9B5-D09FC1F1C138}" type="pres">
      <dgm:prSet presAssocID="{33B9CFE0-A781-4654-A2CD-B4D391F94FDE}"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0D7E6911-A402-46E1-973F-F8FAFD421FA4}" srcId="{D6F8F524-FD9B-4841-91AA-A400D0FCD2BC}" destId="{84AA17CB-A3E4-450A-A4A1-53D6F68CE1FA}" srcOrd="3" destOrd="0" parTransId="{923E808D-499A-4DC6-B594-3D58DCD81E4A}" sibTransId="{A2849EFB-0C8C-46F4-B586-2400CD8EDFEF}"/>
    <dgm:cxn modelId="{727A0F0C-5A9E-421D-A914-D59595EB0E7E}" srcId="{D6F8F524-FD9B-4841-91AA-A400D0FCD2BC}" destId="{2A72360D-F4C9-4E6D-884D-6062294E9E39}" srcOrd="4" destOrd="0" parTransId="{42808C80-4420-4DAE-A30B-4924CA944274}" sibTransId="{F21F0E06-2019-477E-90D4-43BBC06BEDD4}"/>
    <dgm:cxn modelId="{0B3A2AE6-BEBC-460F-ADE5-BA7900F84DE9}" srcId="{D6F8F524-FD9B-4841-91AA-A400D0FCD2BC}" destId="{CCCDFC3B-DE1C-41E1-96E0-4A3F1EB43060}" srcOrd="2" destOrd="0" parTransId="{E136180A-D144-488C-AE89-5923E9664E70}" sibTransId="{33B9CFE0-A781-4654-A2CD-B4D391F94FDE}"/>
    <dgm:cxn modelId="{117B04C6-4572-447C-BE1A-B72ACBC00CE3}" type="presOf" srcId="{D7EEE4BE-645D-4D0C-8AF2-EF860600DA7E}" destId="{39C248F4-589F-44F9-94E1-5C079737CA89}" srcOrd="0" destOrd="0" presId="urn:microsoft.com/office/officeart/2005/8/layout/hProcess9"/>
    <dgm:cxn modelId="{55DFBB45-E350-4120-B4F6-5AF07CBC9AFD}" type="presOf" srcId="{CCCDFC3B-DE1C-41E1-96E0-4A3F1EB43060}" destId="{CBE2EE13-D120-42CB-860F-F3FD2779A33B}" srcOrd="0" destOrd="0" presId="urn:microsoft.com/office/officeart/2005/8/layout/hProcess9"/>
    <dgm:cxn modelId="{957BA1C4-5E70-4E51-B09F-D3610EFDC941}" type="presOf" srcId="{84AA17CB-A3E4-450A-A4A1-53D6F68CE1FA}" destId="{F5E28C02-BDC3-46E6-B136-A84B0A04CE28}" srcOrd="0" destOrd="0" presId="urn:microsoft.com/office/officeart/2005/8/layout/hProcess9"/>
    <dgm:cxn modelId="{2BDC9DDD-6C9B-43CC-95CE-8CE85E06D6B8}" srcId="{D6F8F524-FD9B-4841-91AA-A400D0FCD2BC}" destId="{D7EEE4BE-645D-4D0C-8AF2-EF860600DA7E}" srcOrd="0" destOrd="0" parTransId="{7A7688FB-1EEA-423A-8B0E-32B0751BBB71}" sibTransId="{3867A6E7-0169-4FFF-9FB1-0F2FE5850223}"/>
    <dgm:cxn modelId="{8ACB3D91-AE37-49C6-8F8C-C4F401157537}" type="presOf" srcId="{44F9014A-969B-4556-A2B0-B89F5CBE7030}" destId="{CC304BC3-BFBD-4FE7-BB8C-221ACDFD3980}" srcOrd="0" destOrd="0" presId="urn:microsoft.com/office/officeart/2005/8/layout/hProcess9"/>
    <dgm:cxn modelId="{B69D88FC-B0D2-43E9-8D4F-B0FA02EAA521}" type="presOf" srcId="{2A72360D-F4C9-4E6D-884D-6062294E9E39}" destId="{C73F750E-14E6-48E0-AF8D-EFD7FC68C1BF}" srcOrd="0" destOrd="0" presId="urn:microsoft.com/office/officeart/2005/8/layout/hProcess9"/>
    <dgm:cxn modelId="{034E1787-B9CD-4157-8B33-2620F3C09461}" type="presOf" srcId="{513BCE45-39F0-4B85-A64D-A266E153BB43}" destId="{8E0BC70F-6C00-4BAE-BD98-9212C15D9B89}" srcOrd="0" destOrd="0" presId="urn:microsoft.com/office/officeart/2005/8/layout/hProcess9"/>
    <dgm:cxn modelId="{5F86DDA5-A418-47DB-AA34-56A8BEA3613B}" srcId="{D6F8F524-FD9B-4841-91AA-A400D0FCD2BC}" destId="{44F9014A-969B-4556-A2B0-B89F5CBE7030}" srcOrd="1" destOrd="0" parTransId="{DB39AF5F-47E6-4FD8-AFCF-98B909DD9643}" sibTransId="{CABFBAE5-F3B4-4E6A-953C-736E0DA67CED}"/>
    <dgm:cxn modelId="{9F582A09-B857-457A-B681-37B37EC95BAF}" srcId="{D6F8F524-FD9B-4841-91AA-A400D0FCD2BC}" destId="{513BCE45-39F0-4B85-A64D-A266E153BB43}" srcOrd="5" destOrd="0" parTransId="{A15E0709-FDC5-4DE2-B605-4FCD52DFF632}" sibTransId="{9ADC0C8F-A1E6-4369-A5CE-DF5BBEB326ED}"/>
    <dgm:cxn modelId="{5DA60086-02EC-4494-96B8-5487ADE59126}" type="presOf" srcId="{D6F8F524-FD9B-4841-91AA-A400D0FCD2BC}" destId="{2CE9844A-0758-40A4-890E-C796DA4CC5BC}" srcOrd="0" destOrd="0" presId="urn:microsoft.com/office/officeart/2005/8/layout/hProcess9"/>
    <dgm:cxn modelId="{679A880B-BD3B-4B48-8214-2F4C2CD5846A}" type="presParOf" srcId="{2CE9844A-0758-40A4-890E-C796DA4CC5BC}" destId="{710D16F0-31D5-48B3-96D0-262FEF278D03}" srcOrd="0" destOrd="0" presId="urn:microsoft.com/office/officeart/2005/8/layout/hProcess9"/>
    <dgm:cxn modelId="{F7AFC0B6-45C9-4F62-96D9-D0E13DEEA9BB}" type="presParOf" srcId="{2CE9844A-0758-40A4-890E-C796DA4CC5BC}" destId="{027D8432-60BB-4BC3-BD5F-17889EAF3204}" srcOrd="1" destOrd="0" presId="urn:microsoft.com/office/officeart/2005/8/layout/hProcess9"/>
    <dgm:cxn modelId="{D0902790-4164-4F46-8506-6939B6C4F754}" type="presParOf" srcId="{027D8432-60BB-4BC3-BD5F-17889EAF3204}" destId="{39C248F4-589F-44F9-94E1-5C079737CA89}" srcOrd="0" destOrd="0" presId="urn:microsoft.com/office/officeart/2005/8/layout/hProcess9"/>
    <dgm:cxn modelId="{FE76455A-7882-4160-A55A-EAC09C1EB4D5}" type="presParOf" srcId="{027D8432-60BB-4BC3-BD5F-17889EAF3204}" destId="{C438A2C3-7632-4CF3-AAC8-BFFA9D7CC7CD}" srcOrd="1" destOrd="0" presId="urn:microsoft.com/office/officeart/2005/8/layout/hProcess9"/>
    <dgm:cxn modelId="{D849D2FF-F406-4853-972C-8FCAE09246A9}" type="presParOf" srcId="{027D8432-60BB-4BC3-BD5F-17889EAF3204}" destId="{CC304BC3-BFBD-4FE7-BB8C-221ACDFD3980}" srcOrd="2" destOrd="0" presId="urn:microsoft.com/office/officeart/2005/8/layout/hProcess9"/>
    <dgm:cxn modelId="{9D62B76A-AAC6-49E4-A014-6C6D9C8D0CED}" type="presParOf" srcId="{027D8432-60BB-4BC3-BD5F-17889EAF3204}" destId="{19A480AA-391D-4A7F-A7D6-F8D99A85BEFB}" srcOrd="3" destOrd="0" presId="urn:microsoft.com/office/officeart/2005/8/layout/hProcess9"/>
    <dgm:cxn modelId="{951B7C19-4441-4BB8-AAD7-CEDDCBCA50AC}" type="presParOf" srcId="{027D8432-60BB-4BC3-BD5F-17889EAF3204}" destId="{CBE2EE13-D120-42CB-860F-F3FD2779A33B}" srcOrd="4" destOrd="0" presId="urn:microsoft.com/office/officeart/2005/8/layout/hProcess9"/>
    <dgm:cxn modelId="{334AB760-C447-4542-AB32-90A7C4FE4EC7}" type="presParOf" srcId="{027D8432-60BB-4BC3-BD5F-17889EAF3204}" destId="{22F83A79-852B-4882-B9B5-D09FC1F1C138}" srcOrd="5" destOrd="0" presId="urn:microsoft.com/office/officeart/2005/8/layout/hProcess9"/>
    <dgm:cxn modelId="{12753DB0-E3BF-4131-8D5F-94DE31BFE7EF}" type="presParOf" srcId="{027D8432-60BB-4BC3-BD5F-17889EAF3204}" destId="{F5E28C02-BDC3-46E6-B136-A84B0A04CE28}" srcOrd="6" destOrd="0" presId="urn:microsoft.com/office/officeart/2005/8/layout/hProcess9"/>
    <dgm:cxn modelId="{D211A55E-9856-4639-AFC7-040F50817E17}" type="presParOf" srcId="{027D8432-60BB-4BC3-BD5F-17889EAF3204}" destId="{DC8FC03C-6B32-4367-89CD-F9DDAE5DFB2D}" srcOrd="7" destOrd="0" presId="urn:microsoft.com/office/officeart/2005/8/layout/hProcess9"/>
    <dgm:cxn modelId="{D4321DD3-C39C-4461-AE03-4A0827446D93}" type="presParOf" srcId="{027D8432-60BB-4BC3-BD5F-17889EAF3204}" destId="{C73F750E-14E6-48E0-AF8D-EFD7FC68C1BF}" srcOrd="8" destOrd="0" presId="urn:microsoft.com/office/officeart/2005/8/layout/hProcess9"/>
    <dgm:cxn modelId="{C71C47CF-FCCA-40C6-8879-486DB704ABF2}" type="presParOf" srcId="{027D8432-60BB-4BC3-BD5F-17889EAF3204}" destId="{2F774C9B-7532-4A88-9E3C-BAC94B1D5196}" srcOrd="9" destOrd="0" presId="urn:microsoft.com/office/officeart/2005/8/layout/hProcess9"/>
    <dgm:cxn modelId="{9E53C7A3-0F34-4956-AA6C-52C0E7890A1A}"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chemeClr val="accent3">
            <a:lumMod val="60000"/>
            <a:lumOff val="40000"/>
          </a:schemeClr>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chemeClr val="accent3">
            <a:lumMod val="60000"/>
            <a:lumOff val="40000"/>
          </a:schemeClr>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chemeClr val="accent3">
            <a:lumMod val="60000"/>
            <a:lumOff val="40000"/>
          </a:schemeClr>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chemeClr val="accent3">
            <a:lumMod val="60000"/>
            <a:lumOff val="40000"/>
          </a:schemeClr>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rgbClr val="00B050"/>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5F0C6989-E4E8-4466-AAC2-F244907840A7}">
      <dgm:prSet phldrT="[Text]"/>
      <dgm:spPr>
        <a:solidFill>
          <a:schemeClr val="accent3">
            <a:lumMod val="60000"/>
            <a:lumOff val="40000"/>
          </a:schemeClr>
        </a:solidFill>
      </dgm:spPr>
      <dgm:t>
        <a:bodyPr/>
        <a:lstStyle/>
        <a:p>
          <a:r>
            <a:rPr lang="en-US" dirty="0" smtClean="0"/>
            <a:t>2002:</a:t>
          </a:r>
          <a:br>
            <a:rPr lang="en-US" dirty="0" smtClean="0"/>
          </a:br>
          <a:r>
            <a:rPr lang="en-US" dirty="0" smtClean="0"/>
            <a:t>NOAA</a:t>
          </a:r>
          <a:br>
            <a:rPr lang="en-US" dirty="0" smtClean="0"/>
          </a:br>
          <a:r>
            <a:rPr lang="en-US" dirty="0" smtClean="0"/>
            <a:t>B-WET Created</a:t>
          </a:r>
          <a:endParaRPr lang="en-US" dirty="0"/>
        </a:p>
      </dgm:t>
    </dgm:pt>
    <dgm:pt modelId="{E4ADAC27-0C65-477F-9D2A-77A18923A345}" type="parTrans" cxnId="{7A90F15B-6A82-472A-9CFD-427EB8A992FC}">
      <dgm:prSet/>
      <dgm:spPr/>
      <dgm:t>
        <a:bodyPr/>
        <a:lstStyle/>
        <a:p>
          <a:endParaRPr lang="en-US"/>
        </a:p>
      </dgm:t>
    </dgm:pt>
    <dgm:pt modelId="{818D6861-056B-49A9-9330-B561F77E66C2}" type="sibTrans" cxnId="{7A90F15B-6A82-472A-9CFD-427EB8A992FC}">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88137D2A-2BC1-4D5D-9A55-F417C4734846}" type="pres">
      <dgm:prSet presAssocID="{5F0C6989-E4E8-4466-AAC2-F244907840A7}" presName="textNode" presStyleLbl="node1" presStyleIdx="2" presStyleCnt="6">
        <dgm:presLayoutVars>
          <dgm:bulletEnabled val="1"/>
        </dgm:presLayoutVars>
      </dgm:prSet>
      <dgm:spPr/>
      <dgm:t>
        <a:bodyPr/>
        <a:lstStyle/>
        <a:p>
          <a:endParaRPr lang="en-US"/>
        </a:p>
      </dgm:t>
    </dgm:pt>
    <dgm:pt modelId="{71A50E4E-E7E9-492E-8EA6-23500D99075A}" type="pres">
      <dgm:prSet presAssocID="{818D6861-056B-49A9-9330-B561F77E66C2}"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0D7E6911-A402-46E1-973F-F8FAFD421FA4}" srcId="{D6F8F524-FD9B-4841-91AA-A400D0FCD2BC}" destId="{84AA17CB-A3E4-450A-A4A1-53D6F68CE1FA}" srcOrd="3" destOrd="0" parTransId="{923E808D-499A-4DC6-B594-3D58DCD81E4A}" sibTransId="{A2849EFB-0C8C-46F4-B586-2400CD8EDFEF}"/>
    <dgm:cxn modelId="{727A0F0C-5A9E-421D-A914-D59595EB0E7E}" srcId="{D6F8F524-FD9B-4841-91AA-A400D0FCD2BC}" destId="{2A72360D-F4C9-4E6D-884D-6062294E9E39}" srcOrd="4" destOrd="0" parTransId="{42808C80-4420-4DAE-A30B-4924CA944274}" sibTransId="{F21F0E06-2019-477E-90D4-43BBC06BEDD4}"/>
    <dgm:cxn modelId="{10E9E0B6-024F-4CDA-A4F1-A4B6DB86E4C7}" type="presOf" srcId="{5F0C6989-E4E8-4466-AAC2-F244907840A7}" destId="{88137D2A-2BC1-4D5D-9A55-F417C4734846}" srcOrd="0" destOrd="0" presId="urn:microsoft.com/office/officeart/2005/8/layout/hProcess9"/>
    <dgm:cxn modelId="{D1839F2C-7BCF-49A7-9365-2E377BC04FD9}" type="presOf" srcId="{2A72360D-F4C9-4E6D-884D-6062294E9E39}" destId="{C73F750E-14E6-48E0-AF8D-EFD7FC68C1BF}" srcOrd="0" destOrd="0" presId="urn:microsoft.com/office/officeart/2005/8/layout/hProcess9"/>
    <dgm:cxn modelId="{604DB87D-A643-48C9-A1BE-D95BFDBB0668}" type="presOf" srcId="{44F9014A-969B-4556-A2B0-B89F5CBE7030}" destId="{CC304BC3-BFBD-4FE7-BB8C-221ACDFD3980}" srcOrd="0" destOrd="0" presId="urn:microsoft.com/office/officeart/2005/8/layout/hProcess9"/>
    <dgm:cxn modelId="{B14AE9A8-AB0C-4439-ABA7-721CD408BDE4}" type="presOf" srcId="{D6F8F524-FD9B-4841-91AA-A400D0FCD2BC}" destId="{2CE9844A-0758-40A4-890E-C796DA4CC5BC}" srcOrd="0" destOrd="0" presId="urn:microsoft.com/office/officeart/2005/8/layout/hProcess9"/>
    <dgm:cxn modelId="{2BDC9DDD-6C9B-43CC-95CE-8CE85E06D6B8}" srcId="{D6F8F524-FD9B-4841-91AA-A400D0FCD2BC}" destId="{D7EEE4BE-645D-4D0C-8AF2-EF860600DA7E}" srcOrd="0" destOrd="0" parTransId="{7A7688FB-1EEA-423A-8B0E-32B0751BBB71}" sibTransId="{3867A6E7-0169-4FFF-9FB1-0F2FE5850223}"/>
    <dgm:cxn modelId="{5C25F3DD-A285-47AF-8157-966C867FFA41}" type="presOf" srcId="{84AA17CB-A3E4-450A-A4A1-53D6F68CE1FA}" destId="{F5E28C02-BDC3-46E6-B136-A84B0A04CE28}" srcOrd="0" destOrd="0" presId="urn:microsoft.com/office/officeart/2005/8/layout/hProcess9"/>
    <dgm:cxn modelId="{80D7E878-EBF0-4651-9D9B-E9A7FE323F8D}" type="presOf" srcId="{D7EEE4BE-645D-4D0C-8AF2-EF860600DA7E}" destId="{39C248F4-589F-44F9-94E1-5C079737CA89}" srcOrd="0" destOrd="0" presId="urn:microsoft.com/office/officeart/2005/8/layout/hProcess9"/>
    <dgm:cxn modelId="{9F582A09-B857-457A-B681-37B37EC95BAF}" srcId="{D6F8F524-FD9B-4841-91AA-A400D0FCD2BC}" destId="{513BCE45-39F0-4B85-A64D-A266E153BB43}" srcOrd="5" destOrd="0" parTransId="{A15E0709-FDC5-4DE2-B605-4FCD52DFF632}" sibTransId="{9ADC0C8F-A1E6-4369-A5CE-DF5BBEB326ED}"/>
    <dgm:cxn modelId="{7A90F15B-6A82-472A-9CFD-427EB8A992FC}" srcId="{D6F8F524-FD9B-4841-91AA-A400D0FCD2BC}" destId="{5F0C6989-E4E8-4466-AAC2-F244907840A7}" srcOrd="2" destOrd="0" parTransId="{E4ADAC27-0C65-477F-9D2A-77A18923A345}" sibTransId="{818D6861-056B-49A9-9330-B561F77E66C2}"/>
    <dgm:cxn modelId="{5F86DDA5-A418-47DB-AA34-56A8BEA3613B}" srcId="{D6F8F524-FD9B-4841-91AA-A400D0FCD2BC}" destId="{44F9014A-969B-4556-A2B0-B89F5CBE7030}" srcOrd="1" destOrd="0" parTransId="{DB39AF5F-47E6-4FD8-AFCF-98B909DD9643}" sibTransId="{CABFBAE5-F3B4-4E6A-953C-736E0DA67CED}"/>
    <dgm:cxn modelId="{6AEA7B2C-8049-4515-9642-794730AB2B07}" type="presOf" srcId="{513BCE45-39F0-4B85-A64D-A266E153BB43}" destId="{8E0BC70F-6C00-4BAE-BD98-9212C15D9B89}" srcOrd="0" destOrd="0" presId="urn:microsoft.com/office/officeart/2005/8/layout/hProcess9"/>
    <dgm:cxn modelId="{EFC9DF1D-E6D0-432E-B06A-318A2890955E}" type="presParOf" srcId="{2CE9844A-0758-40A4-890E-C796DA4CC5BC}" destId="{710D16F0-31D5-48B3-96D0-262FEF278D03}" srcOrd="0" destOrd="0" presId="urn:microsoft.com/office/officeart/2005/8/layout/hProcess9"/>
    <dgm:cxn modelId="{A13C76D7-280A-4D52-9F21-12DEBFF41BA0}" type="presParOf" srcId="{2CE9844A-0758-40A4-890E-C796DA4CC5BC}" destId="{027D8432-60BB-4BC3-BD5F-17889EAF3204}" srcOrd="1" destOrd="0" presId="urn:microsoft.com/office/officeart/2005/8/layout/hProcess9"/>
    <dgm:cxn modelId="{77627BD4-AFEB-411A-A8EE-C7A8ED7B1CEF}" type="presParOf" srcId="{027D8432-60BB-4BC3-BD5F-17889EAF3204}" destId="{39C248F4-589F-44F9-94E1-5C079737CA89}" srcOrd="0" destOrd="0" presId="urn:microsoft.com/office/officeart/2005/8/layout/hProcess9"/>
    <dgm:cxn modelId="{ACB04407-FEFA-4894-A35C-3C9D4404249C}" type="presParOf" srcId="{027D8432-60BB-4BC3-BD5F-17889EAF3204}" destId="{C438A2C3-7632-4CF3-AAC8-BFFA9D7CC7CD}" srcOrd="1" destOrd="0" presId="urn:microsoft.com/office/officeart/2005/8/layout/hProcess9"/>
    <dgm:cxn modelId="{657EBEDA-E972-4589-9967-A03041BC782B}" type="presParOf" srcId="{027D8432-60BB-4BC3-BD5F-17889EAF3204}" destId="{CC304BC3-BFBD-4FE7-BB8C-221ACDFD3980}" srcOrd="2" destOrd="0" presId="urn:microsoft.com/office/officeart/2005/8/layout/hProcess9"/>
    <dgm:cxn modelId="{5D36E381-3439-41D0-B7C1-C80981150C84}" type="presParOf" srcId="{027D8432-60BB-4BC3-BD5F-17889EAF3204}" destId="{19A480AA-391D-4A7F-A7D6-F8D99A85BEFB}" srcOrd="3" destOrd="0" presId="urn:microsoft.com/office/officeart/2005/8/layout/hProcess9"/>
    <dgm:cxn modelId="{610BFE25-380A-45BA-B768-183D9A3DA353}" type="presParOf" srcId="{027D8432-60BB-4BC3-BD5F-17889EAF3204}" destId="{88137D2A-2BC1-4D5D-9A55-F417C4734846}" srcOrd="4" destOrd="0" presId="urn:microsoft.com/office/officeart/2005/8/layout/hProcess9"/>
    <dgm:cxn modelId="{B61FE133-3150-4669-8F49-B26CD00AF019}" type="presParOf" srcId="{027D8432-60BB-4BC3-BD5F-17889EAF3204}" destId="{71A50E4E-E7E9-492E-8EA6-23500D99075A}" srcOrd="5" destOrd="0" presId="urn:microsoft.com/office/officeart/2005/8/layout/hProcess9"/>
    <dgm:cxn modelId="{6FE1115A-DEC3-463A-BA65-48DFBFF0AFE6}" type="presParOf" srcId="{027D8432-60BB-4BC3-BD5F-17889EAF3204}" destId="{F5E28C02-BDC3-46E6-B136-A84B0A04CE28}" srcOrd="6" destOrd="0" presId="urn:microsoft.com/office/officeart/2005/8/layout/hProcess9"/>
    <dgm:cxn modelId="{9A447F49-BC39-46BD-8FA5-4F61301BEF7C}" type="presParOf" srcId="{027D8432-60BB-4BC3-BD5F-17889EAF3204}" destId="{DC8FC03C-6B32-4367-89CD-F9DDAE5DFB2D}" srcOrd="7" destOrd="0" presId="urn:microsoft.com/office/officeart/2005/8/layout/hProcess9"/>
    <dgm:cxn modelId="{03AD1D97-8DC7-4D6A-B497-D7E6B920F3FA}" type="presParOf" srcId="{027D8432-60BB-4BC3-BD5F-17889EAF3204}" destId="{C73F750E-14E6-48E0-AF8D-EFD7FC68C1BF}" srcOrd="8" destOrd="0" presId="urn:microsoft.com/office/officeart/2005/8/layout/hProcess9"/>
    <dgm:cxn modelId="{DDDB6BEE-D9CE-4456-A8EB-BCF2762D4404}" type="presParOf" srcId="{027D8432-60BB-4BC3-BD5F-17889EAF3204}" destId="{2F774C9B-7532-4A88-9E3C-BAC94B1D5196}" srcOrd="9" destOrd="0" presId="urn:microsoft.com/office/officeart/2005/8/layout/hProcess9"/>
    <dgm:cxn modelId="{20B0F21A-1855-4805-8E2E-63ED7F44EC79}"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8F524-FD9B-4841-91AA-A400D0FCD2B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7EEE4BE-645D-4D0C-8AF2-EF860600DA7E}">
      <dgm:prSet phldrT="[Text]"/>
      <dgm:spPr>
        <a:solidFill>
          <a:schemeClr val="accent3">
            <a:lumMod val="60000"/>
            <a:lumOff val="40000"/>
          </a:schemeClr>
        </a:solidFill>
      </dgm:spPr>
      <dgm:t>
        <a:bodyPr/>
        <a:lstStyle/>
        <a:p>
          <a:r>
            <a:rPr lang="en-US" dirty="0" smtClean="0"/>
            <a:t>1998:</a:t>
          </a:r>
        </a:p>
        <a:p>
          <a:r>
            <a:rPr lang="en-US" dirty="0" smtClean="0"/>
            <a:t>Directive</a:t>
          </a:r>
          <a:br>
            <a:rPr lang="en-US" dirty="0" smtClean="0"/>
          </a:br>
          <a:r>
            <a:rPr lang="en-US" dirty="0" smtClean="0"/>
            <a:t>98-1 Signed by Governors</a:t>
          </a:r>
          <a:endParaRPr lang="en-US" dirty="0"/>
        </a:p>
      </dgm:t>
    </dgm:pt>
    <dgm:pt modelId="{7A7688FB-1EEA-423A-8B0E-32B0751BBB71}" type="parTrans" cxnId="{2BDC9DDD-6C9B-43CC-95CE-8CE85E06D6B8}">
      <dgm:prSet/>
      <dgm:spPr/>
      <dgm:t>
        <a:bodyPr/>
        <a:lstStyle/>
        <a:p>
          <a:endParaRPr lang="en-US"/>
        </a:p>
      </dgm:t>
    </dgm:pt>
    <dgm:pt modelId="{3867A6E7-0169-4FFF-9FB1-0F2FE5850223}" type="sibTrans" cxnId="{2BDC9DDD-6C9B-43CC-95CE-8CE85E06D6B8}">
      <dgm:prSet/>
      <dgm:spPr/>
      <dgm:t>
        <a:bodyPr/>
        <a:lstStyle/>
        <a:p>
          <a:endParaRPr lang="en-US"/>
        </a:p>
      </dgm:t>
    </dgm:pt>
    <dgm:pt modelId="{2A72360D-F4C9-4E6D-884D-6062294E9E39}">
      <dgm:prSet phldrT="[Text]"/>
      <dgm:spPr>
        <a:solidFill>
          <a:schemeClr val="accent3">
            <a:lumMod val="60000"/>
            <a:lumOff val="40000"/>
          </a:schemeClr>
        </a:solidFill>
      </dgm:spPr>
      <dgm:t>
        <a:bodyPr/>
        <a:lstStyle/>
        <a:p>
          <a:pPr algn="ctr"/>
          <a:r>
            <a:rPr lang="en-US" dirty="0" smtClean="0"/>
            <a:t>2005:</a:t>
          </a:r>
        </a:p>
        <a:p>
          <a:pPr algn="ctr"/>
          <a:r>
            <a:rPr lang="en-US" dirty="0" smtClean="0"/>
            <a:t>Multi-State MWEE Tracking Begins</a:t>
          </a:r>
        </a:p>
      </dgm:t>
    </dgm:pt>
    <dgm:pt modelId="{42808C80-4420-4DAE-A30B-4924CA944274}" type="parTrans" cxnId="{727A0F0C-5A9E-421D-A914-D59595EB0E7E}">
      <dgm:prSet/>
      <dgm:spPr/>
      <dgm:t>
        <a:bodyPr/>
        <a:lstStyle/>
        <a:p>
          <a:endParaRPr lang="en-US"/>
        </a:p>
      </dgm:t>
    </dgm:pt>
    <dgm:pt modelId="{F21F0E06-2019-477E-90D4-43BBC06BEDD4}" type="sibTrans" cxnId="{727A0F0C-5A9E-421D-A914-D59595EB0E7E}">
      <dgm:prSet/>
      <dgm:spPr/>
      <dgm:t>
        <a:bodyPr/>
        <a:lstStyle/>
        <a:p>
          <a:endParaRPr lang="en-US"/>
        </a:p>
      </dgm:t>
    </dgm:pt>
    <dgm:pt modelId="{513BCE45-39F0-4B85-A64D-A266E153BB43}">
      <dgm:prSet phldrT="[Text]"/>
      <dgm:spPr>
        <a:solidFill>
          <a:srgbClr val="00B050"/>
        </a:solidFill>
      </dgm:spPr>
      <dgm:t>
        <a:bodyPr/>
        <a:lstStyle/>
        <a:p>
          <a:r>
            <a:rPr lang="en-US" dirty="0" smtClean="0"/>
            <a:t>2012:</a:t>
          </a:r>
        </a:p>
        <a:p>
          <a:r>
            <a:rPr lang="en-US" dirty="0" err="1" smtClean="0"/>
            <a:t>Envi</a:t>
          </a:r>
          <a:r>
            <a:rPr lang="en-US" dirty="0" smtClean="0"/>
            <a:t> Literacy Strategy Released</a:t>
          </a:r>
          <a:endParaRPr lang="en-US" dirty="0"/>
        </a:p>
      </dgm:t>
    </dgm:pt>
    <dgm:pt modelId="{A15E0709-FDC5-4DE2-B605-4FCD52DFF632}" type="parTrans" cxnId="{9F582A09-B857-457A-B681-37B37EC95BAF}">
      <dgm:prSet/>
      <dgm:spPr/>
      <dgm:t>
        <a:bodyPr/>
        <a:lstStyle/>
        <a:p>
          <a:endParaRPr lang="en-US"/>
        </a:p>
      </dgm:t>
    </dgm:pt>
    <dgm:pt modelId="{9ADC0C8F-A1E6-4369-A5CE-DF5BBEB326ED}" type="sibTrans" cxnId="{9F582A09-B857-457A-B681-37B37EC95BAF}">
      <dgm:prSet/>
      <dgm:spPr/>
      <dgm:t>
        <a:bodyPr/>
        <a:lstStyle/>
        <a:p>
          <a:endParaRPr lang="en-US"/>
        </a:p>
      </dgm:t>
    </dgm:pt>
    <dgm:pt modelId="{44F9014A-969B-4556-A2B0-B89F5CBE7030}">
      <dgm:prSet phldrT="[Text]"/>
      <dgm:spPr>
        <a:solidFill>
          <a:schemeClr val="accent3">
            <a:lumMod val="60000"/>
            <a:lumOff val="40000"/>
          </a:schemeClr>
        </a:solidFill>
      </dgm:spPr>
      <dgm:t>
        <a:bodyPr/>
        <a:lstStyle/>
        <a:p>
          <a:r>
            <a:rPr lang="en-US" dirty="0" smtClean="0"/>
            <a:t>2000: </a:t>
          </a:r>
        </a:p>
        <a:p>
          <a:r>
            <a:rPr lang="en-US" dirty="0" smtClean="0"/>
            <a:t>MWEE  Keystone Commitment  Adopted</a:t>
          </a:r>
          <a:endParaRPr lang="en-US" dirty="0"/>
        </a:p>
      </dgm:t>
    </dgm:pt>
    <dgm:pt modelId="{DB39AF5F-47E6-4FD8-AFCF-98B909DD9643}" type="parTrans" cxnId="{5F86DDA5-A418-47DB-AA34-56A8BEA3613B}">
      <dgm:prSet/>
      <dgm:spPr/>
      <dgm:t>
        <a:bodyPr/>
        <a:lstStyle/>
        <a:p>
          <a:endParaRPr lang="en-US"/>
        </a:p>
      </dgm:t>
    </dgm:pt>
    <dgm:pt modelId="{CABFBAE5-F3B4-4E6A-953C-736E0DA67CED}" type="sibTrans" cxnId="{5F86DDA5-A418-47DB-AA34-56A8BEA3613B}">
      <dgm:prSet/>
      <dgm:spPr/>
      <dgm:t>
        <a:bodyPr/>
        <a:lstStyle/>
        <a:p>
          <a:endParaRPr lang="en-US"/>
        </a:p>
      </dgm:t>
    </dgm:pt>
    <dgm:pt modelId="{84AA17CB-A3E4-450A-A4A1-53D6F68CE1FA}">
      <dgm:prSet phldrT="[Text]"/>
      <dgm:spPr>
        <a:solidFill>
          <a:schemeClr val="accent3">
            <a:lumMod val="60000"/>
            <a:lumOff val="40000"/>
          </a:schemeClr>
        </a:solidFill>
      </dgm:spPr>
      <dgm:t>
        <a:bodyPr/>
        <a:lstStyle/>
        <a:p>
          <a:r>
            <a:rPr lang="en-US" dirty="0" smtClean="0"/>
            <a:t>2010:</a:t>
          </a:r>
        </a:p>
        <a:p>
          <a:r>
            <a:rPr lang="en-US" dirty="0" smtClean="0"/>
            <a:t>Executive Order Plan Calls for Education</a:t>
          </a:r>
          <a:endParaRPr lang="en-US" dirty="0"/>
        </a:p>
      </dgm:t>
    </dgm:pt>
    <dgm:pt modelId="{923E808D-499A-4DC6-B594-3D58DCD81E4A}" type="parTrans" cxnId="{0D7E6911-A402-46E1-973F-F8FAFD421FA4}">
      <dgm:prSet/>
      <dgm:spPr/>
      <dgm:t>
        <a:bodyPr/>
        <a:lstStyle/>
        <a:p>
          <a:endParaRPr lang="en-US"/>
        </a:p>
      </dgm:t>
    </dgm:pt>
    <dgm:pt modelId="{A2849EFB-0C8C-46F4-B586-2400CD8EDFEF}" type="sibTrans" cxnId="{0D7E6911-A402-46E1-973F-F8FAFD421FA4}">
      <dgm:prSet/>
      <dgm:spPr/>
      <dgm:t>
        <a:bodyPr/>
        <a:lstStyle/>
        <a:p>
          <a:endParaRPr lang="en-US"/>
        </a:p>
      </dgm:t>
    </dgm:pt>
    <dgm:pt modelId="{DB3F3E2D-2B5D-40BC-8A71-0EF56C621BF6}">
      <dgm:prSet phldrT="[Text]"/>
      <dgm:spPr>
        <a:solidFill>
          <a:schemeClr val="accent3">
            <a:lumMod val="60000"/>
            <a:lumOff val="40000"/>
          </a:schemeClr>
        </a:solidFill>
      </dgm:spPr>
      <dgm:t>
        <a:bodyPr/>
        <a:lstStyle/>
        <a:p>
          <a:r>
            <a:rPr lang="en-US" dirty="0" smtClean="0"/>
            <a:t>2002: NOAA</a:t>
          </a:r>
          <a:br>
            <a:rPr lang="en-US" dirty="0" smtClean="0"/>
          </a:br>
          <a:r>
            <a:rPr lang="en-US" dirty="0" smtClean="0"/>
            <a:t>B-WET Created</a:t>
          </a:r>
          <a:endParaRPr lang="en-US" dirty="0"/>
        </a:p>
      </dgm:t>
    </dgm:pt>
    <dgm:pt modelId="{C138EBE3-E9FD-4844-86E8-59BBEC7C3D4D}" type="parTrans" cxnId="{69CB5903-6FAB-4869-89F6-EDD4840F36E5}">
      <dgm:prSet/>
      <dgm:spPr/>
      <dgm:t>
        <a:bodyPr/>
        <a:lstStyle/>
        <a:p>
          <a:endParaRPr lang="en-US"/>
        </a:p>
      </dgm:t>
    </dgm:pt>
    <dgm:pt modelId="{B406686C-7418-4D8E-BDD7-AB719BC9726E}" type="sibTrans" cxnId="{69CB5903-6FAB-4869-89F6-EDD4840F36E5}">
      <dgm:prSet/>
      <dgm:spPr/>
      <dgm:t>
        <a:bodyPr/>
        <a:lstStyle/>
        <a:p>
          <a:endParaRPr lang="en-US"/>
        </a:p>
      </dgm:t>
    </dgm:pt>
    <dgm:pt modelId="{2CE9844A-0758-40A4-890E-C796DA4CC5BC}" type="pres">
      <dgm:prSet presAssocID="{D6F8F524-FD9B-4841-91AA-A400D0FCD2BC}" presName="CompostProcess" presStyleCnt="0">
        <dgm:presLayoutVars>
          <dgm:dir/>
          <dgm:resizeHandles val="exact"/>
        </dgm:presLayoutVars>
      </dgm:prSet>
      <dgm:spPr/>
      <dgm:t>
        <a:bodyPr/>
        <a:lstStyle/>
        <a:p>
          <a:endParaRPr lang="en-US"/>
        </a:p>
      </dgm:t>
    </dgm:pt>
    <dgm:pt modelId="{710D16F0-31D5-48B3-96D0-262FEF278D03}" type="pres">
      <dgm:prSet presAssocID="{D6F8F524-FD9B-4841-91AA-A400D0FCD2BC}" presName="arrow" presStyleLbl="bgShp" presStyleIdx="0" presStyleCnt="1" custScaleX="117647"/>
      <dgm:spPr/>
    </dgm:pt>
    <dgm:pt modelId="{027D8432-60BB-4BC3-BD5F-17889EAF3204}" type="pres">
      <dgm:prSet presAssocID="{D6F8F524-FD9B-4841-91AA-A400D0FCD2BC}" presName="linearProcess" presStyleCnt="0"/>
      <dgm:spPr/>
    </dgm:pt>
    <dgm:pt modelId="{39C248F4-589F-44F9-94E1-5C079737CA89}" type="pres">
      <dgm:prSet presAssocID="{D7EEE4BE-645D-4D0C-8AF2-EF860600DA7E}" presName="textNode" presStyleLbl="node1" presStyleIdx="0" presStyleCnt="6">
        <dgm:presLayoutVars>
          <dgm:bulletEnabled val="1"/>
        </dgm:presLayoutVars>
      </dgm:prSet>
      <dgm:spPr/>
      <dgm:t>
        <a:bodyPr/>
        <a:lstStyle/>
        <a:p>
          <a:endParaRPr lang="en-US"/>
        </a:p>
      </dgm:t>
    </dgm:pt>
    <dgm:pt modelId="{C438A2C3-7632-4CF3-AAC8-BFFA9D7CC7CD}" type="pres">
      <dgm:prSet presAssocID="{3867A6E7-0169-4FFF-9FB1-0F2FE5850223}" presName="sibTrans" presStyleCnt="0"/>
      <dgm:spPr/>
    </dgm:pt>
    <dgm:pt modelId="{CC304BC3-BFBD-4FE7-BB8C-221ACDFD3980}" type="pres">
      <dgm:prSet presAssocID="{44F9014A-969B-4556-A2B0-B89F5CBE7030}" presName="textNode" presStyleLbl="node1" presStyleIdx="1" presStyleCnt="6" custLinFactNeighborX="25550">
        <dgm:presLayoutVars>
          <dgm:bulletEnabled val="1"/>
        </dgm:presLayoutVars>
      </dgm:prSet>
      <dgm:spPr/>
      <dgm:t>
        <a:bodyPr/>
        <a:lstStyle/>
        <a:p>
          <a:endParaRPr lang="en-US"/>
        </a:p>
      </dgm:t>
    </dgm:pt>
    <dgm:pt modelId="{19A480AA-391D-4A7F-A7D6-F8D99A85BEFB}" type="pres">
      <dgm:prSet presAssocID="{CABFBAE5-F3B4-4E6A-953C-736E0DA67CED}" presName="sibTrans" presStyleCnt="0"/>
      <dgm:spPr/>
    </dgm:pt>
    <dgm:pt modelId="{B3D56AC8-ECFF-4330-ADD5-3F75199F49B3}" type="pres">
      <dgm:prSet presAssocID="{DB3F3E2D-2B5D-40BC-8A71-0EF56C621BF6}" presName="textNode" presStyleLbl="node1" presStyleIdx="2" presStyleCnt="6">
        <dgm:presLayoutVars>
          <dgm:bulletEnabled val="1"/>
        </dgm:presLayoutVars>
      </dgm:prSet>
      <dgm:spPr/>
      <dgm:t>
        <a:bodyPr/>
        <a:lstStyle/>
        <a:p>
          <a:endParaRPr lang="en-US"/>
        </a:p>
      </dgm:t>
    </dgm:pt>
    <dgm:pt modelId="{B59603EA-DA38-43ED-8EB3-2337C0C1F06B}" type="pres">
      <dgm:prSet presAssocID="{B406686C-7418-4D8E-BDD7-AB719BC9726E}" presName="sibTrans" presStyleCnt="0"/>
      <dgm:spPr/>
    </dgm:pt>
    <dgm:pt modelId="{F5E28C02-BDC3-46E6-B136-A84B0A04CE28}" type="pres">
      <dgm:prSet presAssocID="{84AA17CB-A3E4-450A-A4A1-53D6F68CE1FA}" presName="textNode" presStyleLbl="node1" presStyleIdx="3" presStyleCnt="6" custLinFactX="100000" custLinFactNeighborX="101370" custLinFactNeighborY="563">
        <dgm:presLayoutVars>
          <dgm:bulletEnabled val="1"/>
        </dgm:presLayoutVars>
      </dgm:prSet>
      <dgm:spPr/>
      <dgm:t>
        <a:bodyPr/>
        <a:lstStyle/>
        <a:p>
          <a:endParaRPr lang="en-US"/>
        </a:p>
      </dgm:t>
    </dgm:pt>
    <dgm:pt modelId="{DC8FC03C-6B32-4367-89CD-F9DDAE5DFB2D}" type="pres">
      <dgm:prSet presAssocID="{A2849EFB-0C8C-46F4-B586-2400CD8EDFEF}" presName="sibTrans" presStyleCnt="0"/>
      <dgm:spPr/>
    </dgm:pt>
    <dgm:pt modelId="{C73F750E-14E6-48E0-AF8D-EFD7FC68C1BF}" type="pres">
      <dgm:prSet presAssocID="{2A72360D-F4C9-4E6D-884D-6062294E9E39}" presName="textNode" presStyleLbl="node1" presStyleIdx="4" presStyleCnt="6" custLinFactX="-99542" custLinFactNeighborX="-100000" custLinFactNeighborY="563">
        <dgm:presLayoutVars>
          <dgm:bulletEnabled val="1"/>
        </dgm:presLayoutVars>
      </dgm:prSet>
      <dgm:spPr/>
      <dgm:t>
        <a:bodyPr/>
        <a:lstStyle/>
        <a:p>
          <a:endParaRPr lang="en-US"/>
        </a:p>
      </dgm:t>
    </dgm:pt>
    <dgm:pt modelId="{2F774C9B-7532-4A88-9E3C-BAC94B1D5196}" type="pres">
      <dgm:prSet presAssocID="{F21F0E06-2019-477E-90D4-43BBC06BEDD4}" presName="sibTrans" presStyleCnt="0"/>
      <dgm:spPr/>
    </dgm:pt>
    <dgm:pt modelId="{8E0BC70F-6C00-4BAE-BD98-9212C15D9B89}" type="pres">
      <dgm:prSet presAssocID="{513BCE45-39F0-4B85-A64D-A266E153BB43}" presName="textNode" presStyleLbl="node1" presStyleIdx="5" presStyleCnt="6">
        <dgm:presLayoutVars>
          <dgm:bulletEnabled val="1"/>
        </dgm:presLayoutVars>
      </dgm:prSet>
      <dgm:spPr/>
      <dgm:t>
        <a:bodyPr/>
        <a:lstStyle/>
        <a:p>
          <a:endParaRPr lang="en-US"/>
        </a:p>
      </dgm:t>
    </dgm:pt>
  </dgm:ptLst>
  <dgm:cxnLst>
    <dgm:cxn modelId="{727A0F0C-5A9E-421D-A914-D59595EB0E7E}" srcId="{D6F8F524-FD9B-4841-91AA-A400D0FCD2BC}" destId="{2A72360D-F4C9-4E6D-884D-6062294E9E39}" srcOrd="4" destOrd="0" parTransId="{42808C80-4420-4DAE-A30B-4924CA944274}" sibTransId="{F21F0E06-2019-477E-90D4-43BBC06BEDD4}"/>
    <dgm:cxn modelId="{5E161ADB-34F9-4108-8050-D409B1102F9A}" type="presOf" srcId="{D6F8F524-FD9B-4841-91AA-A400D0FCD2BC}" destId="{2CE9844A-0758-40A4-890E-C796DA4CC5BC}" srcOrd="0" destOrd="0" presId="urn:microsoft.com/office/officeart/2005/8/layout/hProcess9"/>
    <dgm:cxn modelId="{2BDC9DDD-6C9B-43CC-95CE-8CE85E06D6B8}" srcId="{D6F8F524-FD9B-4841-91AA-A400D0FCD2BC}" destId="{D7EEE4BE-645D-4D0C-8AF2-EF860600DA7E}" srcOrd="0" destOrd="0" parTransId="{7A7688FB-1EEA-423A-8B0E-32B0751BBB71}" sibTransId="{3867A6E7-0169-4FFF-9FB1-0F2FE5850223}"/>
    <dgm:cxn modelId="{9F582A09-B857-457A-B681-37B37EC95BAF}" srcId="{D6F8F524-FD9B-4841-91AA-A400D0FCD2BC}" destId="{513BCE45-39F0-4B85-A64D-A266E153BB43}" srcOrd="5" destOrd="0" parTransId="{A15E0709-FDC5-4DE2-B605-4FCD52DFF632}" sibTransId="{9ADC0C8F-A1E6-4369-A5CE-DF5BBEB326ED}"/>
    <dgm:cxn modelId="{AD627DAA-1E29-49A8-B438-E4EEDFEB4C21}" type="presOf" srcId="{44F9014A-969B-4556-A2B0-B89F5CBE7030}" destId="{CC304BC3-BFBD-4FE7-BB8C-221ACDFD3980}" srcOrd="0" destOrd="0" presId="urn:microsoft.com/office/officeart/2005/8/layout/hProcess9"/>
    <dgm:cxn modelId="{72215C73-0DA3-45DD-B9F8-C65B874D680A}" type="presOf" srcId="{D7EEE4BE-645D-4D0C-8AF2-EF860600DA7E}" destId="{39C248F4-589F-44F9-94E1-5C079737CA89}" srcOrd="0" destOrd="0" presId="urn:microsoft.com/office/officeart/2005/8/layout/hProcess9"/>
    <dgm:cxn modelId="{827B12FE-F250-4434-88B2-3A42235DC5ED}" type="presOf" srcId="{DB3F3E2D-2B5D-40BC-8A71-0EF56C621BF6}" destId="{B3D56AC8-ECFF-4330-ADD5-3F75199F49B3}" srcOrd="0" destOrd="0" presId="urn:microsoft.com/office/officeart/2005/8/layout/hProcess9"/>
    <dgm:cxn modelId="{6262C0AD-7488-451D-9224-C2466310CA80}" type="presOf" srcId="{84AA17CB-A3E4-450A-A4A1-53D6F68CE1FA}" destId="{F5E28C02-BDC3-46E6-B136-A84B0A04CE28}" srcOrd="0" destOrd="0" presId="urn:microsoft.com/office/officeart/2005/8/layout/hProcess9"/>
    <dgm:cxn modelId="{0D7E6911-A402-46E1-973F-F8FAFD421FA4}" srcId="{D6F8F524-FD9B-4841-91AA-A400D0FCD2BC}" destId="{84AA17CB-A3E4-450A-A4A1-53D6F68CE1FA}" srcOrd="3" destOrd="0" parTransId="{923E808D-499A-4DC6-B594-3D58DCD81E4A}" sibTransId="{A2849EFB-0C8C-46F4-B586-2400CD8EDFEF}"/>
    <dgm:cxn modelId="{5F86DDA5-A418-47DB-AA34-56A8BEA3613B}" srcId="{D6F8F524-FD9B-4841-91AA-A400D0FCD2BC}" destId="{44F9014A-969B-4556-A2B0-B89F5CBE7030}" srcOrd="1" destOrd="0" parTransId="{DB39AF5F-47E6-4FD8-AFCF-98B909DD9643}" sibTransId="{CABFBAE5-F3B4-4E6A-953C-736E0DA67CED}"/>
    <dgm:cxn modelId="{69CB5903-6FAB-4869-89F6-EDD4840F36E5}" srcId="{D6F8F524-FD9B-4841-91AA-A400D0FCD2BC}" destId="{DB3F3E2D-2B5D-40BC-8A71-0EF56C621BF6}" srcOrd="2" destOrd="0" parTransId="{C138EBE3-E9FD-4844-86E8-59BBEC7C3D4D}" sibTransId="{B406686C-7418-4D8E-BDD7-AB719BC9726E}"/>
    <dgm:cxn modelId="{40694C35-2F27-4E75-850F-A506AED7697F}" type="presOf" srcId="{513BCE45-39F0-4B85-A64D-A266E153BB43}" destId="{8E0BC70F-6C00-4BAE-BD98-9212C15D9B89}" srcOrd="0" destOrd="0" presId="urn:microsoft.com/office/officeart/2005/8/layout/hProcess9"/>
    <dgm:cxn modelId="{12D504DF-CA7A-4E3C-96F4-3AF7EFF86EFC}" type="presOf" srcId="{2A72360D-F4C9-4E6D-884D-6062294E9E39}" destId="{C73F750E-14E6-48E0-AF8D-EFD7FC68C1BF}" srcOrd="0" destOrd="0" presId="urn:microsoft.com/office/officeart/2005/8/layout/hProcess9"/>
    <dgm:cxn modelId="{4C49C631-ECBF-49AF-A311-6EB5191A7E4B}" type="presParOf" srcId="{2CE9844A-0758-40A4-890E-C796DA4CC5BC}" destId="{710D16F0-31D5-48B3-96D0-262FEF278D03}" srcOrd="0" destOrd="0" presId="urn:microsoft.com/office/officeart/2005/8/layout/hProcess9"/>
    <dgm:cxn modelId="{9073EC1A-FCA5-426E-8601-0FAC330E5DEC}" type="presParOf" srcId="{2CE9844A-0758-40A4-890E-C796DA4CC5BC}" destId="{027D8432-60BB-4BC3-BD5F-17889EAF3204}" srcOrd="1" destOrd="0" presId="urn:microsoft.com/office/officeart/2005/8/layout/hProcess9"/>
    <dgm:cxn modelId="{3DA15748-6941-4595-915A-B042A68404A3}" type="presParOf" srcId="{027D8432-60BB-4BC3-BD5F-17889EAF3204}" destId="{39C248F4-589F-44F9-94E1-5C079737CA89}" srcOrd="0" destOrd="0" presId="urn:microsoft.com/office/officeart/2005/8/layout/hProcess9"/>
    <dgm:cxn modelId="{F6C165B7-0483-4B46-9C7D-3D3FF94EDF36}" type="presParOf" srcId="{027D8432-60BB-4BC3-BD5F-17889EAF3204}" destId="{C438A2C3-7632-4CF3-AAC8-BFFA9D7CC7CD}" srcOrd="1" destOrd="0" presId="urn:microsoft.com/office/officeart/2005/8/layout/hProcess9"/>
    <dgm:cxn modelId="{7C2E9B9F-4338-42A9-B9C8-063689D98BAE}" type="presParOf" srcId="{027D8432-60BB-4BC3-BD5F-17889EAF3204}" destId="{CC304BC3-BFBD-4FE7-BB8C-221ACDFD3980}" srcOrd="2" destOrd="0" presId="urn:microsoft.com/office/officeart/2005/8/layout/hProcess9"/>
    <dgm:cxn modelId="{9D335F08-5EC4-4F4A-BDF8-5993B89B40F1}" type="presParOf" srcId="{027D8432-60BB-4BC3-BD5F-17889EAF3204}" destId="{19A480AA-391D-4A7F-A7D6-F8D99A85BEFB}" srcOrd="3" destOrd="0" presId="urn:microsoft.com/office/officeart/2005/8/layout/hProcess9"/>
    <dgm:cxn modelId="{02E90D4A-133D-4429-A647-976214D77A5E}" type="presParOf" srcId="{027D8432-60BB-4BC3-BD5F-17889EAF3204}" destId="{B3D56AC8-ECFF-4330-ADD5-3F75199F49B3}" srcOrd="4" destOrd="0" presId="urn:microsoft.com/office/officeart/2005/8/layout/hProcess9"/>
    <dgm:cxn modelId="{07ACD059-9606-4FEB-82F7-BEAF5BB4AF8D}" type="presParOf" srcId="{027D8432-60BB-4BC3-BD5F-17889EAF3204}" destId="{B59603EA-DA38-43ED-8EB3-2337C0C1F06B}" srcOrd="5" destOrd="0" presId="urn:microsoft.com/office/officeart/2005/8/layout/hProcess9"/>
    <dgm:cxn modelId="{72050E9D-69D2-452C-BB09-0C5253AE901F}" type="presParOf" srcId="{027D8432-60BB-4BC3-BD5F-17889EAF3204}" destId="{F5E28C02-BDC3-46E6-B136-A84B0A04CE28}" srcOrd="6" destOrd="0" presId="urn:microsoft.com/office/officeart/2005/8/layout/hProcess9"/>
    <dgm:cxn modelId="{364905A5-294F-424E-A750-6B25257A5D63}" type="presParOf" srcId="{027D8432-60BB-4BC3-BD5F-17889EAF3204}" destId="{DC8FC03C-6B32-4367-89CD-F9DDAE5DFB2D}" srcOrd="7" destOrd="0" presId="urn:microsoft.com/office/officeart/2005/8/layout/hProcess9"/>
    <dgm:cxn modelId="{AF33B2CF-639A-42CA-92DC-9D952C4D5DC4}" type="presParOf" srcId="{027D8432-60BB-4BC3-BD5F-17889EAF3204}" destId="{C73F750E-14E6-48E0-AF8D-EFD7FC68C1BF}" srcOrd="8" destOrd="0" presId="urn:microsoft.com/office/officeart/2005/8/layout/hProcess9"/>
    <dgm:cxn modelId="{86A59E0C-EB98-497A-BE37-74C04E2721A6}" type="presParOf" srcId="{027D8432-60BB-4BC3-BD5F-17889EAF3204}" destId="{2F774C9B-7532-4A88-9E3C-BAC94B1D5196}" srcOrd="9" destOrd="0" presId="urn:microsoft.com/office/officeart/2005/8/layout/hProcess9"/>
    <dgm:cxn modelId="{97327370-BAB0-4350-84B5-13626188D11A}" type="presParOf" srcId="{027D8432-60BB-4BC3-BD5F-17889EAF3204}" destId="{8E0BC70F-6C00-4BAE-BD98-9212C15D9B89}"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355D9F-853F-42CC-B619-E55598B130E9}" type="doc">
      <dgm:prSet loTypeId="urn:microsoft.com/office/officeart/2005/8/layout/chevron2" loCatId="process" qsTypeId="urn:microsoft.com/office/officeart/2005/8/quickstyle/simple1#2" qsCatId="simple" csTypeId="urn:microsoft.com/office/officeart/2005/8/colors/accent1_2#4" csCatId="accent1" phldr="1"/>
      <dgm:spPr/>
      <dgm:t>
        <a:bodyPr/>
        <a:lstStyle/>
        <a:p>
          <a:endParaRPr lang="en-US"/>
        </a:p>
      </dgm:t>
    </dgm:pt>
    <dgm:pt modelId="{55D47418-808A-4236-A434-B52850E717E7}">
      <dgm:prSet phldrT="[Text]" custT="1"/>
      <dgm:spPr/>
      <dgm:t>
        <a:bodyPr/>
        <a:lstStyle/>
        <a:p>
          <a:r>
            <a:rPr lang="en-US" sz="1000" dirty="0" smtClean="0"/>
            <a:t>Executive</a:t>
          </a:r>
        </a:p>
        <a:p>
          <a:r>
            <a:rPr lang="en-US" sz="1000" dirty="0" smtClean="0"/>
            <a:t> Committee</a:t>
          </a:r>
          <a:endParaRPr lang="en-US" sz="1000" dirty="0"/>
        </a:p>
      </dgm:t>
    </dgm:pt>
    <dgm:pt modelId="{65B8B5ED-C875-49E4-A55B-708265F68070}" type="parTrans" cxnId="{2F622244-7731-4758-8215-657D97378CA5}">
      <dgm:prSet/>
      <dgm:spPr/>
      <dgm:t>
        <a:bodyPr/>
        <a:lstStyle/>
        <a:p>
          <a:endParaRPr lang="en-US"/>
        </a:p>
      </dgm:t>
    </dgm:pt>
    <dgm:pt modelId="{B22FD189-B5DA-49AB-92A0-B80BEEC6B70B}" type="sibTrans" cxnId="{2F622244-7731-4758-8215-657D97378CA5}">
      <dgm:prSet/>
      <dgm:spPr/>
      <dgm:t>
        <a:bodyPr/>
        <a:lstStyle/>
        <a:p>
          <a:endParaRPr lang="en-US"/>
        </a:p>
      </dgm:t>
    </dgm:pt>
    <dgm:pt modelId="{D261AB8D-8980-49EE-ACB1-46424648FC94}">
      <dgm:prSet phldrT="[Text]" custT="1"/>
      <dgm:spPr/>
      <dgm:t>
        <a:bodyPr/>
        <a:lstStyle/>
        <a:p>
          <a:r>
            <a:rPr lang="en-US" sz="1000" b="1" dirty="0" smtClean="0"/>
            <a:t>State, Co-Chair </a:t>
          </a:r>
          <a:r>
            <a:rPr lang="en-US" sz="1000" dirty="0" smtClean="0"/>
            <a:t>– Ann </a:t>
          </a:r>
          <a:r>
            <a:rPr lang="en-US" sz="1000" dirty="0" err="1" smtClean="0"/>
            <a:t>Regn</a:t>
          </a:r>
          <a:r>
            <a:rPr lang="en-US" sz="1000" dirty="0" smtClean="0"/>
            <a:t>, VA DEQ</a:t>
          </a:r>
          <a:endParaRPr lang="en-US" sz="1000" dirty="0"/>
        </a:p>
      </dgm:t>
    </dgm:pt>
    <dgm:pt modelId="{2365031C-AB4B-46D8-A1B9-18E1A5505FF6}" type="parTrans" cxnId="{C4702735-2037-4FDE-9993-349500A27F40}">
      <dgm:prSet/>
      <dgm:spPr/>
      <dgm:t>
        <a:bodyPr/>
        <a:lstStyle/>
        <a:p>
          <a:endParaRPr lang="en-US"/>
        </a:p>
      </dgm:t>
    </dgm:pt>
    <dgm:pt modelId="{576126B1-04F0-4C4C-A753-739A9B12A257}" type="sibTrans" cxnId="{C4702735-2037-4FDE-9993-349500A27F40}">
      <dgm:prSet/>
      <dgm:spPr/>
      <dgm:t>
        <a:bodyPr/>
        <a:lstStyle/>
        <a:p>
          <a:endParaRPr lang="en-US"/>
        </a:p>
      </dgm:t>
    </dgm:pt>
    <dgm:pt modelId="{F29787AA-8785-46CF-B924-CD6DAF7DE38E}">
      <dgm:prSet phldrT="[Text]" custT="1"/>
      <dgm:spPr/>
      <dgm:t>
        <a:bodyPr/>
        <a:lstStyle/>
        <a:p>
          <a:r>
            <a:rPr lang="en-US" sz="1000" b="1" dirty="0" smtClean="0"/>
            <a:t>Federal, Co-Chair </a:t>
          </a:r>
          <a:r>
            <a:rPr lang="en-US" sz="1000" b="0" dirty="0" smtClean="0"/>
            <a:t>– </a:t>
          </a:r>
          <a:r>
            <a:rPr lang="en-US" sz="1000" dirty="0" smtClean="0"/>
            <a:t>Shannon Sprague, NOAA</a:t>
          </a:r>
          <a:endParaRPr lang="en-US" sz="1000" dirty="0"/>
        </a:p>
      </dgm:t>
    </dgm:pt>
    <dgm:pt modelId="{90CAA068-3CFF-40A7-9506-A487C17781C2}" type="parTrans" cxnId="{636FB47E-55B9-4B95-B7CA-1921F5E87434}">
      <dgm:prSet/>
      <dgm:spPr/>
      <dgm:t>
        <a:bodyPr/>
        <a:lstStyle/>
        <a:p>
          <a:endParaRPr lang="en-US"/>
        </a:p>
      </dgm:t>
    </dgm:pt>
    <dgm:pt modelId="{8A0DBA28-A5D4-4EB1-A7AF-8A91D3E16ADC}" type="sibTrans" cxnId="{636FB47E-55B9-4B95-B7CA-1921F5E87434}">
      <dgm:prSet/>
      <dgm:spPr/>
      <dgm:t>
        <a:bodyPr/>
        <a:lstStyle/>
        <a:p>
          <a:endParaRPr lang="en-US"/>
        </a:p>
      </dgm:t>
    </dgm:pt>
    <dgm:pt modelId="{377B38CB-A172-420F-BF44-211681CB69FE}">
      <dgm:prSet phldrT="[Text]" custT="1"/>
      <dgm:spPr/>
      <dgm:t>
        <a:bodyPr/>
        <a:lstStyle/>
        <a:p>
          <a:r>
            <a:rPr lang="en-US" sz="1000" b="1" dirty="0" smtClean="0">
              <a:solidFill>
                <a:srgbClr val="0058A6"/>
              </a:solidFill>
            </a:rPr>
            <a:t>PA </a:t>
          </a:r>
          <a:r>
            <a:rPr lang="en-US" sz="1000" b="0" dirty="0" smtClean="0">
              <a:solidFill>
                <a:srgbClr val="0058A6"/>
              </a:solidFill>
            </a:rPr>
            <a:t>–</a:t>
          </a:r>
          <a:r>
            <a:rPr lang="en-US" sz="1000" b="1" dirty="0" smtClean="0">
              <a:solidFill>
                <a:srgbClr val="0058A6"/>
              </a:solidFill>
            </a:rPr>
            <a:t> </a:t>
          </a:r>
          <a:r>
            <a:rPr lang="en-US" sz="1000" dirty="0" smtClean="0">
              <a:solidFill>
                <a:srgbClr val="0058A6"/>
              </a:solidFill>
            </a:rPr>
            <a:t>Jack </a:t>
          </a:r>
          <a:r>
            <a:rPr lang="en-US" sz="1000" dirty="0" err="1" smtClean="0">
              <a:solidFill>
                <a:srgbClr val="0058A6"/>
              </a:solidFill>
            </a:rPr>
            <a:t>Farster</a:t>
          </a:r>
          <a:endParaRPr lang="en-US" sz="1000" dirty="0">
            <a:solidFill>
              <a:srgbClr val="0058A6"/>
            </a:solidFill>
          </a:endParaRPr>
        </a:p>
      </dgm:t>
    </dgm:pt>
    <dgm:pt modelId="{CA425BDE-FCC2-49B7-89F5-05880236DA3A}" type="parTrans" cxnId="{6EA19C5C-3F3D-450E-9BAC-57FA0B7C70D9}">
      <dgm:prSet/>
      <dgm:spPr/>
      <dgm:t>
        <a:bodyPr/>
        <a:lstStyle/>
        <a:p>
          <a:endParaRPr lang="en-US"/>
        </a:p>
      </dgm:t>
    </dgm:pt>
    <dgm:pt modelId="{4A35F0F1-77E8-4CA3-BEEC-2B8606FF2E0B}" type="sibTrans" cxnId="{6EA19C5C-3F3D-450E-9BAC-57FA0B7C70D9}">
      <dgm:prSet/>
      <dgm:spPr/>
      <dgm:t>
        <a:bodyPr/>
        <a:lstStyle/>
        <a:p>
          <a:endParaRPr lang="en-US"/>
        </a:p>
      </dgm:t>
    </dgm:pt>
    <dgm:pt modelId="{D2168A08-7175-404E-B028-DC3FB54C0BF9}">
      <dgm:prSet phldrT="[Text]" custT="1"/>
      <dgm:spPr/>
      <dgm:t>
        <a:bodyPr/>
        <a:lstStyle/>
        <a:p>
          <a:r>
            <a:rPr lang="en-US" sz="1000" b="1" dirty="0" smtClean="0">
              <a:solidFill>
                <a:srgbClr val="0058A6"/>
              </a:solidFill>
            </a:rPr>
            <a:t>USFWS </a:t>
          </a:r>
          <a:r>
            <a:rPr lang="en-US" sz="1000" b="0" dirty="0" smtClean="0"/>
            <a:t>–</a:t>
          </a:r>
          <a:r>
            <a:rPr lang="en-US" sz="1000" b="1" dirty="0" smtClean="0"/>
            <a:t> </a:t>
          </a:r>
          <a:r>
            <a:rPr lang="en-US" sz="1000" dirty="0" smtClean="0">
              <a:solidFill>
                <a:srgbClr val="0058A6"/>
              </a:solidFill>
            </a:rPr>
            <a:t>Karen Mullin</a:t>
          </a:r>
          <a:endParaRPr lang="en-US" sz="1000" dirty="0"/>
        </a:p>
      </dgm:t>
    </dgm:pt>
    <dgm:pt modelId="{1E03ED4B-EDD3-434A-9F89-BD2F592EC24D}" type="parTrans" cxnId="{B080B304-E6D6-4B0F-8013-9A7C7C4684CC}">
      <dgm:prSet/>
      <dgm:spPr/>
      <dgm:t>
        <a:bodyPr/>
        <a:lstStyle/>
        <a:p>
          <a:endParaRPr lang="en-US"/>
        </a:p>
      </dgm:t>
    </dgm:pt>
    <dgm:pt modelId="{687DCD21-62DF-4B55-8C08-B835AA34C82F}" type="sibTrans" cxnId="{B080B304-E6D6-4B0F-8013-9A7C7C4684CC}">
      <dgm:prSet/>
      <dgm:spPr/>
      <dgm:t>
        <a:bodyPr/>
        <a:lstStyle/>
        <a:p>
          <a:endParaRPr lang="en-US"/>
        </a:p>
      </dgm:t>
    </dgm:pt>
    <dgm:pt modelId="{BBB2C7D8-A88D-466E-839D-918D7D2C9DB5}">
      <dgm:prSet phldrT="[Text]" custT="1"/>
      <dgm:spPr/>
      <dgm:t>
        <a:bodyPr/>
        <a:lstStyle/>
        <a:p>
          <a:r>
            <a:rPr lang="en-US" sz="1000" b="1" dirty="0" smtClean="0">
              <a:solidFill>
                <a:srgbClr val="00B050"/>
              </a:solidFill>
            </a:rPr>
            <a:t>WV </a:t>
          </a:r>
          <a:r>
            <a:rPr lang="en-US" sz="1000" b="0" dirty="0" smtClean="0">
              <a:solidFill>
                <a:srgbClr val="00B050"/>
              </a:solidFill>
            </a:rPr>
            <a:t>–</a:t>
          </a:r>
          <a:r>
            <a:rPr lang="en-US" sz="1000" b="1" dirty="0" smtClean="0">
              <a:solidFill>
                <a:srgbClr val="00B050"/>
              </a:solidFill>
            </a:rPr>
            <a:t> TBD</a:t>
          </a:r>
          <a:endParaRPr lang="en-US" sz="1000" dirty="0">
            <a:solidFill>
              <a:srgbClr val="00B050"/>
            </a:solidFill>
          </a:endParaRPr>
        </a:p>
      </dgm:t>
    </dgm:pt>
    <dgm:pt modelId="{1E7163E3-0416-4021-A1A2-9BFE5AC49787}" type="parTrans" cxnId="{7CE329F9-489F-4CF1-B6F1-95181036DFB2}">
      <dgm:prSet/>
      <dgm:spPr/>
      <dgm:t>
        <a:bodyPr/>
        <a:lstStyle/>
        <a:p>
          <a:endParaRPr lang="en-US"/>
        </a:p>
      </dgm:t>
    </dgm:pt>
    <dgm:pt modelId="{8D6BFBAE-FF47-4425-A2C6-5E5C938E59DC}" type="sibTrans" cxnId="{7CE329F9-489F-4CF1-B6F1-95181036DFB2}">
      <dgm:prSet/>
      <dgm:spPr/>
      <dgm:t>
        <a:bodyPr/>
        <a:lstStyle/>
        <a:p>
          <a:endParaRPr lang="en-US"/>
        </a:p>
      </dgm:t>
    </dgm:pt>
    <dgm:pt modelId="{51CB4C97-36A7-435E-9C3B-D80578A64F9A}">
      <dgm:prSet phldrT="[Text]" custT="1"/>
      <dgm:spPr/>
      <dgm:t>
        <a:bodyPr/>
        <a:lstStyle/>
        <a:p>
          <a:r>
            <a:rPr lang="en-US" sz="1000" b="1" dirty="0" smtClean="0"/>
            <a:t>DC </a:t>
          </a:r>
          <a:r>
            <a:rPr lang="en-US" sz="1000" b="0" dirty="0" smtClean="0"/>
            <a:t>– Grace </a:t>
          </a:r>
          <a:r>
            <a:rPr lang="en-US" sz="1000" b="0" dirty="0" err="1" smtClean="0"/>
            <a:t>Manubay</a:t>
          </a:r>
          <a:endParaRPr lang="en-US" sz="1000" b="0" dirty="0"/>
        </a:p>
      </dgm:t>
    </dgm:pt>
    <dgm:pt modelId="{3EBC110C-7808-45AC-BF7F-60371324D30F}" type="sibTrans" cxnId="{DA41960B-4C2A-4CBC-A8B9-F87930737F16}">
      <dgm:prSet/>
      <dgm:spPr/>
      <dgm:t>
        <a:bodyPr/>
        <a:lstStyle/>
        <a:p>
          <a:endParaRPr lang="en-US"/>
        </a:p>
      </dgm:t>
    </dgm:pt>
    <dgm:pt modelId="{4278E056-8FF7-4AF2-86A3-A9F329C87465}" type="parTrans" cxnId="{DA41960B-4C2A-4CBC-A8B9-F87930737F16}">
      <dgm:prSet/>
      <dgm:spPr/>
      <dgm:t>
        <a:bodyPr/>
        <a:lstStyle/>
        <a:p>
          <a:endParaRPr lang="en-US"/>
        </a:p>
      </dgm:t>
    </dgm:pt>
    <dgm:pt modelId="{3389A75E-7C26-42DD-A40C-4C095DD134E5}">
      <dgm:prSet phldrT="[Text]" custT="1"/>
      <dgm:spPr/>
      <dgm:t>
        <a:bodyPr/>
        <a:lstStyle/>
        <a:p>
          <a:r>
            <a:rPr lang="en-US" sz="1000" b="1" dirty="0" smtClean="0"/>
            <a:t>DE </a:t>
          </a:r>
          <a:r>
            <a:rPr lang="en-US" sz="1000" b="0" dirty="0" smtClean="0"/>
            <a:t>– </a:t>
          </a:r>
          <a:r>
            <a:rPr lang="en-US" sz="1000" dirty="0" smtClean="0"/>
            <a:t>Ashley Peebles</a:t>
          </a:r>
          <a:endParaRPr lang="en-US" sz="1000" dirty="0"/>
        </a:p>
      </dgm:t>
    </dgm:pt>
    <dgm:pt modelId="{CF9A1677-5B00-412E-9CAF-78B35A0D4927}" type="parTrans" cxnId="{15BBA1F6-9DC0-4F4E-BF76-3B7CD2AF1E7D}">
      <dgm:prSet/>
      <dgm:spPr/>
      <dgm:t>
        <a:bodyPr/>
        <a:lstStyle/>
        <a:p>
          <a:endParaRPr lang="en-US"/>
        </a:p>
      </dgm:t>
    </dgm:pt>
    <dgm:pt modelId="{2EF49413-8209-4FFE-AF61-0856FBF45857}" type="sibTrans" cxnId="{15BBA1F6-9DC0-4F4E-BF76-3B7CD2AF1E7D}">
      <dgm:prSet/>
      <dgm:spPr/>
      <dgm:t>
        <a:bodyPr/>
        <a:lstStyle/>
        <a:p>
          <a:endParaRPr lang="en-US"/>
        </a:p>
      </dgm:t>
    </dgm:pt>
    <dgm:pt modelId="{9FC6100A-5819-4221-AECE-3AF165654F46}">
      <dgm:prSet phldrT="[Text]" custT="1"/>
      <dgm:spPr/>
      <dgm:t>
        <a:bodyPr/>
        <a:lstStyle/>
        <a:p>
          <a:r>
            <a:rPr lang="en-US" sz="1000" b="1" dirty="0" smtClean="0">
              <a:solidFill>
                <a:srgbClr val="0058A6"/>
              </a:solidFill>
            </a:rPr>
            <a:t>EPA </a:t>
          </a:r>
          <a:r>
            <a:rPr lang="en-US" sz="1000" b="0" dirty="0" smtClean="0">
              <a:solidFill>
                <a:srgbClr val="0058A6"/>
              </a:solidFill>
            </a:rPr>
            <a:t>–</a:t>
          </a:r>
          <a:r>
            <a:rPr lang="en-US" sz="1000" b="1" dirty="0" smtClean="0">
              <a:solidFill>
                <a:srgbClr val="0058A6"/>
              </a:solidFill>
            </a:rPr>
            <a:t> </a:t>
          </a:r>
          <a:r>
            <a:rPr lang="en-US" sz="1000" dirty="0" smtClean="0">
              <a:solidFill>
                <a:srgbClr val="0058A6"/>
              </a:solidFill>
            </a:rPr>
            <a:t>Larry Brown</a:t>
          </a:r>
          <a:endParaRPr lang="en-US" sz="1000" dirty="0"/>
        </a:p>
      </dgm:t>
    </dgm:pt>
    <dgm:pt modelId="{B9F647F1-40F2-4376-B021-87418E73DD4A}" type="parTrans" cxnId="{15705772-E0E8-4BFD-920F-0C62ABC6AAB9}">
      <dgm:prSet/>
      <dgm:spPr/>
      <dgm:t>
        <a:bodyPr/>
        <a:lstStyle/>
        <a:p>
          <a:endParaRPr lang="en-US"/>
        </a:p>
      </dgm:t>
    </dgm:pt>
    <dgm:pt modelId="{3DEA2432-FEE2-444C-9858-8B6BE204FD70}" type="sibTrans" cxnId="{15705772-E0E8-4BFD-920F-0C62ABC6AAB9}">
      <dgm:prSet/>
      <dgm:spPr/>
      <dgm:t>
        <a:bodyPr/>
        <a:lstStyle/>
        <a:p>
          <a:endParaRPr lang="en-US"/>
        </a:p>
      </dgm:t>
    </dgm:pt>
    <dgm:pt modelId="{A36EF1AA-EF5F-4C8D-BD63-BF9ABD8778AB}">
      <dgm:prSet phldrT="[Text]" custT="1"/>
      <dgm:spPr/>
      <dgm:t>
        <a:bodyPr/>
        <a:lstStyle/>
        <a:p>
          <a:r>
            <a:rPr lang="en-US" sz="1000" b="1" dirty="0" smtClean="0">
              <a:solidFill>
                <a:srgbClr val="0058A6"/>
              </a:solidFill>
            </a:rPr>
            <a:t>CRC Staff </a:t>
          </a:r>
          <a:r>
            <a:rPr lang="en-US" sz="1000" b="0" dirty="0" smtClean="0">
              <a:solidFill>
                <a:srgbClr val="0058A6"/>
              </a:solidFill>
            </a:rPr>
            <a:t>–</a:t>
          </a:r>
          <a:r>
            <a:rPr lang="en-US" sz="1000" b="1" dirty="0" smtClean="0">
              <a:solidFill>
                <a:srgbClr val="0058A6"/>
              </a:solidFill>
            </a:rPr>
            <a:t> </a:t>
          </a:r>
          <a:r>
            <a:rPr lang="en-US" sz="1000" dirty="0" smtClean="0">
              <a:solidFill>
                <a:srgbClr val="0058A6"/>
              </a:solidFill>
            </a:rPr>
            <a:t>Sarah Brzezinski</a:t>
          </a:r>
          <a:endParaRPr lang="en-US" sz="1000" dirty="0"/>
        </a:p>
      </dgm:t>
    </dgm:pt>
    <dgm:pt modelId="{974C7A24-6B06-4569-938B-BE105AFD20FB}" type="parTrans" cxnId="{DA28890F-2729-42A8-B92F-47A664A9BBF6}">
      <dgm:prSet/>
      <dgm:spPr/>
      <dgm:t>
        <a:bodyPr/>
        <a:lstStyle/>
        <a:p>
          <a:endParaRPr lang="en-US"/>
        </a:p>
      </dgm:t>
    </dgm:pt>
    <dgm:pt modelId="{94AA1277-18FC-4454-8C7B-BD2E17A894AC}" type="sibTrans" cxnId="{DA28890F-2729-42A8-B92F-47A664A9BBF6}">
      <dgm:prSet/>
      <dgm:spPr/>
      <dgm:t>
        <a:bodyPr/>
        <a:lstStyle/>
        <a:p>
          <a:endParaRPr lang="en-US"/>
        </a:p>
      </dgm:t>
    </dgm:pt>
    <dgm:pt modelId="{40A8230C-5615-4C18-B8A9-12CE2F39BBED}">
      <dgm:prSet phldrT="[Text]" custT="1"/>
      <dgm:spPr/>
      <dgm:t>
        <a:bodyPr/>
        <a:lstStyle/>
        <a:p>
          <a:r>
            <a:rPr lang="en-US" sz="1000" b="1" dirty="0" smtClean="0"/>
            <a:t>MD </a:t>
          </a:r>
          <a:r>
            <a:rPr lang="en-US" sz="1000" b="0" dirty="0" smtClean="0"/>
            <a:t>–</a:t>
          </a:r>
          <a:r>
            <a:rPr lang="en-US" sz="1000" b="1" dirty="0" smtClean="0"/>
            <a:t> </a:t>
          </a:r>
          <a:r>
            <a:rPr lang="en-US" sz="1000" dirty="0" smtClean="0"/>
            <a:t>Britt Slattery</a:t>
          </a:r>
          <a:endParaRPr lang="en-US" sz="1000" dirty="0"/>
        </a:p>
      </dgm:t>
    </dgm:pt>
    <dgm:pt modelId="{53BCDA76-13D8-407B-B7DD-A9BA905A3C72}" type="parTrans" cxnId="{D3072A32-B1F5-4C8C-A923-99C1FADAB003}">
      <dgm:prSet/>
      <dgm:spPr/>
      <dgm:t>
        <a:bodyPr/>
        <a:lstStyle/>
        <a:p>
          <a:endParaRPr lang="en-US"/>
        </a:p>
      </dgm:t>
    </dgm:pt>
    <dgm:pt modelId="{426B4918-5054-4C36-811A-85FC397AE489}" type="sibTrans" cxnId="{D3072A32-B1F5-4C8C-A923-99C1FADAB003}">
      <dgm:prSet/>
      <dgm:spPr/>
      <dgm:t>
        <a:bodyPr/>
        <a:lstStyle/>
        <a:p>
          <a:endParaRPr lang="en-US"/>
        </a:p>
      </dgm:t>
    </dgm:pt>
    <dgm:pt modelId="{595891AE-3C28-4C47-8777-AC5F045A82A4}">
      <dgm:prSet phldrT="[Text]" custT="1"/>
      <dgm:spPr/>
      <dgm:t>
        <a:bodyPr/>
        <a:lstStyle/>
        <a:p>
          <a:r>
            <a:rPr lang="en-US" sz="1000" b="1" dirty="0" smtClean="0"/>
            <a:t>NOAA </a:t>
          </a:r>
          <a:r>
            <a:rPr lang="en-US" sz="1000" b="0" dirty="0" smtClean="0"/>
            <a:t>–</a:t>
          </a:r>
          <a:r>
            <a:rPr lang="en-US" sz="1000" b="1" dirty="0" smtClean="0"/>
            <a:t> </a:t>
          </a:r>
          <a:r>
            <a:rPr lang="en-US" sz="1000" dirty="0" smtClean="0">
              <a:solidFill>
                <a:srgbClr val="0058A6"/>
              </a:solidFill>
            </a:rPr>
            <a:t>Kevin </a:t>
          </a:r>
          <a:r>
            <a:rPr lang="en-US" sz="1000" dirty="0" err="1" smtClean="0">
              <a:solidFill>
                <a:srgbClr val="0058A6"/>
              </a:solidFill>
            </a:rPr>
            <a:t>Schabow</a:t>
          </a:r>
          <a:endParaRPr lang="en-US" sz="1000" dirty="0">
            <a:solidFill>
              <a:srgbClr val="0058A6"/>
            </a:solidFill>
          </a:endParaRPr>
        </a:p>
      </dgm:t>
    </dgm:pt>
    <dgm:pt modelId="{8AF641C7-8080-4A89-AC5C-070F8DA96B4F}" type="parTrans" cxnId="{6F56236B-86C6-42DE-8A11-0904C22F3334}">
      <dgm:prSet/>
      <dgm:spPr/>
      <dgm:t>
        <a:bodyPr/>
        <a:lstStyle/>
        <a:p>
          <a:endParaRPr lang="en-US"/>
        </a:p>
      </dgm:t>
    </dgm:pt>
    <dgm:pt modelId="{AE951C65-5859-4A3B-92E4-BFA6F2837670}" type="sibTrans" cxnId="{6F56236B-86C6-42DE-8A11-0904C22F3334}">
      <dgm:prSet/>
      <dgm:spPr/>
      <dgm:t>
        <a:bodyPr/>
        <a:lstStyle/>
        <a:p>
          <a:endParaRPr lang="en-US"/>
        </a:p>
      </dgm:t>
    </dgm:pt>
    <dgm:pt modelId="{B6E504AD-040A-47DD-AA5C-6C48534179B4}">
      <dgm:prSet phldrT="[Text]" custT="1"/>
      <dgm:spPr/>
      <dgm:t>
        <a:bodyPr/>
        <a:lstStyle/>
        <a:p>
          <a:r>
            <a:rPr lang="en-US" sz="1000" b="1" dirty="0" smtClean="0">
              <a:solidFill>
                <a:srgbClr val="0058A6"/>
              </a:solidFill>
            </a:rPr>
            <a:t>USFS </a:t>
          </a:r>
          <a:r>
            <a:rPr lang="en-US" sz="1000" b="0" dirty="0" smtClean="0">
              <a:solidFill>
                <a:srgbClr val="0058A6"/>
              </a:solidFill>
            </a:rPr>
            <a:t>–</a:t>
          </a:r>
          <a:r>
            <a:rPr lang="en-US" sz="1000" dirty="0" smtClean="0">
              <a:solidFill>
                <a:srgbClr val="0058A6"/>
              </a:solidFill>
            </a:rPr>
            <a:t> Barbara </a:t>
          </a:r>
          <a:r>
            <a:rPr lang="en-US" sz="1000" dirty="0" err="1" smtClean="0">
              <a:solidFill>
                <a:srgbClr val="0058A6"/>
              </a:solidFill>
            </a:rPr>
            <a:t>McGuinness</a:t>
          </a:r>
          <a:r>
            <a:rPr lang="en-US" sz="1000" dirty="0" smtClean="0">
              <a:solidFill>
                <a:srgbClr val="0058A6"/>
              </a:solidFill>
            </a:rPr>
            <a:t>/Susan Cox</a:t>
          </a:r>
          <a:endParaRPr lang="en-US" sz="1000" dirty="0">
            <a:solidFill>
              <a:srgbClr val="319EFF"/>
            </a:solidFill>
          </a:endParaRPr>
        </a:p>
      </dgm:t>
    </dgm:pt>
    <dgm:pt modelId="{B1161EAB-8E66-4146-B0A5-92BE7A3A0313}" type="parTrans" cxnId="{8523420E-E23B-41EA-BEC7-EF908DDB8BB5}">
      <dgm:prSet/>
      <dgm:spPr/>
      <dgm:t>
        <a:bodyPr/>
        <a:lstStyle/>
        <a:p>
          <a:endParaRPr lang="en-US"/>
        </a:p>
      </dgm:t>
    </dgm:pt>
    <dgm:pt modelId="{5A4E62CB-CA7D-4147-B6C9-C6A77992C35C}" type="sibTrans" cxnId="{8523420E-E23B-41EA-BEC7-EF908DDB8BB5}">
      <dgm:prSet/>
      <dgm:spPr/>
      <dgm:t>
        <a:bodyPr/>
        <a:lstStyle/>
        <a:p>
          <a:endParaRPr lang="en-US"/>
        </a:p>
      </dgm:t>
    </dgm:pt>
    <dgm:pt modelId="{B2D672CA-8B14-4162-89A9-05C5B5142571}">
      <dgm:prSet phldrT="[Text]" custT="1"/>
      <dgm:spPr/>
      <dgm:t>
        <a:bodyPr/>
        <a:lstStyle/>
        <a:p>
          <a:r>
            <a:rPr lang="en-US" sz="1000" b="1" dirty="0" smtClean="0"/>
            <a:t>VA</a:t>
          </a:r>
          <a:r>
            <a:rPr lang="en-US" sz="1000" b="0" dirty="0" smtClean="0"/>
            <a:t> – </a:t>
          </a:r>
          <a:r>
            <a:rPr lang="en-US" sz="1000" dirty="0" smtClean="0"/>
            <a:t>Eric Rhodes</a:t>
          </a:r>
          <a:endParaRPr lang="en-US" sz="1000" dirty="0"/>
        </a:p>
      </dgm:t>
    </dgm:pt>
    <dgm:pt modelId="{94380BB7-3A25-4709-A363-CED3BABF28B7}" type="parTrans" cxnId="{0FAF3089-519C-479B-B78B-0B5E55828326}">
      <dgm:prSet/>
      <dgm:spPr/>
      <dgm:t>
        <a:bodyPr/>
        <a:lstStyle/>
        <a:p>
          <a:endParaRPr lang="en-US"/>
        </a:p>
      </dgm:t>
    </dgm:pt>
    <dgm:pt modelId="{C949995F-5645-4A1D-B06B-9CD98AB5917C}" type="sibTrans" cxnId="{0FAF3089-519C-479B-B78B-0B5E55828326}">
      <dgm:prSet/>
      <dgm:spPr/>
      <dgm:t>
        <a:bodyPr/>
        <a:lstStyle/>
        <a:p>
          <a:endParaRPr lang="en-US"/>
        </a:p>
      </dgm:t>
    </dgm:pt>
    <dgm:pt modelId="{3FAA195D-37E6-4981-8A8E-9EA5E33BE897}">
      <dgm:prSet phldrT="[Text]" custT="1"/>
      <dgm:spPr/>
      <dgm:t>
        <a:bodyPr/>
        <a:lstStyle/>
        <a:p>
          <a:r>
            <a:rPr lang="en-US" sz="1000" b="1" dirty="0" smtClean="0"/>
            <a:t>CBT </a:t>
          </a:r>
          <a:r>
            <a:rPr lang="en-US" sz="1000" dirty="0" smtClean="0"/>
            <a:t>– Jamie Baxter</a:t>
          </a:r>
          <a:endParaRPr lang="en-US" sz="1000" dirty="0"/>
        </a:p>
      </dgm:t>
    </dgm:pt>
    <dgm:pt modelId="{C7C9BE79-C444-4AE9-AB92-197FB30E567E}" type="parTrans" cxnId="{DBD60B55-9173-49D2-B7E5-B43D90E30536}">
      <dgm:prSet/>
      <dgm:spPr/>
      <dgm:t>
        <a:bodyPr/>
        <a:lstStyle/>
        <a:p>
          <a:endParaRPr lang="en-US"/>
        </a:p>
      </dgm:t>
    </dgm:pt>
    <dgm:pt modelId="{37D8162C-0AB7-4489-B011-67125A215A81}" type="sibTrans" cxnId="{DBD60B55-9173-49D2-B7E5-B43D90E30536}">
      <dgm:prSet/>
      <dgm:spPr/>
      <dgm:t>
        <a:bodyPr/>
        <a:lstStyle/>
        <a:p>
          <a:endParaRPr lang="en-US"/>
        </a:p>
      </dgm:t>
    </dgm:pt>
    <dgm:pt modelId="{E26D0405-FA71-45E8-AB71-7964CAA335F5}" type="pres">
      <dgm:prSet presAssocID="{7F355D9F-853F-42CC-B619-E55598B130E9}" presName="linearFlow" presStyleCnt="0">
        <dgm:presLayoutVars>
          <dgm:dir/>
          <dgm:animLvl val="lvl"/>
          <dgm:resizeHandles val="exact"/>
        </dgm:presLayoutVars>
      </dgm:prSet>
      <dgm:spPr/>
      <dgm:t>
        <a:bodyPr/>
        <a:lstStyle/>
        <a:p>
          <a:endParaRPr lang="en-US"/>
        </a:p>
      </dgm:t>
    </dgm:pt>
    <dgm:pt modelId="{38BF5B49-FEDF-4AC8-93A9-E531CDC837A4}" type="pres">
      <dgm:prSet presAssocID="{55D47418-808A-4236-A434-B52850E717E7}" presName="composite" presStyleCnt="0"/>
      <dgm:spPr/>
    </dgm:pt>
    <dgm:pt modelId="{18F98C6C-E180-4A7F-AAEB-8231DC4E5F8D}" type="pres">
      <dgm:prSet presAssocID="{55D47418-808A-4236-A434-B52850E717E7}" presName="parentText" presStyleLbl="alignNode1" presStyleIdx="0" presStyleCnt="1" custLinFactNeighborX="-1165" custLinFactNeighborY="-12229">
        <dgm:presLayoutVars>
          <dgm:chMax val="1"/>
          <dgm:bulletEnabled val="1"/>
        </dgm:presLayoutVars>
      </dgm:prSet>
      <dgm:spPr/>
      <dgm:t>
        <a:bodyPr/>
        <a:lstStyle/>
        <a:p>
          <a:endParaRPr lang="en-US"/>
        </a:p>
      </dgm:t>
    </dgm:pt>
    <dgm:pt modelId="{D073204C-1E1E-4940-9466-1F3487DF6C5B}" type="pres">
      <dgm:prSet presAssocID="{55D47418-808A-4236-A434-B52850E717E7}" presName="descendantText" presStyleLbl="alignAcc1" presStyleIdx="0" presStyleCnt="1" custScaleY="208038" custLinFactNeighborY="1356">
        <dgm:presLayoutVars>
          <dgm:bulletEnabled val="1"/>
        </dgm:presLayoutVars>
      </dgm:prSet>
      <dgm:spPr/>
      <dgm:t>
        <a:bodyPr/>
        <a:lstStyle/>
        <a:p>
          <a:endParaRPr lang="en-US"/>
        </a:p>
      </dgm:t>
    </dgm:pt>
  </dgm:ptLst>
  <dgm:cxnLst>
    <dgm:cxn modelId="{4D100E92-B4D4-4720-96FD-5FBD553AEED7}" type="presOf" srcId="{B2D672CA-8B14-4162-89A9-05C5B5142571}" destId="{D073204C-1E1E-4940-9466-1F3487DF6C5B}" srcOrd="0" destOrd="12" presId="urn:microsoft.com/office/officeart/2005/8/layout/chevron2"/>
    <dgm:cxn modelId="{96B4D0ED-CE18-4CBA-9A6C-795980A0E935}" type="presOf" srcId="{40A8230C-5615-4C18-B8A9-12CE2F39BBED}" destId="{D073204C-1E1E-4940-9466-1F3487DF6C5B}" srcOrd="0" destOrd="7" presId="urn:microsoft.com/office/officeart/2005/8/layout/chevron2"/>
    <dgm:cxn modelId="{BF9536A3-3492-497F-89F3-6C3C71B823F1}" type="presOf" srcId="{7F355D9F-853F-42CC-B619-E55598B130E9}" destId="{E26D0405-FA71-45E8-AB71-7964CAA335F5}" srcOrd="0" destOrd="0" presId="urn:microsoft.com/office/officeart/2005/8/layout/chevron2"/>
    <dgm:cxn modelId="{7CE329F9-489F-4CF1-B6F1-95181036DFB2}" srcId="{55D47418-808A-4236-A434-B52850E717E7}" destId="{BBB2C7D8-A88D-466E-839D-918D7D2C9DB5}" srcOrd="13" destOrd="0" parTransId="{1E7163E3-0416-4021-A1A2-9BFE5AC49787}" sibTransId="{8D6BFBAE-FF47-4425-A2C6-5E5C938E59DC}"/>
    <dgm:cxn modelId="{DBD60B55-9173-49D2-B7E5-B43D90E30536}" srcId="{55D47418-808A-4236-A434-B52850E717E7}" destId="{3FAA195D-37E6-4981-8A8E-9EA5E33BE897}" srcOrd="3" destOrd="0" parTransId="{C7C9BE79-C444-4AE9-AB92-197FB30E567E}" sibTransId="{37D8162C-0AB7-4489-B011-67125A215A81}"/>
    <dgm:cxn modelId="{6F56236B-86C6-42DE-8A11-0904C22F3334}" srcId="{55D47418-808A-4236-A434-B52850E717E7}" destId="{595891AE-3C28-4C47-8777-AC5F045A82A4}" srcOrd="8" destOrd="0" parTransId="{8AF641C7-8080-4A89-AC5C-070F8DA96B4F}" sibTransId="{AE951C65-5859-4A3B-92E4-BFA6F2837670}"/>
    <dgm:cxn modelId="{CB0D2BC8-F08A-4B9B-B099-52B83CD3F294}" type="presOf" srcId="{BBB2C7D8-A88D-466E-839D-918D7D2C9DB5}" destId="{D073204C-1E1E-4940-9466-1F3487DF6C5B}" srcOrd="0" destOrd="13" presId="urn:microsoft.com/office/officeart/2005/8/layout/chevron2"/>
    <dgm:cxn modelId="{2F622244-7731-4758-8215-657D97378CA5}" srcId="{7F355D9F-853F-42CC-B619-E55598B130E9}" destId="{55D47418-808A-4236-A434-B52850E717E7}" srcOrd="0" destOrd="0" parTransId="{65B8B5ED-C875-49E4-A55B-708265F68070}" sibTransId="{B22FD189-B5DA-49AB-92A0-B80BEEC6B70B}"/>
    <dgm:cxn modelId="{636FB47E-55B9-4B95-B7CA-1921F5E87434}" srcId="{55D47418-808A-4236-A434-B52850E717E7}" destId="{F29787AA-8785-46CF-B924-CD6DAF7DE38E}" srcOrd="1" destOrd="0" parTransId="{90CAA068-3CFF-40A7-9506-A487C17781C2}" sibTransId="{8A0DBA28-A5D4-4EB1-A7AF-8A91D3E16ADC}"/>
    <dgm:cxn modelId="{15705772-E0E8-4BFD-920F-0C62ABC6AAB9}" srcId="{55D47418-808A-4236-A434-B52850E717E7}" destId="{9FC6100A-5819-4221-AECE-3AF165654F46}" srcOrd="6" destOrd="0" parTransId="{B9F647F1-40F2-4376-B021-87418E73DD4A}" sibTransId="{3DEA2432-FEE2-444C-9858-8B6BE204FD70}"/>
    <dgm:cxn modelId="{DA28890F-2729-42A8-B92F-47A664A9BBF6}" srcId="{55D47418-808A-4236-A434-B52850E717E7}" destId="{A36EF1AA-EF5F-4C8D-BD63-BF9ABD8778AB}" srcOrd="2" destOrd="0" parTransId="{974C7A24-6B06-4569-938B-BE105AFD20FB}" sibTransId="{94AA1277-18FC-4454-8C7B-BD2E17A894AC}"/>
    <dgm:cxn modelId="{C4702735-2037-4FDE-9993-349500A27F40}" srcId="{55D47418-808A-4236-A434-B52850E717E7}" destId="{D261AB8D-8980-49EE-ACB1-46424648FC94}" srcOrd="0" destOrd="0" parTransId="{2365031C-AB4B-46D8-A1B9-18E1A5505FF6}" sibTransId="{576126B1-04F0-4C4C-A753-739A9B12A257}"/>
    <dgm:cxn modelId="{DA41960B-4C2A-4CBC-A8B9-F87930737F16}" srcId="{55D47418-808A-4236-A434-B52850E717E7}" destId="{51CB4C97-36A7-435E-9C3B-D80578A64F9A}" srcOrd="4" destOrd="0" parTransId="{4278E056-8FF7-4AF2-86A3-A9F329C87465}" sibTransId="{3EBC110C-7808-45AC-BF7F-60371324D30F}"/>
    <dgm:cxn modelId="{15BBA1F6-9DC0-4F4E-BF76-3B7CD2AF1E7D}" srcId="{55D47418-808A-4236-A434-B52850E717E7}" destId="{3389A75E-7C26-42DD-A40C-4C095DD134E5}" srcOrd="5" destOrd="0" parTransId="{CF9A1677-5B00-412E-9CAF-78B35A0D4927}" sibTransId="{2EF49413-8209-4FFE-AF61-0856FBF45857}"/>
    <dgm:cxn modelId="{848B85E5-DFA4-4404-9E22-A2DF8824920E}" type="presOf" srcId="{D261AB8D-8980-49EE-ACB1-46424648FC94}" destId="{D073204C-1E1E-4940-9466-1F3487DF6C5B}" srcOrd="0" destOrd="0" presId="urn:microsoft.com/office/officeart/2005/8/layout/chevron2"/>
    <dgm:cxn modelId="{B080B304-E6D6-4B0F-8013-9A7C7C4684CC}" srcId="{55D47418-808A-4236-A434-B52850E717E7}" destId="{D2168A08-7175-404E-B028-DC3FB54C0BF9}" srcOrd="11" destOrd="0" parTransId="{1E03ED4B-EDD3-434A-9F89-BD2F592EC24D}" sibTransId="{687DCD21-62DF-4B55-8C08-B835AA34C82F}"/>
    <dgm:cxn modelId="{0C8185F3-546E-4775-830D-55CA5DAFBA07}" type="presOf" srcId="{51CB4C97-36A7-435E-9C3B-D80578A64F9A}" destId="{D073204C-1E1E-4940-9466-1F3487DF6C5B}" srcOrd="0" destOrd="4" presId="urn:microsoft.com/office/officeart/2005/8/layout/chevron2"/>
    <dgm:cxn modelId="{8523420E-E23B-41EA-BEC7-EF908DDB8BB5}" srcId="{55D47418-808A-4236-A434-B52850E717E7}" destId="{B6E504AD-040A-47DD-AA5C-6C48534179B4}" srcOrd="10" destOrd="0" parTransId="{B1161EAB-8E66-4146-B0A5-92BE7A3A0313}" sibTransId="{5A4E62CB-CA7D-4147-B6C9-C6A77992C35C}"/>
    <dgm:cxn modelId="{BF96D538-C847-42E6-9C12-D56AD72FD652}" type="presOf" srcId="{D2168A08-7175-404E-B028-DC3FB54C0BF9}" destId="{D073204C-1E1E-4940-9466-1F3487DF6C5B}" srcOrd="0" destOrd="11" presId="urn:microsoft.com/office/officeart/2005/8/layout/chevron2"/>
    <dgm:cxn modelId="{0FAF3089-519C-479B-B78B-0B5E55828326}" srcId="{55D47418-808A-4236-A434-B52850E717E7}" destId="{B2D672CA-8B14-4162-89A9-05C5B5142571}" srcOrd="12" destOrd="0" parTransId="{94380BB7-3A25-4709-A363-CED3BABF28B7}" sibTransId="{C949995F-5645-4A1D-B06B-9CD98AB5917C}"/>
    <dgm:cxn modelId="{90EB0864-A76C-43E9-83E0-1FDDCC942723}" type="presOf" srcId="{9FC6100A-5819-4221-AECE-3AF165654F46}" destId="{D073204C-1E1E-4940-9466-1F3487DF6C5B}" srcOrd="0" destOrd="6" presId="urn:microsoft.com/office/officeart/2005/8/layout/chevron2"/>
    <dgm:cxn modelId="{28C4816D-C864-4A6D-B420-3C241149A1CB}" type="presOf" srcId="{B6E504AD-040A-47DD-AA5C-6C48534179B4}" destId="{D073204C-1E1E-4940-9466-1F3487DF6C5B}" srcOrd="0" destOrd="10" presId="urn:microsoft.com/office/officeart/2005/8/layout/chevron2"/>
    <dgm:cxn modelId="{96ECDE3E-8946-4D00-9EC1-1B0B495BB5EE}" type="presOf" srcId="{3FAA195D-37E6-4981-8A8E-9EA5E33BE897}" destId="{D073204C-1E1E-4940-9466-1F3487DF6C5B}" srcOrd="0" destOrd="3" presId="urn:microsoft.com/office/officeart/2005/8/layout/chevron2"/>
    <dgm:cxn modelId="{81D89091-847B-4669-9B2E-09686110C6DA}" type="presOf" srcId="{F29787AA-8785-46CF-B924-CD6DAF7DE38E}" destId="{D073204C-1E1E-4940-9466-1F3487DF6C5B}" srcOrd="0" destOrd="1" presId="urn:microsoft.com/office/officeart/2005/8/layout/chevron2"/>
    <dgm:cxn modelId="{F616CC8D-5EC3-4210-B3C2-CAA28EC86BB0}" type="presOf" srcId="{595891AE-3C28-4C47-8777-AC5F045A82A4}" destId="{D073204C-1E1E-4940-9466-1F3487DF6C5B}" srcOrd="0" destOrd="8" presId="urn:microsoft.com/office/officeart/2005/8/layout/chevron2"/>
    <dgm:cxn modelId="{D3072A32-B1F5-4C8C-A923-99C1FADAB003}" srcId="{55D47418-808A-4236-A434-B52850E717E7}" destId="{40A8230C-5615-4C18-B8A9-12CE2F39BBED}" srcOrd="7" destOrd="0" parTransId="{53BCDA76-13D8-407B-B7DD-A9BA905A3C72}" sibTransId="{426B4918-5054-4C36-811A-85FC397AE489}"/>
    <dgm:cxn modelId="{F0C9ADED-2D1A-4C21-AA55-8AEF7526D34B}" type="presOf" srcId="{A36EF1AA-EF5F-4C8D-BD63-BF9ABD8778AB}" destId="{D073204C-1E1E-4940-9466-1F3487DF6C5B}" srcOrd="0" destOrd="2" presId="urn:microsoft.com/office/officeart/2005/8/layout/chevron2"/>
    <dgm:cxn modelId="{6EA19C5C-3F3D-450E-9BAC-57FA0B7C70D9}" srcId="{55D47418-808A-4236-A434-B52850E717E7}" destId="{377B38CB-A172-420F-BF44-211681CB69FE}" srcOrd="9" destOrd="0" parTransId="{CA425BDE-FCC2-49B7-89F5-05880236DA3A}" sibTransId="{4A35F0F1-77E8-4CA3-BEEC-2B8606FF2E0B}"/>
    <dgm:cxn modelId="{54B2E037-D6F1-4C76-873F-1105B2BF1308}" type="presOf" srcId="{3389A75E-7C26-42DD-A40C-4C095DD134E5}" destId="{D073204C-1E1E-4940-9466-1F3487DF6C5B}" srcOrd="0" destOrd="5" presId="urn:microsoft.com/office/officeart/2005/8/layout/chevron2"/>
    <dgm:cxn modelId="{50ABE386-3869-4BF3-B05F-1E65CFFFF9C3}" type="presOf" srcId="{55D47418-808A-4236-A434-B52850E717E7}" destId="{18F98C6C-E180-4A7F-AAEB-8231DC4E5F8D}" srcOrd="0" destOrd="0" presId="urn:microsoft.com/office/officeart/2005/8/layout/chevron2"/>
    <dgm:cxn modelId="{AF8991FC-693F-4C11-A337-895E7F43C23A}" type="presOf" srcId="{377B38CB-A172-420F-BF44-211681CB69FE}" destId="{D073204C-1E1E-4940-9466-1F3487DF6C5B}" srcOrd="0" destOrd="9" presId="urn:microsoft.com/office/officeart/2005/8/layout/chevron2"/>
    <dgm:cxn modelId="{F9E86C4C-D5AF-4D35-9E19-E7ABD6D58A78}" type="presParOf" srcId="{E26D0405-FA71-45E8-AB71-7964CAA335F5}" destId="{38BF5B49-FEDF-4AC8-93A9-E531CDC837A4}" srcOrd="0" destOrd="0" presId="urn:microsoft.com/office/officeart/2005/8/layout/chevron2"/>
    <dgm:cxn modelId="{71825734-AE44-45E9-BBB1-4CB8033D1691}" type="presParOf" srcId="{38BF5B49-FEDF-4AC8-93A9-E531CDC837A4}" destId="{18F98C6C-E180-4A7F-AAEB-8231DC4E5F8D}" srcOrd="0" destOrd="0" presId="urn:microsoft.com/office/officeart/2005/8/layout/chevron2"/>
    <dgm:cxn modelId="{AA4A4762-D42E-41A2-940A-47061AA3DB01}" type="presParOf" srcId="{38BF5B49-FEDF-4AC8-93A9-E531CDC837A4}" destId="{D073204C-1E1E-4940-9466-1F3487DF6C5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09C7C3-6416-4F7A-9751-44E69E6C6435}" type="datetimeFigureOut">
              <a:rPr lang="en-US" smtClean="0"/>
              <a:pPr/>
              <a:t>7/30/2012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CDBBDE0-AC52-461E-8C36-0792F59094B5}" type="slidenum">
              <a:rPr lang="en-US" smtClean="0"/>
              <a:pPr/>
              <a:t>‹#›</a:t>
            </a:fld>
            <a:endParaRPr lang="en-US"/>
          </a:p>
        </p:txBody>
      </p:sp>
    </p:spTree>
    <p:extLst>
      <p:ext uri="{BB962C8B-B14F-4D97-AF65-F5344CB8AC3E}">
        <p14:creationId xmlns:p14="http://schemas.microsoft.com/office/powerpoint/2010/main" xmlns="" val="403791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93149" tIns="46577" rIns="93149" bIns="46577" numCol="1" anchor="t" anchorCtr="0" compatLnSpc="1">
            <a:prstTxWarp prst="textNoShape">
              <a:avLst/>
            </a:prstTxWarp>
          </a:bodyPr>
          <a:lstStyle>
            <a:lvl1pPr defTabSz="931446">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49" tIns="46577" rIns="93149" bIns="46577" numCol="1" anchor="t" anchorCtr="0" compatLnSpc="1">
            <a:prstTxWarp prst="textNoShape">
              <a:avLst/>
            </a:prstTxWarp>
          </a:bodyPr>
          <a:lstStyle>
            <a:lvl1pPr algn="r" defTabSz="931446">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p:spPr>
        <p:txBody>
          <a:bodyPr vert="horz" wrap="square" lIns="93149" tIns="46577" rIns="93149" bIns="465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31263"/>
            <a:ext cx="3038475" cy="463550"/>
          </a:xfrm>
          <a:prstGeom prst="rect">
            <a:avLst/>
          </a:prstGeom>
          <a:noFill/>
          <a:ln w="9525">
            <a:noFill/>
            <a:miter lim="800000"/>
            <a:headEnd/>
            <a:tailEnd/>
          </a:ln>
        </p:spPr>
        <p:txBody>
          <a:bodyPr vert="horz" wrap="square" lIns="93149" tIns="46577" rIns="93149" bIns="46577" numCol="1" anchor="b" anchorCtr="0" compatLnSpc="1">
            <a:prstTxWarp prst="textNoShape">
              <a:avLst/>
            </a:prstTxWarp>
          </a:bodyPr>
          <a:lstStyle>
            <a:lvl1pPr defTabSz="931446">
              <a:defRPr sz="1200"/>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9" tIns="46577" rIns="93149" bIns="46577" numCol="1" anchor="b" anchorCtr="0" compatLnSpc="1">
            <a:prstTxWarp prst="textNoShape">
              <a:avLst/>
            </a:prstTxWarp>
          </a:bodyPr>
          <a:lstStyle>
            <a:lvl1pPr algn="r" defTabSz="931446">
              <a:defRPr sz="1200"/>
            </a:lvl1pPr>
          </a:lstStyle>
          <a:p>
            <a:pPr>
              <a:defRPr/>
            </a:pPr>
            <a:fld id="{101C9B7D-1289-42BE-B1C4-D969BC0CF398}" type="slidenum">
              <a:rPr lang="en-US"/>
              <a:pPr>
                <a:defRPr/>
              </a:pPr>
              <a:t>‹#›</a:t>
            </a:fld>
            <a:endParaRPr lang="en-US"/>
          </a:p>
        </p:txBody>
      </p:sp>
    </p:spTree>
    <p:extLst>
      <p:ext uri="{BB962C8B-B14F-4D97-AF65-F5344CB8AC3E}">
        <p14:creationId xmlns:p14="http://schemas.microsoft.com/office/powerpoint/2010/main" xmlns="" val="293154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Chesapeake Bay Program has had an active Education Workgroup since 1998. I have</a:t>
            </a:r>
            <a:r>
              <a:rPr lang="en-US" baseline="0" dirty="0" smtClean="0"/>
              <a:t> the </a:t>
            </a:r>
            <a:r>
              <a:rPr lang="en-US" baseline="0" dirty="0" err="1" smtClean="0"/>
              <a:t>priviledge</a:t>
            </a:r>
            <a:r>
              <a:rPr lang="en-US" baseline="0" dirty="0" smtClean="0"/>
              <a:t> of serving as that group’s co-chair along with a state co-chair, Ann </a:t>
            </a:r>
            <a:r>
              <a:rPr lang="en-US" baseline="0" dirty="0" err="1" smtClean="0"/>
              <a:t>Regn</a:t>
            </a:r>
            <a:r>
              <a:rPr lang="en-US" baseline="0" dirty="0" smtClean="0"/>
              <a:t> of the VA Dept of Environmental Quality. This long-standing partnership has enabled the community to recognize the importance of a fully coordinated approach to environmental education. As was mentioned previously, the states have or are developing environmental literacy plans based on their individual needs and priorities, but informed by our long-term commitments including one for comprehensive outdoor education for every student. The state affiliates of the North American Association for Environmental Education (who incidentally created the guidance for developing state literacy plans) represent non-profit and other partners who are actively working to increase environmental education in their states. These affiliates helped to create the goals and objectives outlined in the federal EL strategy along with the federal partners, and are developing their own strategies and commitments to advance the shared objectives. We have also agreed to adopt the same or complementary metrics to ensure we are working in a common direction.</a:t>
            </a:r>
            <a:endParaRPr lang="en-US" dirty="0"/>
          </a:p>
        </p:txBody>
      </p:sp>
      <p:sp>
        <p:nvSpPr>
          <p:cNvPr id="4" name="Slide Number Placeholder 3"/>
          <p:cNvSpPr>
            <a:spLocks noGrp="1"/>
          </p:cNvSpPr>
          <p:nvPr>
            <p:ph type="sldNum" sz="quarter" idx="10"/>
          </p:nvPr>
        </p:nvSpPr>
        <p:spPr/>
        <p:txBody>
          <a:bodyPr/>
          <a:lstStyle/>
          <a:p>
            <a:pPr>
              <a:defRPr/>
            </a:pPr>
            <a:fld id="{101C9B7D-1289-42BE-B1C4-D969BC0CF39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58A6"/>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rgbClr val="0058A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dirty="0">
              <a:solidFill>
                <a:schemeClr val="tx2"/>
              </a:solidFill>
            </a:endParaRPr>
          </a:p>
        </p:txBody>
      </p:sp>
      <p:sp>
        <p:nvSpPr>
          <p:cNvPr id="7" name="Text Box 10"/>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pitchFamily="18" charset="0"/>
              </a:rPr>
              <a:t>    </a:t>
            </a:r>
          </a:p>
        </p:txBody>
      </p:sp>
      <p:sp>
        <p:nvSpPr>
          <p:cNvPr id="10" name="Text Box 10"/>
          <p:cNvSpPr txBox="1">
            <a:spLocks noChangeArrowheads="1"/>
          </p:cNvSpPr>
          <p:nvPr userDrawn="1"/>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pitchFamily="18" charset="0"/>
              </a:rPr>
              <a:t>    </a:t>
            </a:r>
          </a:p>
        </p:txBody>
      </p:sp>
      <p:sp>
        <p:nvSpPr>
          <p:cNvPr id="8" name="Title 7"/>
          <p:cNvSpPr>
            <a:spLocks noGrp="1"/>
          </p:cNvSpPr>
          <p:nvPr>
            <p:ph type="ctrTitle"/>
          </p:nvPr>
        </p:nvSpPr>
        <p:spPr>
          <a:xfrm>
            <a:off x="2362200" y="4038600"/>
            <a:ext cx="6477000" cy="1828800"/>
          </a:xfrm>
        </p:spPr>
        <p:txBody>
          <a:bodyPr anchor="b"/>
          <a:lstStyle>
            <a:lvl1pPr>
              <a:defRPr cap="all" baseline="0">
                <a:solidFill>
                  <a:schemeClr val="tx2"/>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numCol="2" anchor="ctr">
            <a:normAutofit/>
          </a:bodyPr>
          <a:lstStyle>
            <a:lvl1pPr marL="0" indent="0" algn="l">
              <a:buNone/>
              <a:defRPr sz="2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461356"/>
          </a:xfrm>
        </p:spPr>
        <p:txBody>
          <a:bodyPr/>
          <a:lstStyle>
            <a:lvl1pPr>
              <a:lnSpc>
                <a:spcPct val="100000"/>
              </a:lnSpc>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047404"/>
            <a:ext cx="8153400" cy="5048596"/>
          </a:xfrm>
        </p:spPr>
        <p:txBody>
          <a:bodyPr/>
          <a:lstStyle>
            <a:lvl1pPr>
              <a:lnSpc>
                <a:spcPct val="100000"/>
              </a:lnSpc>
              <a:spcBef>
                <a:spcPts val="1200"/>
              </a:spcBef>
              <a:defRPr sz="28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22"/>
          <p:cNvSpPr>
            <a:spLocks noGrp="1"/>
          </p:cNvSpPr>
          <p:nvPr>
            <p:ph type="sldNum" sz="quarter" idx="11"/>
          </p:nvPr>
        </p:nvSpPr>
        <p:spPr>
          <a:xfrm>
            <a:off x="0" y="748146"/>
            <a:ext cx="533400" cy="207819"/>
          </a:xfrm>
        </p:spPr>
        <p:txBody>
          <a:bodyPr/>
          <a:lstStyle>
            <a:lvl1pPr>
              <a:defRPr/>
            </a:lvl1pPr>
          </a:lstStyle>
          <a:p>
            <a:pPr>
              <a:defRPr/>
            </a:pPr>
            <a:fld id="{B61310B0-CB8B-40C5-B640-5196193C912C}" type="slidenum">
              <a:rPr lang="en-US"/>
              <a:pPr>
                <a:defRPr/>
              </a:pPr>
              <a:t>‹#›</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75364"/>
            <a:ext cx="563671" cy="563671"/>
          </a:xfrm>
          <a:prstGeom prst="rect">
            <a:avLst/>
          </a:prstGeom>
          <a:noFill/>
          <a:ln w="9525">
            <a:noFill/>
            <a:miter lim="800000"/>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Regional Teams: Priorities &amp; Directions For FY2008</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CDD6523-918C-47BA-B1AA-7EAE7924EDB7}"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0" y="175364"/>
            <a:ext cx="563671" cy="563671"/>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469669"/>
          </a:xfrm>
        </p:spPr>
        <p:txBody>
          <a:bodyPr/>
          <a:lstStyle>
            <a:lvl1pPr algn="l">
              <a:buNone/>
              <a:defRPr sz="32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039091"/>
            <a:ext cx="1600200" cy="5056909"/>
          </a:xfrm>
          <a:solidFill>
            <a:schemeClr val="tx1"/>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005840"/>
            <a:ext cx="64008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Regional Teams: Priorities &amp; Directions For FY2008</a:t>
            </a:r>
          </a:p>
        </p:txBody>
      </p:sp>
      <p:sp>
        <p:nvSpPr>
          <p:cNvPr id="6" name="Slide Number Placeholder 22"/>
          <p:cNvSpPr>
            <a:spLocks noGrp="1"/>
          </p:cNvSpPr>
          <p:nvPr>
            <p:ph type="sldNum" sz="quarter" idx="11"/>
          </p:nvPr>
        </p:nvSpPr>
        <p:spPr/>
        <p:txBody>
          <a:bodyPr/>
          <a:lstStyle>
            <a:lvl1pPr>
              <a:defRPr/>
            </a:lvl1pPr>
          </a:lstStyle>
          <a:p>
            <a:pPr>
              <a:defRPr/>
            </a:pPr>
            <a:fld id="{622A71F8-BDC6-4252-94C3-E0CAEC758C62}"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0" y="175364"/>
            <a:ext cx="563671" cy="563671"/>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742950"/>
          </a:xfrm>
        </p:spPr>
        <p:txBody>
          <a:bodyPr rtlCol="0"/>
          <a:lstStyle>
            <a:lvl1pPr>
              <a:defRPr sz="2800"/>
            </a:lvl1pPr>
          </a:lstStyle>
          <a:p>
            <a:pPr>
              <a:defRPr/>
            </a:pPr>
            <a:fld id="{951A60DA-8369-4852-812B-F46A88CD6E1A}"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t>Regional Teams: Priorities &amp; Directions For FY2008</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Regional Teams: Priorities &amp; Directions For FY2008</a:t>
            </a:r>
          </a:p>
        </p:txBody>
      </p:sp>
      <p:sp>
        <p:nvSpPr>
          <p:cNvPr id="3" name="Slide Number Placeholder 22"/>
          <p:cNvSpPr>
            <a:spLocks noGrp="1"/>
          </p:cNvSpPr>
          <p:nvPr>
            <p:ph type="sldNum" sz="quarter" idx="11"/>
          </p:nvPr>
        </p:nvSpPr>
        <p:spPr/>
        <p:txBody>
          <a:bodyPr/>
          <a:lstStyle>
            <a:lvl1pPr>
              <a:defRPr/>
            </a:lvl1pPr>
          </a:lstStyle>
          <a:p>
            <a:pPr>
              <a:defRPr/>
            </a:pPr>
            <a:fld id="{0F204517-DEE7-418A-A0CE-32FDEFDA7557}" type="slidenum">
              <a:rPr lang="en-US"/>
              <a:pPr>
                <a:defRPr/>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0" y="175364"/>
            <a:ext cx="563671" cy="563671"/>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6.png"/><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95348"/>
            <a:ext cx="8153400" cy="4862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022465"/>
            <a:ext cx="8153400" cy="5278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Footer Placeholder 2"/>
          <p:cNvSpPr>
            <a:spLocks noGrp="1"/>
          </p:cNvSpPr>
          <p:nvPr>
            <p:ph type="ftr" sz="quarter" idx="3"/>
          </p:nvPr>
        </p:nvSpPr>
        <p:spPr>
          <a:xfrm>
            <a:off x="609600" y="6400800"/>
            <a:ext cx="8153400" cy="212725"/>
          </a:xfrm>
          <a:prstGeom prst="rect">
            <a:avLst/>
          </a:prstGeom>
        </p:spPr>
        <p:txBody>
          <a:bodyPr vert="horz" anchor="ctr"/>
          <a:lstStyle>
            <a:lvl1pPr algn="r" eaLnBrk="1" latinLnBrk="0" hangingPunct="1">
              <a:defRPr kumimoji="0" sz="1000">
                <a:solidFill>
                  <a:schemeClr val="tx2"/>
                </a:solidFill>
                <a:latin typeface="+mn-lt"/>
              </a:defRPr>
            </a:lvl1pPr>
          </a:lstStyle>
          <a:p>
            <a:pPr>
              <a:defRPr/>
            </a:pPr>
            <a:r>
              <a:rPr lang="en-US" dirty="0" smtClean="0"/>
              <a:t>Maryland Partnership for Children in Nature: September 2010</a:t>
            </a: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755806"/>
            <a:ext cx="533400" cy="208470"/>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739180"/>
            <a:ext cx="8553450" cy="228600"/>
          </a:xfrm>
          <a:prstGeom prst="rect">
            <a:avLst/>
          </a:prstGeom>
          <a:solidFill>
            <a:srgbClr val="00A3E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739557"/>
            <a:ext cx="533400" cy="199782"/>
          </a:xfrm>
          <a:prstGeom prst="rect">
            <a:avLst/>
          </a:prstGeom>
        </p:spPr>
        <p:txBody>
          <a:bodyPr vert="horz" anchor="ctr" anchorCtr="0">
            <a:noAutofit/>
          </a:bodyPr>
          <a:lstStyle>
            <a:lvl1pPr algn="ctr" eaLnBrk="1" latinLnBrk="0" hangingPunct="1">
              <a:defRPr kumimoji="0" sz="1200" b="0" baseline="0">
                <a:solidFill>
                  <a:srgbClr val="FFFFFF"/>
                </a:solidFill>
                <a:latin typeface="+mj-lt"/>
              </a:defRPr>
            </a:lvl1pPr>
          </a:lstStyle>
          <a:p>
            <a:pPr>
              <a:defRPr/>
            </a:pPr>
            <a:fld id="{9C90038B-73D4-4A45-A960-241C258CF1E5}" type="slidenum">
              <a:rPr lang="en-US"/>
              <a:pPr>
                <a:defRPr/>
              </a:pPr>
              <a:t>‹#›</a:t>
            </a:fld>
            <a:endParaRPr lang="en-US" dirty="0"/>
          </a:p>
        </p:txBody>
      </p:sp>
      <p:sp>
        <p:nvSpPr>
          <p:cNvPr id="15" name="Text Box 10"/>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pitchFamily="18" charset="0"/>
              </a:rPr>
              <a:t>    </a:t>
            </a:r>
          </a:p>
        </p:txBody>
      </p:sp>
      <p:sp>
        <p:nvSpPr>
          <p:cNvPr id="18" name="Text Box 10"/>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pitchFamily="18" charset="0"/>
              </a:rPr>
              <a:t>    </a:t>
            </a:r>
          </a:p>
        </p:txBody>
      </p:sp>
      <p:grpSp>
        <p:nvGrpSpPr>
          <p:cNvPr id="14" name="Group 41"/>
          <p:cNvGrpSpPr>
            <a:grpSpLocks/>
          </p:cNvGrpSpPr>
          <p:nvPr userDrawn="1"/>
        </p:nvGrpSpPr>
        <p:grpSpPr bwMode="auto">
          <a:xfrm>
            <a:off x="0" y="216138"/>
            <a:ext cx="515389" cy="498764"/>
            <a:chOff x="5251" y="96"/>
            <a:chExt cx="469" cy="469"/>
          </a:xfrm>
        </p:grpSpPr>
        <p:sp>
          <p:nvSpPr>
            <p:cNvPr id="16" name="Oval 37"/>
            <p:cNvSpPr>
              <a:spLocks noChangeArrowheads="1"/>
            </p:cNvSpPr>
            <p:nvPr userDrawn="1"/>
          </p:nvSpPr>
          <p:spPr bwMode="auto">
            <a:xfrm>
              <a:off x="5288" y="104"/>
              <a:ext cx="400" cy="384"/>
            </a:xfrm>
            <a:prstGeom prst="ellipse">
              <a:avLst/>
            </a:prstGeom>
            <a:solidFill>
              <a:schemeClr val="bg1"/>
            </a:solidFill>
            <a:ln w="28575">
              <a:noFill/>
              <a:round/>
              <a:headEnd/>
              <a:tailEnd/>
            </a:ln>
            <a:effectLst/>
          </p:spPr>
          <p:txBody>
            <a:bodyPr anchor="ctr">
              <a:spAutoFit/>
            </a:bodyPr>
            <a:lstStyle/>
            <a:p>
              <a:pPr>
                <a:defRPr/>
              </a:pPr>
              <a:endParaRPr lang="en-US"/>
            </a:p>
          </p:txBody>
        </p:sp>
        <p:pic>
          <p:nvPicPr>
            <p:cNvPr id="17" name="Picture 27" descr="ncbo_noaa_logo_transparent"/>
            <p:cNvPicPr>
              <a:picLocks noChangeAspect="1" noChangeArrowheads="1"/>
            </p:cNvPicPr>
            <p:nvPr userDrawn="1"/>
          </p:nvPicPr>
          <p:blipFill>
            <a:blip r:embed="rId8" cstate="screen"/>
            <a:srcRect/>
            <a:stretch>
              <a:fillRect/>
            </a:stretch>
          </p:blipFill>
          <p:spPr bwMode="auto">
            <a:xfrm>
              <a:off x="5251" y="96"/>
              <a:ext cx="469" cy="46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64" r:id="rId1"/>
    <p:sldLayoutId id="2147483961" r:id="rId2"/>
    <p:sldLayoutId id="2147483965" r:id="rId3"/>
    <p:sldLayoutId id="2147483962" r:id="rId4"/>
    <p:sldLayoutId id="2147483966" r:id="rId5"/>
    <p:sldLayoutId id="2147483963" r:id="rId6"/>
  </p:sldLayoutIdLst>
  <p:transition/>
  <p:hf hdr="0" ftr="0" dt="0"/>
  <p:txStyles>
    <p:titleStyle>
      <a:lvl1pPr algn="l" rtl="0" eaLnBrk="0" fontAlgn="base" hangingPunct="0">
        <a:spcBef>
          <a:spcPct val="0"/>
        </a:spcBef>
        <a:spcAft>
          <a:spcPct val="0"/>
        </a:spcAft>
        <a:defRPr sz="3200" kern="1200">
          <a:solidFill>
            <a:srgbClr val="0058A6"/>
          </a:solidFill>
          <a:latin typeface="Calibri" pitchFamily="34" charset="0"/>
          <a:ea typeface="+mj-ea"/>
          <a:cs typeface="+mj-cs"/>
        </a:defRPr>
      </a:lvl1pPr>
      <a:lvl2pPr algn="l" rtl="0" eaLnBrk="0" fontAlgn="base" hangingPunct="0">
        <a:spcBef>
          <a:spcPct val="0"/>
        </a:spcBef>
        <a:spcAft>
          <a:spcPct val="0"/>
        </a:spcAft>
        <a:defRPr sz="4400">
          <a:solidFill>
            <a:srgbClr val="0058A6"/>
          </a:solidFill>
          <a:latin typeface="Tw Cen MT" pitchFamily="34" charset="0"/>
        </a:defRPr>
      </a:lvl2pPr>
      <a:lvl3pPr algn="l" rtl="0" eaLnBrk="0" fontAlgn="base" hangingPunct="0">
        <a:spcBef>
          <a:spcPct val="0"/>
        </a:spcBef>
        <a:spcAft>
          <a:spcPct val="0"/>
        </a:spcAft>
        <a:defRPr sz="4400">
          <a:solidFill>
            <a:srgbClr val="0058A6"/>
          </a:solidFill>
          <a:latin typeface="Tw Cen MT" pitchFamily="34" charset="0"/>
        </a:defRPr>
      </a:lvl3pPr>
      <a:lvl4pPr algn="l" rtl="0" eaLnBrk="0" fontAlgn="base" hangingPunct="0">
        <a:spcBef>
          <a:spcPct val="0"/>
        </a:spcBef>
        <a:spcAft>
          <a:spcPct val="0"/>
        </a:spcAft>
        <a:defRPr sz="4400">
          <a:solidFill>
            <a:srgbClr val="0058A6"/>
          </a:solidFill>
          <a:latin typeface="Tw Cen MT" pitchFamily="34" charset="0"/>
        </a:defRPr>
      </a:lvl4pPr>
      <a:lvl5pPr algn="l" rtl="0" eaLnBrk="0" fontAlgn="base" hangingPunct="0">
        <a:spcBef>
          <a:spcPct val="0"/>
        </a:spcBef>
        <a:spcAft>
          <a:spcPct val="0"/>
        </a:spcAft>
        <a:defRPr sz="4400">
          <a:solidFill>
            <a:srgbClr val="0058A6"/>
          </a:solidFill>
          <a:latin typeface="Tw Cen MT" pitchFamily="34" charset="0"/>
        </a:defRPr>
      </a:lvl5pPr>
      <a:lvl6pPr marL="457200" algn="l" rtl="0" fontAlgn="base">
        <a:spcBef>
          <a:spcPct val="0"/>
        </a:spcBef>
        <a:spcAft>
          <a:spcPct val="0"/>
        </a:spcAft>
        <a:defRPr sz="4400">
          <a:solidFill>
            <a:srgbClr val="0058A6"/>
          </a:solidFill>
          <a:latin typeface="Tw Cen MT" pitchFamily="34" charset="0"/>
        </a:defRPr>
      </a:lvl6pPr>
      <a:lvl7pPr marL="914400" algn="l" rtl="0" fontAlgn="base">
        <a:spcBef>
          <a:spcPct val="0"/>
        </a:spcBef>
        <a:spcAft>
          <a:spcPct val="0"/>
        </a:spcAft>
        <a:defRPr sz="4400">
          <a:solidFill>
            <a:srgbClr val="0058A6"/>
          </a:solidFill>
          <a:latin typeface="Tw Cen MT" pitchFamily="34" charset="0"/>
        </a:defRPr>
      </a:lvl7pPr>
      <a:lvl8pPr marL="1371600" algn="l" rtl="0" fontAlgn="base">
        <a:spcBef>
          <a:spcPct val="0"/>
        </a:spcBef>
        <a:spcAft>
          <a:spcPct val="0"/>
        </a:spcAft>
        <a:defRPr sz="4400">
          <a:solidFill>
            <a:srgbClr val="0058A6"/>
          </a:solidFill>
          <a:latin typeface="Tw Cen MT" pitchFamily="34" charset="0"/>
        </a:defRPr>
      </a:lvl8pPr>
      <a:lvl9pPr marL="1828800" algn="l" rtl="0" fontAlgn="base">
        <a:spcBef>
          <a:spcPct val="0"/>
        </a:spcBef>
        <a:spcAft>
          <a:spcPct val="0"/>
        </a:spcAft>
        <a:defRPr sz="4400">
          <a:solidFill>
            <a:srgbClr val="0058A6"/>
          </a:solidFill>
          <a:latin typeface="Tw Cen MT" pitchFamily="34" charset="0"/>
        </a:defRPr>
      </a:lvl9pPr>
    </p:titleStyle>
    <p:bodyStyle>
      <a:lvl1pPr marL="342900" indent="-342900" algn="l" rtl="0" eaLnBrk="0" fontAlgn="base" hangingPunct="0">
        <a:spcBef>
          <a:spcPts val="1200"/>
        </a:spcBef>
        <a:spcAft>
          <a:spcPct val="0"/>
        </a:spcAft>
        <a:buClr>
          <a:schemeClr val="accent2"/>
        </a:buClr>
        <a:buSzPct val="60000"/>
        <a:buFont typeface="Wingdings" pitchFamily="2" charset="2"/>
        <a:defRPr sz="2800" kern="1200">
          <a:solidFill>
            <a:schemeClr val="tx1"/>
          </a:solidFill>
          <a:latin typeface="+mn-lt"/>
          <a:ea typeface="+mn-ea"/>
          <a:cs typeface="+mn-cs"/>
        </a:defRPr>
      </a:lvl1pPr>
      <a:lvl2pPr marL="639763" indent="-273050" algn="l" rtl="0" eaLnBrk="0" fontAlgn="base" hangingPunct="0">
        <a:spcBef>
          <a:spcPct val="0"/>
        </a:spcBef>
        <a:spcAft>
          <a:spcPct val="0"/>
        </a:spcAft>
        <a:buClr>
          <a:schemeClr val="accent1"/>
        </a:buClr>
        <a:buSzPct val="85000"/>
        <a:buBlip>
          <a:blip r:embed="rId9"/>
        </a:buBlip>
        <a:defRPr sz="2000" kern="1200">
          <a:solidFill>
            <a:schemeClr val="tx1"/>
          </a:solidFill>
          <a:latin typeface="+mn-lt"/>
          <a:ea typeface="+mn-ea"/>
          <a:cs typeface="+mn-cs"/>
        </a:defRPr>
      </a:lvl2pPr>
      <a:lvl3pPr marL="974725" indent="-228600" algn="l" rtl="0" eaLnBrk="0" fontAlgn="base" hangingPunct="0">
        <a:spcBef>
          <a:spcPct val="0"/>
        </a:spcBef>
        <a:spcAft>
          <a:spcPct val="0"/>
        </a:spcAft>
        <a:buClr>
          <a:schemeClr val="accent2"/>
        </a:buClr>
        <a:buSzPct val="85000"/>
        <a:buBlip>
          <a:blip r:embed="rId10"/>
        </a:buBlip>
        <a:defRPr kern="1200">
          <a:solidFill>
            <a:schemeClr val="tx1"/>
          </a:solidFill>
          <a:latin typeface="+mn-lt"/>
          <a:ea typeface="+mn-ea"/>
          <a:cs typeface="+mn-cs"/>
        </a:defRPr>
      </a:lvl3pPr>
      <a:lvl4pPr marL="1371600" indent="-228600" algn="l" rtl="0" eaLnBrk="0" fontAlgn="base" hangingPunct="0">
        <a:spcBef>
          <a:spcPct val="0"/>
        </a:spcBef>
        <a:spcAft>
          <a:spcPct val="0"/>
        </a:spcAft>
        <a:buClr>
          <a:srgbClr val="A5AB81"/>
        </a:buClr>
        <a:buSzPct val="85000"/>
        <a:buBlip>
          <a:blip r:embed="rId11"/>
        </a:buBlip>
        <a:defRPr sz="1600" kern="1200">
          <a:solidFill>
            <a:schemeClr val="tx1"/>
          </a:solidFill>
          <a:latin typeface="+mn-lt"/>
          <a:ea typeface="+mn-ea"/>
          <a:cs typeface="+mn-cs"/>
        </a:defRPr>
      </a:lvl4pPr>
      <a:lvl5pPr marL="1828800" indent="-228600" algn="l" rtl="0" eaLnBrk="0" fontAlgn="base" hangingPunct="0">
        <a:spcBef>
          <a:spcPct val="0"/>
        </a:spcBef>
        <a:spcAft>
          <a:spcPct val="0"/>
        </a:spcAft>
        <a:buClr>
          <a:srgbClr val="D8B25C"/>
        </a:buClr>
        <a:buSzPct val="65000"/>
        <a:buFont typeface="Wingdings" pitchFamily="2" charset="2"/>
        <a:buChar char=""/>
        <a:defRPr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6.xml"/><Relationship Id="rId10" Type="http://schemas.openxmlformats.org/officeDocument/2006/relationships/image" Target="../media/image16.png"/><Relationship Id="rId4" Type="http://schemas.openxmlformats.org/officeDocument/2006/relationships/diagramQuickStyle" Target="../diagrams/quickStyle6.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320924" y="3161348"/>
            <a:ext cx="6823075" cy="2971800"/>
          </a:xfrm>
        </p:spPr>
        <p:txBody>
          <a:bodyPr/>
          <a:lstStyle/>
          <a:p>
            <a:pPr>
              <a:spcBef>
                <a:spcPct val="20000"/>
              </a:spcBef>
              <a:spcAft>
                <a:spcPts val="1200"/>
              </a:spcAft>
              <a:defRPr/>
            </a:pPr>
            <a:r>
              <a:rPr lang="en-US" sz="3200" b="1" dirty="0" smtClean="0">
                <a:solidFill>
                  <a:schemeClr val="tx1"/>
                </a:solidFill>
              </a:rPr>
              <a:t>CHESAPEAKE BAY EXECUTIVE ORDER</a:t>
            </a:r>
            <a:br>
              <a:rPr lang="en-US" sz="3200" b="1" dirty="0" smtClean="0">
                <a:solidFill>
                  <a:schemeClr val="tx1"/>
                </a:solidFill>
              </a:rPr>
            </a:br>
            <a:r>
              <a:rPr lang="en-US" b="1" dirty="0" smtClean="0">
                <a:solidFill>
                  <a:schemeClr val="tx1"/>
                </a:solidFill>
              </a:rPr>
              <a:t>ENVIRONMENTAL LITERACY STRATEGY</a:t>
            </a:r>
            <a:br>
              <a:rPr lang="en-US" b="1" dirty="0" smtClean="0">
                <a:solidFill>
                  <a:schemeClr val="tx1"/>
                </a:solidFill>
              </a:rPr>
            </a:br>
            <a:r>
              <a:rPr lang="en-US" sz="1800" b="1" dirty="0" smtClean="0">
                <a:solidFill>
                  <a:schemeClr val="tx1"/>
                </a:solidFill>
              </a:rPr>
              <a:t>Summary overview</a:t>
            </a: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sz="3200" kern="0" dirty="0" smtClean="0"/>
              <a:t>SHANNON SPRAGUE &amp; Ann </a:t>
            </a:r>
            <a:r>
              <a:rPr lang="en-US" sz="3200" kern="0" dirty="0" err="1" smtClean="0"/>
              <a:t>Regn</a:t>
            </a:r>
            <a:r>
              <a:rPr lang="en-US" sz="3200" kern="0" dirty="0" smtClean="0"/>
              <a:t/>
            </a:r>
            <a:br>
              <a:rPr lang="en-US" sz="3200" kern="0" dirty="0" smtClean="0"/>
            </a:br>
            <a:r>
              <a:rPr lang="en-US" sz="2400" i="1" dirty="0" smtClean="0"/>
              <a:t>Co-</a:t>
            </a:r>
            <a:r>
              <a:rPr lang="en-US" sz="2400" i="1" dirty="0" err="1" smtClean="0"/>
              <a:t>cHAIRs</a:t>
            </a:r>
            <a:r>
              <a:rPr lang="en-US" sz="2400" i="1" dirty="0" smtClean="0"/>
              <a:t>, CBP EDUCATION WORKGROUP</a:t>
            </a:r>
            <a:br>
              <a:rPr lang="en-US" sz="2400" i="1" dirty="0" smtClean="0"/>
            </a:br>
            <a:r>
              <a:rPr lang="en-US" sz="2400" i="1" dirty="0" smtClean="0"/>
              <a:t>Fostering stewardship Goal Team</a:t>
            </a:r>
            <a:br>
              <a:rPr lang="en-US" sz="2400" i="1" dirty="0" smtClean="0"/>
            </a:br>
            <a:endParaRPr lang="en-US" sz="3200" i="1" dirty="0" smtClean="0">
              <a:solidFill>
                <a:schemeClr val="tx1"/>
              </a:solidFill>
            </a:endParaRPr>
          </a:p>
        </p:txBody>
      </p:sp>
      <p:sp>
        <p:nvSpPr>
          <p:cNvPr id="5125" name="Subtitle 8"/>
          <p:cNvSpPr>
            <a:spLocks noGrp="1"/>
          </p:cNvSpPr>
          <p:nvPr>
            <p:ph type="subTitle" idx="1"/>
          </p:nvPr>
        </p:nvSpPr>
        <p:spPr>
          <a:xfrm>
            <a:off x="2360023" y="6049963"/>
            <a:ext cx="6783977" cy="685800"/>
          </a:xfrm>
        </p:spPr>
        <p:txBody>
          <a:bodyPr numCol="1">
            <a:noAutofit/>
          </a:bodyPr>
          <a:lstStyle/>
          <a:p>
            <a:pPr>
              <a:lnSpc>
                <a:spcPct val="150000"/>
              </a:lnSpc>
              <a:spcBef>
                <a:spcPct val="50000"/>
              </a:spcBef>
              <a:defRPr/>
            </a:pPr>
            <a:r>
              <a:rPr lang="en-US" sz="1600" dirty="0" smtClean="0"/>
              <a:t>CBP Management Board Presentation</a:t>
            </a:r>
            <a:br>
              <a:rPr lang="en-US" sz="1600" dirty="0" smtClean="0"/>
            </a:br>
            <a:r>
              <a:rPr lang="en-US" sz="1600" dirty="0" smtClean="0"/>
              <a:t>August 2, 2012</a:t>
            </a:r>
          </a:p>
        </p:txBody>
      </p:sp>
      <p:pic>
        <p:nvPicPr>
          <p:cNvPr id="9" name="Picture 8" descr="DSCN1052 - high.jpg"/>
          <p:cNvPicPr>
            <a:picLocks noChangeAspect="1"/>
          </p:cNvPicPr>
          <p:nvPr/>
        </p:nvPicPr>
        <p:blipFill>
          <a:blip r:embed="rId3" cstate="screen"/>
          <a:stretch>
            <a:fillRect/>
          </a:stretch>
        </p:blipFill>
        <p:spPr>
          <a:xfrm>
            <a:off x="3037839" y="0"/>
            <a:ext cx="3210561" cy="2407921"/>
          </a:xfrm>
          <a:prstGeom prst="rect">
            <a:avLst/>
          </a:prstGeom>
        </p:spPr>
      </p:pic>
      <p:pic>
        <p:nvPicPr>
          <p:cNvPr id="10" name="Picture 9" descr="LabWork2.JPG"/>
          <p:cNvPicPr>
            <a:picLocks noChangeAspect="1"/>
          </p:cNvPicPr>
          <p:nvPr/>
        </p:nvPicPr>
        <p:blipFill>
          <a:blip r:embed="rId4" cstate="screen"/>
          <a:stretch>
            <a:fillRect/>
          </a:stretch>
        </p:blipFill>
        <p:spPr>
          <a:xfrm>
            <a:off x="0" y="0"/>
            <a:ext cx="3200401" cy="2410461"/>
          </a:xfrm>
          <a:prstGeom prst="rect">
            <a:avLst/>
          </a:prstGeom>
        </p:spPr>
      </p:pic>
      <p:pic>
        <p:nvPicPr>
          <p:cNvPr id="12" name="Picture 11" descr="P4270058.JPG"/>
          <p:cNvPicPr>
            <a:picLocks noChangeAspect="1"/>
          </p:cNvPicPr>
          <p:nvPr/>
        </p:nvPicPr>
        <p:blipFill>
          <a:blip r:embed="rId5" cstate="screen"/>
          <a:stretch>
            <a:fillRect/>
          </a:stretch>
        </p:blipFill>
        <p:spPr>
          <a:xfrm>
            <a:off x="5913120" y="-20320"/>
            <a:ext cx="3230880" cy="2423160"/>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Workgroup Structure &amp; Membership</a:t>
            </a:r>
            <a:endParaRPr lang="en-US" dirty="0"/>
          </a:p>
        </p:txBody>
      </p:sp>
      <p:sp>
        <p:nvSpPr>
          <p:cNvPr id="4" name="Slide Number Placeholder 3"/>
          <p:cNvSpPr>
            <a:spLocks noGrp="1"/>
          </p:cNvSpPr>
          <p:nvPr>
            <p:ph type="sldNum" sz="quarter" idx="11"/>
          </p:nvPr>
        </p:nvSpPr>
        <p:spPr/>
        <p:txBody>
          <a:bodyPr/>
          <a:lstStyle/>
          <a:p>
            <a:pPr>
              <a:defRPr/>
            </a:pPr>
            <a:fld id="{510592EA-D0CD-4FAC-9F14-2E1F0B8CA7AB}" type="slidenum">
              <a:rPr lang="en-US" smtClean="0"/>
              <a:pPr>
                <a:defRPr/>
              </a:pPr>
              <a:t>10</a:t>
            </a:fld>
            <a:endParaRPr lang="en-US" dirty="0"/>
          </a:p>
        </p:txBody>
      </p:sp>
      <p:graphicFrame>
        <p:nvGraphicFramePr>
          <p:cNvPr id="5" name="Table 4"/>
          <p:cNvGraphicFramePr>
            <a:graphicFrameLocks noGrp="1"/>
          </p:cNvGraphicFramePr>
          <p:nvPr/>
        </p:nvGraphicFramePr>
        <p:xfrm>
          <a:off x="1803403" y="3365499"/>
          <a:ext cx="7308575" cy="3321251"/>
        </p:xfrm>
        <a:graphic>
          <a:graphicData uri="http://schemas.openxmlformats.org/drawingml/2006/table">
            <a:tbl>
              <a:tblPr firstRow="1" bandRow="1">
                <a:tableStyleId>{5940675A-B579-460E-94D1-54222C63F5DA}</a:tableStyleId>
              </a:tblPr>
              <a:tblGrid>
                <a:gridCol w="1065530"/>
                <a:gridCol w="1208405"/>
                <a:gridCol w="1006928"/>
                <a:gridCol w="1132113"/>
                <a:gridCol w="977900"/>
                <a:gridCol w="1066800"/>
                <a:gridCol w="850899"/>
              </a:tblGrid>
              <a:tr h="279447">
                <a:tc gridSpan="6">
                  <a:txBody>
                    <a:bodyPr/>
                    <a:lstStyle/>
                    <a:p>
                      <a:pPr algn="ctr"/>
                      <a:r>
                        <a:rPr kumimoji="0" lang="en-US" sz="1000" b="1" kern="1200" dirty="0" smtClean="0">
                          <a:solidFill>
                            <a:schemeClr val="tx1"/>
                          </a:solidFill>
                          <a:latin typeface="+mn-lt"/>
                          <a:ea typeface="+mn-ea"/>
                          <a:cs typeface="+mn-cs"/>
                        </a:rPr>
                        <a:t>State Delegations (C2K Commitment)</a:t>
                      </a:r>
                      <a:endParaRPr lang="en-US" sz="10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42854">
                <a:tc>
                  <a:txBody>
                    <a:bodyPr/>
                    <a:lstStyle/>
                    <a:p>
                      <a:pPr algn="ctr"/>
                      <a:r>
                        <a:rPr lang="en-US" sz="1000" b="1" dirty="0" smtClean="0">
                          <a:solidFill>
                            <a:schemeClr val="bg1"/>
                          </a:solidFill>
                        </a:rPr>
                        <a:t>Delaware</a:t>
                      </a:r>
                      <a:endParaRPr lang="en-US" sz="1000" b="1" dirty="0">
                        <a:solidFill>
                          <a:schemeClr val="bg1"/>
                        </a:solidFill>
                      </a:endParaRPr>
                    </a:p>
                  </a:txBody>
                  <a:tcPr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000" b="1" dirty="0" smtClean="0">
                          <a:solidFill>
                            <a:schemeClr val="bg1"/>
                          </a:solidFill>
                        </a:rPr>
                        <a:t>District of Columbia</a:t>
                      </a:r>
                      <a:endParaRPr lang="en-US" sz="1000" b="1" dirty="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000" b="1" dirty="0" smtClean="0">
                          <a:solidFill>
                            <a:schemeClr val="bg1"/>
                          </a:solidFill>
                        </a:rPr>
                        <a:t>Maryland</a:t>
                      </a:r>
                      <a:endParaRPr lang="en-US" sz="1000" b="1" dirty="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000" b="1" dirty="0" smtClean="0">
                          <a:solidFill>
                            <a:schemeClr val="bg1"/>
                          </a:solidFill>
                        </a:rPr>
                        <a:t>Pennsylvania</a:t>
                      </a:r>
                      <a:endParaRPr lang="en-US" sz="1000" b="1" dirty="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000" b="1" dirty="0" smtClean="0">
                          <a:solidFill>
                            <a:schemeClr val="bg1"/>
                          </a:solidFill>
                        </a:rPr>
                        <a:t>Virginia</a:t>
                      </a:r>
                      <a:endParaRPr lang="en-US" sz="1000" b="1" dirty="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000" b="1" dirty="0" smtClean="0">
                          <a:solidFill>
                            <a:schemeClr val="bg1"/>
                          </a:solidFill>
                        </a:rPr>
                        <a:t>West Virginia</a:t>
                      </a:r>
                      <a:endParaRPr lang="en-US" sz="1000" b="1" dirty="0">
                        <a:solidFill>
                          <a:schemeClr val="bg1"/>
                        </a:solidFill>
                      </a:endParaRP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54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solidFill>
                            <a:srgbClr val="0058A6"/>
                          </a:solidFill>
                        </a:rPr>
                        <a:t>Tonyea</a:t>
                      </a:r>
                      <a:r>
                        <a:rPr lang="en-US" sz="1000" b="1" dirty="0" smtClean="0">
                          <a:solidFill>
                            <a:srgbClr val="0058A6"/>
                          </a:solidFill>
                        </a:rPr>
                        <a:t> Mead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DE DOE</a:t>
                      </a: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James </a:t>
                      </a:r>
                      <a:r>
                        <a:rPr lang="en-US" sz="1000" b="1" dirty="0" err="1" smtClean="0">
                          <a:solidFill>
                            <a:srgbClr val="0058A6"/>
                          </a:solidFill>
                        </a:rPr>
                        <a:t>Rountree</a:t>
                      </a:r>
                      <a:endParaRPr lang="en-US" sz="1000" b="1" dirty="0" smtClean="0">
                        <a:solidFill>
                          <a:srgbClr val="0058A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DCPS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Gary Hedges MSDE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B050"/>
                          </a:solidFill>
                        </a:rPr>
                        <a:t>PA DOE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t>Eric Rhoades   VA DOE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B050"/>
                          </a:solidFill>
                        </a:rPr>
                        <a:t>WV DOE</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r>
                        <a:rPr lang="en-US" sz="1000" dirty="0" err="1" smtClean="0"/>
                        <a:t>Depts</a:t>
                      </a:r>
                      <a:r>
                        <a:rPr lang="en-US" sz="1000" dirty="0" smtClean="0"/>
                        <a:t> of Education</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42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Matt Ritter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DNREC</a:t>
                      </a: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chemeClr val="tx1"/>
                          </a:solidFill>
                          <a:latin typeface="+mn-lt"/>
                          <a:ea typeface="+mn-ea"/>
                          <a:cs typeface="+mn-cs"/>
                        </a:rPr>
                        <a:t>Grace </a:t>
                      </a:r>
                      <a:r>
                        <a:rPr kumimoji="0" lang="en-US" sz="1000" b="1" kern="1200" dirty="0" err="1" smtClean="0">
                          <a:solidFill>
                            <a:schemeClr val="tx1"/>
                          </a:solidFill>
                          <a:latin typeface="+mn-lt"/>
                          <a:ea typeface="+mn-ea"/>
                          <a:cs typeface="+mn-cs"/>
                        </a:rPr>
                        <a:t>Manubay</a:t>
                      </a:r>
                      <a:r>
                        <a:rPr kumimoji="0" lang="en-US" sz="1000" b="1" kern="1200" dirty="0" smtClean="0">
                          <a:solidFill>
                            <a:schemeClr val="tx1"/>
                          </a:solidFill>
                          <a:latin typeface="+mn-lt"/>
                          <a:ea typeface="+mn-ea"/>
                          <a:cs typeface="+mn-cs"/>
                        </a:rPr>
                        <a:t> DDOE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Britt Slattery   MD DNR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Jack </a:t>
                      </a:r>
                      <a:r>
                        <a:rPr kumimoji="0" lang="en-US" sz="1000" b="1" kern="1200" dirty="0" err="1" smtClean="0">
                          <a:solidFill>
                            <a:srgbClr val="0058A6"/>
                          </a:solidFill>
                          <a:latin typeface="+mn-lt"/>
                          <a:ea typeface="+mn-ea"/>
                          <a:cs typeface="+mn-cs"/>
                        </a:rPr>
                        <a:t>Farster</a:t>
                      </a:r>
                      <a:r>
                        <a:rPr kumimoji="0" lang="en-US" sz="1000" b="1" kern="1200" dirty="0" smtClean="0">
                          <a:solidFill>
                            <a:srgbClr val="0058A6"/>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PA DCNR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Ann </a:t>
                      </a:r>
                      <a:r>
                        <a:rPr kumimoji="0" lang="en-US" sz="1000" b="1" kern="1200" dirty="0" err="1" smtClean="0">
                          <a:solidFill>
                            <a:srgbClr val="0058A6"/>
                          </a:solidFill>
                          <a:latin typeface="+mn-lt"/>
                          <a:ea typeface="+mn-ea"/>
                          <a:cs typeface="+mn-cs"/>
                        </a:rPr>
                        <a:t>Regn</a:t>
                      </a:r>
                      <a:r>
                        <a:rPr kumimoji="0" lang="en-US" sz="1000" b="1" kern="1200" dirty="0" smtClean="0">
                          <a:solidFill>
                            <a:srgbClr val="0058A6"/>
                          </a:solidFill>
                          <a:latin typeface="+mn-lt"/>
                          <a:ea typeface="+mn-ea"/>
                          <a:cs typeface="+mn-cs"/>
                        </a:rPr>
                        <a:t>     VA DEQ</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B050"/>
                          </a:solidFill>
                        </a:rPr>
                        <a:t>WV DEP</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r>
                        <a:rPr lang="en-US" sz="1000" dirty="0" smtClean="0"/>
                        <a:t>Natural Resource Agencies</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54102">
                <a:tc>
                  <a:txBody>
                    <a:bodyPr/>
                    <a:lstStyle/>
                    <a:p>
                      <a:r>
                        <a:rPr kumimoji="0" lang="en-US" sz="1000" b="1" kern="1200" dirty="0" smtClean="0">
                          <a:solidFill>
                            <a:schemeClr val="tx1"/>
                          </a:solidFill>
                          <a:latin typeface="+mn-lt"/>
                          <a:ea typeface="+mn-ea"/>
                          <a:cs typeface="+mn-cs"/>
                        </a:rPr>
                        <a:t>Chris </a:t>
                      </a:r>
                      <a:r>
                        <a:rPr kumimoji="0" lang="en-US" sz="1000" b="1" kern="1200" dirty="0" err="1" smtClean="0">
                          <a:solidFill>
                            <a:schemeClr val="tx1"/>
                          </a:solidFill>
                          <a:latin typeface="+mn-lt"/>
                          <a:ea typeface="+mn-ea"/>
                          <a:cs typeface="+mn-cs"/>
                        </a:rPr>
                        <a:t>Petrone</a:t>
                      </a:r>
                      <a:r>
                        <a:rPr kumimoji="0" lang="en-US" sz="1000" b="1" kern="1200" dirty="0" smtClean="0">
                          <a:solidFill>
                            <a:schemeClr val="tx1"/>
                          </a:solidFill>
                          <a:latin typeface="+mn-lt"/>
                          <a:ea typeface="+mn-ea"/>
                          <a:cs typeface="+mn-cs"/>
                        </a:rPr>
                        <a:t> </a:t>
                      </a:r>
                    </a:p>
                    <a:p>
                      <a:r>
                        <a:rPr kumimoji="0" lang="en-US" sz="1000" b="1" kern="1200" dirty="0" smtClean="0">
                          <a:solidFill>
                            <a:schemeClr val="tx1"/>
                          </a:solidFill>
                          <a:latin typeface="+mn-lt"/>
                          <a:ea typeface="+mn-ea"/>
                          <a:cs typeface="+mn-cs"/>
                        </a:rPr>
                        <a:t>DE Sea Grant</a:t>
                      </a:r>
                      <a:endParaRPr lang="en-US" sz="1000" dirty="0"/>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B050"/>
                          </a:solidFill>
                          <a:latin typeface="+mn-lt"/>
                          <a:ea typeface="+mn-ea"/>
                          <a:cs typeface="+mn-cs"/>
                        </a:rPr>
                        <a:t>University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kumimoji="0" lang="en-US" sz="1000" b="1" kern="1200" dirty="0" smtClean="0">
                          <a:solidFill>
                            <a:srgbClr val="0058A6"/>
                          </a:solidFill>
                          <a:latin typeface="+mn-lt"/>
                          <a:ea typeface="+mn-ea"/>
                          <a:cs typeface="+mn-cs"/>
                        </a:rPr>
                        <a:t>Drew Ferrier </a:t>
                      </a:r>
                    </a:p>
                    <a:p>
                      <a:r>
                        <a:rPr kumimoji="0" lang="en-US" sz="1000" b="1" kern="1200" dirty="0" smtClean="0">
                          <a:solidFill>
                            <a:srgbClr val="0058A6"/>
                          </a:solidFill>
                          <a:latin typeface="+mn-lt"/>
                          <a:ea typeface="+mn-ea"/>
                          <a:cs typeface="+mn-cs"/>
                        </a:rPr>
                        <a:t>Hood College</a:t>
                      </a:r>
                      <a:endParaRPr lang="en-US" sz="1000" dirty="0">
                        <a:solidFill>
                          <a:srgbClr val="0058A6"/>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Ann </a:t>
                      </a:r>
                      <a:r>
                        <a:rPr kumimoji="0" lang="en-US" sz="1000" b="1" kern="1200" dirty="0" err="1" smtClean="0">
                          <a:solidFill>
                            <a:srgbClr val="0058A6"/>
                          </a:solidFill>
                          <a:latin typeface="+mn-lt"/>
                          <a:ea typeface="+mn-ea"/>
                          <a:cs typeface="+mn-cs"/>
                        </a:rPr>
                        <a:t>Faulds</a:t>
                      </a:r>
                      <a:r>
                        <a:rPr kumimoji="0" lang="en-US" sz="1000" b="1" kern="1200" dirty="0" smtClean="0">
                          <a:solidFill>
                            <a:srgbClr val="0058A6"/>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PA Sea Grant</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Tamara Willis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Mary Baldwin College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B050"/>
                          </a:solidFill>
                          <a:latin typeface="+mn-lt"/>
                          <a:ea typeface="+mn-ea"/>
                          <a:cs typeface="+mn-cs"/>
                        </a:rPr>
                        <a:t>University</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000" dirty="0" smtClean="0"/>
                        <a:t>College or University</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54102">
                <a:tc>
                  <a:txBody>
                    <a:bodyPr/>
                    <a:lstStyle/>
                    <a:p>
                      <a:r>
                        <a:rPr kumimoji="0" lang="en-US" sz="1000" b="1" kern="1200" dirty="0" smtClean="0">
                          <a:solidFill>
                            <a:schemeClr val="tx1"/>
                          </a:solidFill>
                          <a:latin typeface="+mn-lt"/>
                          <a:ea typeface="+mn-ea"/>
                          <a:cs typeface="+mn-cs"/>
                        </a:rPr>
                        <a:t>Ashley Peebles</a:t>
                      </a:r>
                    </a:p>
                    <a:p>
                      <a:r>
                        <a:rPr kumimoji="0" lang="en-US" sz="1000" b="1" kern="1200" dirty="0" smtClean="0">
                          <a:solidFill>
                            <a:schemeClr val="tx1"/>
                          </a:solidFill>
                          <a:latin typeface="+mn-lt"/>
                          <a:ea typeface="+mn-ea"/>
                          <a:cs typeface="+mn-cs"/>
                        </a:rPr>
                        <a:t>DAEE </a:t>
                      </a:r>
                      <a:endParaRPr lang="en-US" sz="1000" dirty="0"/>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Ariel Trahan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DCEEC</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Laura Collard MAEOE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Ruth </a:t>
                      </a:r>
                      <a:r>
                        <a:rPr kumimoji="0" lang="en-US" sz="1000" b="1" kern="1200" dirty="0" err="1" smtClean="0">
                          <a:solidFill>
                            <a:srgbClr val="0058A6"/>
                          </a:solidFill>
                          <a:latin typeface="+mn-lt"/>
                          <a:ea typeface="+mn-ea"/>
                          <a:cs typeface="+mn-cs"/>
                        </a:rPr>
                        <a:t>Roperti</a:t>
                      </a:r>
                      <a:r>
                        <a:rPr kumimoji="0" lang="en-US" sz="1000" b="1" kern="1200" dirty="0" smtClean="0">
                          <a:solidFill>
                            <a:srgbClr val="0058A6"/>
                          </a:solidFill>
                          <a:latin typeface="+mn-lt"/>
                          <a:ea typeface="+mn-ea"/>
                          <a:cs typeface="+mn-cs"/>
                        </a:rPr>
                        <a:t> PAEE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rgbClr val="0058A6"/>
                          </a:solidFill>
                          <a:latin typeface="+mn-lt"/>
                          <a:ea typeface="+mn-ea"/>
                          <a:cs typeface="+mn-cs"/>
                        </a:rPr>
                        <a:t>Barbara Young VRUEC</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chemeClr val="tx1"/>
                          </a:solidFill>
                          <a:latin typeface="+mn-lt"/>
                          <a:ea typeface="+mn-ea"/>
                          <a:cs typeface="+mn-cs"/>
                        </a:rPr>
                        <a:t>Frank Rogers WVEEA</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1000" dirty="0" smtClean="0"/>
                        <a:t>NAAEE State Affiliates</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54102">
                <a:tc>
                  <a:txBody>
                    <a:bodyPr/>
                    <a:lstStyle/>
                    <a:p>
                      <a:pPr>
                        <a:defRPr/>
                      </a:pPr>
                      <a:r>
                        <a:rPr kumimoji="0" lang="en-US" sz="1000" b="1" kern="1200" dirty="0" smtClean="0">
                          <a:solidFill>
                            <a:srgbClr val="0058A6"/>
                          </a:solidFill>
                          <a:latin typeface="+mn-lt"/>
                          <a:ea typeface="+mn-ea"/>
                          <a:cs typeface="+mn-cs"/>
                        </a:rPr>
                        <a:t>Jennifer</a:t>
                      </a:r>
                      <a:r>
                        <a:rPr kumimoji="0" lang="en-US" sz="1000" b="1" kern="1200" baseline="0" dirty="0" smtClean="0">
                          <a:solidFill>
                            <a:srgbClr val="0058A6"/>
                          </a:solidFill>
                          <a:latin typeface="+mn-lt"/>
                          <a:ea typeface="+mn-ea"/>
                          <a:cs typeface="+mn-cs"/>
                        </a:rPr>
                        <a:t> </a:t>
                      </a:r>
                      <a:r>
                        <a:rPr kumimoji="0" lang="en-US" sz="1000" b="1" kern="1200" dirty="0" smtClean="0">
                          <a:solidFill>
                            <a:srgbClr val="0058A6"/>
                          </a:solidFill>
                          <a:latin typeface="+mn-lt"/>
                          <a:ea typeface="+mn-ea"/>
                          <a:cs typeface="+mn-cs"/>
                        </a:rPr>
                        <a:t>Holmes</a:t>
                      </a: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Rebecca Davis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solidFill>
                            <a:srgbClr val="0058A6"/>
                          </a:solidFill>
                        </a:rPr>
                        <a:t>Trihn</a:t>
                      </a:r>
                      <a:r>
                        <a:rPr lang="en-US" sz="1000" b="1" dirty="0" smtClean="0">
                          <a:solidFill>
                            <a:srgbClr val="0058A6"/>
                          </a:solidFill>
                        </a:rPr>
                        <a:t> Doan</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58A6"/>
                          </a:solidFill>
                        </a:rPr>
                        <a:t>Libby Campbell</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B050"/>
                          </a:solidFill>
                        </a:rPr>
                        <a:t>TBD</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defRPr/>
                      </a:pPr>
                      <a:r>
                        <a:rPr lang="en-US" sz="900" b="1" dirty="0" smtClean="0">
                          <a:solidFill>
                            <a:srgbClr val="0058A6"/>
                          </a:solidFill>
                        </a:rPr>
                        <a:t>Suzie Gilley</a:t>
                      </a:r>
                    </a:p>
                    <a:p>
                      <a:pPr>
                        <a:defRPr/>
                      </a:pPr>
                      <a:r>
                        <a:rPr lang="en-US" sz="900" b="1" dirty="0" smtClean="0">
                          <a:solidFill>
                            <a:srgbClr val="0058A6"/>
                          </a:solidFill>
                        </a:rPr>
                        <a:t>Bill </a:t>
                      </a:r>
                      <a:r>
                        <a:rPr lang="en-US" sz="900" b="1" dirty="0" err="1" smtClean="0">
                          <a:solidFill>
                            <a:srgbClr val="0058A6"/>
                          </a:solidFill>
                        </a:rPr>
                        <a:t>Portlock</a:t>
                      </a:r>
                      <a:endParaRPr lang="en-US" sz="900" b="1" dirty="0" smtClean="0">
                        <a:solidFill>
                          <a:srgbClr val="0058A6"/>
                        </a:solidFill>
                      </a:endParaRPr>
                    </a:p>
                    <a:p>
                      <a:pPr>
                        <a:defRPr/>
                      </a:pPr>
                      <a:r>
                        <a:rPr lang="en-US" sz="900" b="1" dirty="0" err="1" smtClean="0">
                          <a:solidFill>
                            <a:srgbClr val="0058A6"/>
                          </a:solidFill>
                        </a:rPr>
                        <a:t>Daria</a:t>
                      </a:r>
                      <a:r>
                        <a:rPr lang="en-US" sz="900" b="1" dirty="0" smtClean="0">
                          <a:solidFill>
                            <a:srgbClr val="0058A6"/>
                          </a:solidFill>
                        </a:rPr>
                        <a:t> </a:t>
                      </a:r>
                      <a:r>
                        <a:rPr lang="en-US" sz="900" b="1" dirty="0" err="1" smtClean="0">
                          <a:solidFill>
                            <a:srgbClr val="0058A6"/>
                          </a:solidFill>
                        </a:rPr>
                        <a:t>Blom</a:t>
                      </a:r>
                      <a:endParaRPr lang="en-US" sz="900" b="1" dirty="0" smtClean="0">
                        <a:solidFill>
                          <a:srgbClr val="0058A6"/>
                        </a:solidFill>
                      </a:endParaRPr>
                    </a:p>
                    <a:p>
                      <a:pPr>
                        <a:defRPr/>
                      </a:pPr>
                      <a:r>
                        <a:rPr lang="en-US" sz="900" b="1" dirty="0" smtClean="0">
                          <a:solidFill>
                            <a:srgbClr val="0058A6"/>
                          </a:solidFill>
                        </a:rPr>
                        <a:t>Lisa Deaton</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chemeClr val="tx1"/>
                          </a:solidFill>
                          <a:latin typeface="+mn-lt"/>
                          <a:ea typeface="+mn-ea"/>
                          <a:cs typeface="+mn-cs"/>
                        </a:rPr>
                        <a:t>Kevin</a:t>
                      </a:r>
                      <a:r>
                        <a:rPr kumimoji="0" lang="en-US" sz="1000" b="1" kern="1200" baseline="0" dirty="0" smtClean="0">
                          <a:solidFill>
                            <a:schemeClr val="tx1"/>
                          </a:solidFill>
                          <a:latin typeface="+mn-lt"/>
                          <a:ea typeface="+mn-ea"/>
                          <a:cs typeface="+mn-cs"/>
                        </a:rPr>
                        <a:t> </a:t>
                      </a:r>
                      <a:r>
                        <a:rPr kumimoji="0" lang="en-US" sz="1000" b="1" kern="1200" baseline="0" dirty="0" err="1" smtClean="0">
                          <a:solidFill>
                            <a:schemeClr val="tx1"/>
                          </a:solidFill>
                          <a:latin typeface="+mn-lt"/>
                          <a:ea typeface="+mn-ea"/>
                          <a:cs typeface="+mn-cs"/>
                        </a:rPr>
                        <a:t>Stitzinger</a:t>
                      </a:r>
                      <a:endParaRPr kumimoji="0" lang="en-US" sz="10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kern="1200" baseline="0" dirty="0" smtClean="0">
                          <a:solidFill>
                            <a:schemeClr val="tx1"/>
                          </a:solidFill>
                          <a:latin typeface="+mn-lt"/>
                          <a:ea typeface="+mn-ea"/>
                          <a:cs typeface="+mn-cs"/>
                        </a:rPr>
                        <a:t>Mountain Institute</a:t>
                      </a:r>
                      <a:endParaRPr lang="en-US" sz="1000" b="1" dirty="0" smtClean="0">
                        <a:solidFill>
                          <a:srgbClr val="00B050"/>
                        </a:solidFill>
                      </a:endParaRP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000" dirty="0" smtClean="0"/>
                        <a:t>At Large</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nvGraphicFramePr>
        <p:xfrm>
          <a:off x="152400" y="3644900"/>
          <a:ext cx="1536700" cy="3045233"/>
        </p:xfrm>
        <a:graphic>
          <a:graphicData uri="http://schemas.openxmlformats.org/drawingml/2006/table">
            <a:tbl>
              <a:tblPr firstRow="1" bandRow="1">
                <a:tableStyleId>{5940675A-B579-460E-94D1-54222C63F5DA}</a:tableStyleId>
              </a:tblPr>
              <a:tblGrid>
                <a:gridCol w="1536700"/>
              </a:tblGrid>
              <a:tr h="354033">
                <a:tc>
                  <a:txBody>
                    <a:bodyPr/>
                    <a:lstStyle/>
                    <a:p>
                      <a:r>
                        <a:rPr lang="en-US" sz="1000" b="1" dirty="0" smtClean="0">
                          <a:solidFill>
                            <a:schemeClr val="bg1"/>
                          </a:solidFill>
                        </a:rPr>
                        <a:t>Federal/Regional</a:t>
                      </a:r>
                      <a:endParaRPr lang="en-US" sz="10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r>
              <a:tr h="611791">
                <a:tc>
                  <a:txBody>
                    <a:bodyPr/>
                    <a:lstStyle/>
                    <a:p>
                      <a:r>
                        <a:rPr lang="en-US" sz="1000" b="1" u="sng" dirty="0" smtClean="0"/>
                        <a:t>Federal</a:t>
                      </a:r>
                      <a:r>
                        <a:rPr lang="en-US" sz="1000" b="1" u="sng" baseline="0" dirty="0" smtClean="0"/>
                        <a:t> Agencies</a:t>
                      </a:r>
                      <a:endParaRPr lang="en-US" sz="1000" b="1" u="sng" dirty="0" smtClean="0"/>
                    </a:p>
                    <a:p>
                      <a:pPr>
                        <a:buFont typeface="Arial" pitchFamily="34" charset="0"/>
                        <a:buChar char="•"/>
                      </a:pPr>
                      <a:r>
                        <a:rPr lang="en-US" sz="1000" b="1" u="none" baseline="0" dirty="0" smtClean="0"/>
                        <a:t>See Executive Committee for more federal reps</a:t>
                      </a:r>
                    </a:p>
                    <a:p>
                      <a:pPr>
                        <a:buFont typeface="Arial" pitchFamily="34" charset="0"/>
                        <a:buChar char="•"/>
                      </a:pPr>
                      <a:r>
                        <a:rPr lang="en-US" sz="1000" b="1" u="none" baseline="0" dirty="0" smtClean="0"/>
                        <a:t>NOAA – Bart Merrick</a:t>
                      </a:r>
                    </a:p>
                    <a:p>
                      <a:pPr>
                        <a:buFont typeface="Arial" pitchFamily="34" charset="0"/>
                        <a:buChar char="•"/>
                      </a:pPr>
                      <a:r>
                        <a:rPr lang="en-US" sz="900" b="1" u="none" baseline="0" dirty="0" smtClean="0"/>
                        <a:t>NPS – </a:t>
                      </a:r>
                      <a:r>
                        <a:rPr lang="en-US" sz="900" b="1" u="none" baseline="0" dirty="0" err="1" smtClean="0"/>
                        <a:t>Abbi</a:t>
                      </a:r>
                      <a:r>
                        <a:rPr lang="en-US" sz="900" b="1" u="none" baseline="0" dirty="0" smtClean="0"/>
                        <a:t> </a:t>
                      </a:r>
                      <a:r>
                        <a:rPr lang="en-US" sz="900" b="1" u="none" baseline="0" dirty="0" err="1" smtClean="0"/>
                        <a:t>Wicklein</a:t>
                      </a:r>
                      <a:r>
                        <a:rPr lang="en-US" sz="900" b="1" u="none" baseline="0" dirty="0" smtClean="0"/>
                        <a:t>-Bayne</a:t>
                      </a:r>
                      <a:endParaRPr lang="en-US" sz="1000" b="1"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r>
              <a:tr h="1304360">
                <a:tc>
                  <a:txBody>
                    <a:bodyPr/>
                    <a:lstStyle/>
                    <a:p>
                      <a:r>
                        <a:rPr lang="en-US" sz="1000" b="1" u="sng" dirty="0" smtClean="0"/>
                        <a:t>Non-Profits</a:t>
                      </a:r>
                      <a:endParaRPr lang="en-US" sz="1000" b="1" u="none" dirty="0" smtClean="0"/>
                    </a:p>
                    <a:p>
                      <a:pPr>
                        <a:buFont typeface="Arial" pitchFamily="34" charset="0"/>
                        <a:buChar char="•"/>
                      </a:pPr>
                      <a:r>
                        <a:rPr lang="en-US" sz="1000" b="1" u="none" dirty="0" smtClean="0"/>
                        <a:t>CBT</a:t>
                      </a:r>
                      <a:r>
                        <a:rPr lang="en-US" sz="1000" b="1" u="none" baseline="0" dirty="0" smtClean="0"/>
                        <a:t> – </a:t>
                      </a:r>
                      <a:r>
                        <a:rPr lang="en-US" sz="1000" b="1" u="none" baseline="0" dirty="0" err="1" smtClean="0"/>
                        <a:t>Kacey</a:t>
                      </a:r>
                      <a:r>
                        <a:rPr lang="en-US" sz="1000" b="1" u="none" baseline="0" dirty="0" smtClean="0"/>
                        <a:t> Wetzel</a:t>
                      </a:r>
                      <a:endParaRPr lang="en-US" sz="1000" b="1" u="none" dirty="0" smtClean="0"/>
                    </a:p>
                    <a:p>
                      <a:pPr>
                        <a:buFont typeface="Arial" pitchFamily="34" charset="0"/>
                        <a:buChar char="•"/>
                      </a:pPr>
                      <a:r>
                        <a:rPr lang="en-US" sz="1000" b="1" u="none" dirty="0" smtClean="0"/>
                        <a:t>CBF –  Tom Ackerman</a:t>
                      </a:r>
                    </a:p>
                    <a:p>
                      <a:pPr>
                        <a:buFont typeface="Arial" pitchFamily="34" charset="0"/>
                        <a:buChar char="•"/>
                      </a:pPr>
                      <a:r>
                        <a:rPr lang="en-US" sz="1000" b="1" u="none" dirty="0" smtClean="0"/>
                        <a:t>CBF – Don Baugh</a:t>
                      </a:r>
                    </a:p>
                    <a:p>
                      <a:pPr>
                        <a:buFont typeface="Arial" pitchFamily="34" charset="0"/>
                        <a:buChar char="•"/>
                      </a:pPr>
                      <a:r>
                        <a:rPr lang="en-US" sz="850" b="1" u="none" dirty="0" smtClean="0"/>
                        <a:t>MAMEA</a:t>
                      </a:r>
                      <a:r>
                        <a:rPr lang="en-US" sz="850" b="1" u="none" baseline="0" dirty="0" smtClean="0"/>
                        <a:t> – David Christopher</a:t>
                      </a:r>
                      <a:endParaRPr lang="en-US" sz="850" b="1" u="none"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u="none" dirty="0" smtClean="0"/>
                        <a:t>Nat Geo – Elena </a:t>
                      </a:r>
                      <a:r>
                        <a:rPr lang="en-US" sz="1000" b="1" u="none" dirty="0" err="1" smtClean="0"/>
                        <a:t>Takaki</a:t>
                      </a:r>
                      <a:r>
                        <a:rPr lang="en-US" sz="1000" b="1" u="none"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u="none" dirty="0" smtClean="0"/>
                        <a:t>NCLI – Sarah </a:t>
                      </a:r>
                      <a:r>
                        <a:rPr lang="en-US" sz="1000" b="1" u="none" dirty="0" err="1" smtClean="0"/>
                        <a:t>Bodor</a:t>
                      </a:r>
                      <a:endParaRPr lang="en-US" sz="1000" b="1" u="none" dirty="0" smtClean="0"/>
                    </a:p>
                    <a:p>
                      <a:pPr>
                        <a:buFont typeface="Arial" pitchFamily="34" charset="0"/>
                        <a:buChar char="•"/>
                      </a:pPr>
                      <a:r>
                        <a:rPr lang="en-US" sz="1000" b="1" u="none" dirty="0" smtClean="0"/>
                        <a:t>NWF – Kim Martinez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r>
              <a:tr h="345092">
                <a:tc>
                  <a:txBody>
                    <a:bodyPr/>
                    <a:lstStyle/>
                    <a:p>
                      <a:r>
                        <a:rPr lang="en-US" sz="1000" b="1" u="sng" dirty="0" smtClean="0"/>
                        <a:t>LEA</a:t>
                      </a:r>
                      <a:r>
                        <a:rPr lang="en-US" sz="1000" b="1" u="sng" baseline="0" dirty="0" smtClean="0"/>
                        <a:t> Reps</a:t>
                      </a:r>
                    </a:p>
                    <a:p>
                      <a:pPr>
                        <a:buFont typeface="Arial" pitchFamily="34" charset="0"/>
                        <a:buChar char="•"/>
                      </a:pPr>
                      <a:r>
                        <a:rPr lang="en-US" sz="1000" b="1" u="none" baseline="0" dirty="0" smtClean="0"/>
                        <a:t>AACPS – Steve Barry</a:t>
                      </a:r>
                    </a:p>
                    <a:p>
                      <a:pPr>
                        <a:buFont typeface="Arial" pitchFamily="34" charset="0"/>
                        <a:buChar char="•"/>
                      </a:pPr>
                      <a:endParaRPr lang="en-US" sz="1000" b="1"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r>
            </a:tbl>
          </a:graphicData>
        </a:graphic>
      </p:graphicFrame>
      <p:graphicFrame>
        <p:nvGraphicFramePr>
          <p:cNvPr id="7" name="Diagram 6"/>
          <p:cNvGraphicFramePr/>
          <p:nvPr/>
        </p:nvGraphicFramePr>
        <p:xfrm>
          <a:off x="3009435" y="1123950"/>
          <a:ext cx="3772365" cy="210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p:cNvGraphicFramePr>
            <a:graphicFrameLocks noGrp="1"/>
          </p:cNvGraphicFramePr>
          <p:nvPr/>
        </p:nvGraphicFramePr>
        <p:xfrm>
          <a:off x="215900" y="1193800"/>
          <a:ext cx="1473200" cy="2032000"/>
        </p:xfrm>
        <a:graphic>
          <a:graphicData uri="http://schemas.openxmlformats.org/drawingml/2006/table">
            <a:tbl>
              <a:tblPr firstRow="1" bandRow="1">
                <a:tableStyleId>{5940675A-B579-460E-94D1-54222C63F5DA}</a:tableStyleId>
              </a:tblPr>
              <a:tblGrid>
                <a:gridCol w="1473200"/>
              </a:tblGrid>
              <a:tr h="368300">
                <a:tc>
                  <a:txBody>
                    <a:bodyPr/>
                    <a:lstStyle/>
                    <a:p>
                      <a:r>
                        <a:rPr lang="en-US" sz="1000" b="1" dirty="0" smtClean="0">
                          <a:solidFill>
                            <a:schemeClr val="bg1"/>
                          </a:solidFill>
                        </a:rPr>
                        <a:t>Advisory Group</a:t>
                      </a:r>
                      <a:endParaRPr lang="en-US" sz="10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r>
              <a:tr h="1663700">
                <a:tc>
                  <a:txBody>
                    <a:bodyPr/>
                    <a:lstStyle/>
                    <a:p>
                      <a:pPr marL="57150" lvl="1" indent="-57150" defTabSz="444500">
                        <a:lnSpc>
                          <a:spcPct val="90000"/>
                        </a:lnSpc>
                        <a:spcAft>
                          <a:spcPct val="15000"/>
                        </a:spcAft>
                        <a:buFontTx/>
                        <a:buChar char="••"/>
                        <a:defRPr/>
                      </a:pPr>
                      <a:r>
                        <a:rPr kumimoji="0" lang="en-US" sz="1000" b="1" kern="1200" dirty="0" err="1" smtClean="0">
                          <a:solidFill>
                            <a:schemeClr val="tx1"/>
                          </a:solidFill>
                          <a:latin typeface="+mn-lt"/>
                          <a:ea typeface="+mn-ea"/>
                          <a:cs typeface="+mn-cs"/>
                        </a:rPr>
                        <a:t>Fedl</a:t>
                      </a:r>
                      <a:r>
                        <a:rPr kumimoji="0" lang="en-US" sz="1000" b="1" kern="1200" dirty="0" smtClean="0">
                          <a:solidFill>
                            <a:schemeClr val="tx1"/>
                          </a:solidFill>
                          <a:latin typeface="+mn-lt"/>
                          <a:ea typeface="+mn-ea"/>
                          <a:cs typeface="+mn-cs"/>
                        </a:rPr>
                        <a:t> Agency Nat’l Offices:</a:t>
                      </a:r>
                      <a:r>
                        <a:rPr kumimoji="0" lang="en-US" sz="1000" kern="1200" dirty="0" smtClean="0">
                          <a:solidFill>
                            <a:schemeClr val="tx1"/>
                          </a:solidFill>
                          <a:latin typeface="+mn-lt"/>
                          <a:ea typeface="+mn-ea"/>
                          <a:cs typeface="+mn-cs"/>
                        </a:rPr>
                        <a:t> NOAA, FWS, NPS, EPA, ED, USFS, NASA, NSF,  USDA, Energy, USGS, etc.</a:t>
                      </a:r>
                    </a:p>
                    <a:p>
                      <a:pPr marL="57150" lvl="1" indent="-57150" defTabSz="444500">
                        <a:lnSpc>
                          <a:spcPct val="90000"/>
                        </a:lnSpc>
                        <a:spcAft>
                          <a:spcPct val="15000"/>
                        </a:spcAft>
                        <a:buFontTx/>
                        <a:buChar char="••"/>
                        <a:defRPr/>
                      </a:pPr>
                      <a:r>
                        <a:rPr kumimoji="0" lang="en-US" sz="1000" b="1" kern="1200" dirty="0" smtClean="0">
                          <a:solidFill>
                            <a:schemeClr val="tx1"/>
                          </a:solidFill>
                          <a:latin typeface="+mn-lt"/>
                          <a:ea typeface="+mn-ea"/>
                          <a:cs typeface="+mn-cs"/>
                        </a:rPr>
                        <a:t>Nat’l Nonprofits</a:t>
                      </a:r>
                    </a:p>
                    <a:p>
                      <a:pPr marL="57150" lvl="1" indent="-57150" defTabSz="444500">
                        <a:lnSpc>
                          <a:spcPct val="90000"/>
                        </a:lnSpc>
                        <a:spcAft>
                          <a:spcPct val="15000"/>
                        </a:spcAft>
                        <a:buFontTx/>
                        <a:buChar char="••"/>
                        <a:defRPr/>
                      </a:pPr>
                      <a:r>
                        <a:rPr kumimoji="0" lang="en-US" sz="1000" b="1" kern="1200" dirty="0" smtClean="0">
                          <a:solidFill>
                            <a:schemeClr val="tx1"/>
                          </a:solidFill>
                          <a:latin typeface="+mn-lt"/>
                          <a:ea typeface="+mn-ea"/>
                          <a:cs typeface="+mn-cs"/>
                        </a:rPr>
                        <a:t>CBP GITs</a:t>
                      </a:r>
                      <a:endParaRPr kumimoji="0" lang="en-US" sz="10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r>
            </a:tbl>
          </a:graphicData>
        </a:graphic>
      </p:graphicFrame>
      <p:sp>
        <p:nvSpPr>
          <p:cNvPr id="9" name="Striped Right Arrow 8"/>
          <p:cNvSpPr/>
          <p:nvPr/>
        </p:nvSpPr>
        <p:spPr>
          <a:xfrm>
            <a:off x="1773238" y="1922463"/>
            <a:ext cx="1008062" cy="4032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latin typeface="+mj-lt"/>
            </a:endParaRPr>
          </a:p>
        </p:txBody>
      </p:sp>
      <p:sp>
        <p:nvSpPr>
          <p:cNvPr id="10" name="Rounded Rectangle 9"/>
          <p:cNvSpPr/>
          <p:nvPr/>
        </p:nvSpPr>
        <p:spPr>
          <a:xfrm>
            <a:off x="1701800" y="3390900"/>
            <a:ext cx="6604000" cy="3289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13600" y="1841500"/>
            <a:ext cx="1409700" cy="400110"/>
          </a:xfrm>
          <a:prstGeom prst="rect">
            <a:avLst/>
          </a:prstGeom>
          <a:noFill/>
        </p:spPr>
        <p:txBody>
          <a:bodyPr wrap="square" rtlCol="0">
            <a:spAutoFit/>
          </a:bodyPr>
          <a:lstStyle/>
          <a:p>
            <a:r>
              <a:rPr lang="en-US" sz="1000" b="1" dirty="0" smtClean="0">
                <a:solidFill>
                  <a:srgbClr val="0058A6"/>
                </a:solidFill>
                <a:latin typeface="+mj-lt"/>
              </a:rPr>
              <a:t>Confirmed Member</a:t>
            </a:r>
          </a:p>
          <a:p>
            <a:r>
              <a:rPr lang="en-US" sz="1000" b="1" dirty="0" smtClean="0">
                <a:solidFill>
                  <a:srgbClr val="00B050"/>
                </a:solidFill>
                <a:latin typeface="+mj-lt"/>
              </a:rPr>
              <a:t>To Be Determined</a:t>
            </a:r>
            <a:endParaRPr lang="en-US" sz="1000" b="1" dirty="0">
              <a:solidFill>
                <a:srgbClr val="00B050"/>
              </a:solidFill>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 Makes Us Stronger</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11</a:t>
            </a:fld>
            <a:endParaRPr lang="en-US" dirty="0"/>
          </a:p>
        </p:txBody>
      </p:sp>
      <p:grpSp>
        <p:nvGrpSpPr>
          <p:cNvPr id="5" name="Group 4"/>
          <p:cNvGrpSpPr/>
          <p:nvPr/>
        </p:nvGrpSpPr>
        <p:grpSpPr>
          <a:xfrm>
            <a:off x="1638300" y="2410460"/>
            <a:ext cx="6350000" cy="581291"/>
            <a:chOff x="613356" y="1192706"/>
            <a:chExt cx="6625494" cy="581291"/>
          </a:xfrm>
        </p:grpSpPr>
        <p:sp>
          <p:nvSpPr>
            <p:cNvPr id="6" name="Rounded Rectangle 5"/>
            <p:cNvSpPr/>
            <p:nvPr/>
          </p:nvSpPr>
          <p:spPr>
            <a:xfrm>
              <a:off x="613356" y="1192706"/>
              <a:ext cx="6625494" cy="581291"/>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7" name="Rounded Rectangle 4"/>
            <p:cNvSpPr/>
            <p:nvPr/>
          </p:nvSpPr>
          <p:spPr>
            <a:xfrm>
              <a:off x="630381" y="1209731"/>
              <a:ext cx="6591444" cy="54724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2000" kern="1200" dirty="0" smtClean="0"/>
                <a:t>Shared Vision for Education Workgroup</a:t>
              </a:r>
              <a:endParaRPr lang="en-US" sz="2000" kern="1200" dirty="0"/>
            </a:p>
          </p:txBody>
        </p:sp>
      </p:grpSp>
      <p:grpSp>
        <p:nvGrpSpPr>
          <p:cNvPr id="44" name="Group 43"/>
          <p:cNvGrpSpPr/>
          <p:nvPr/>
        </p:nvGrpSpPr>
        <p:grpSpPr>
          <a:xfrm>
            <a:off x="190500" y="1115060"/>
            <a:ext cx="1143000" cy="1170940"/>
            <a:chOff x="2846438" y="2892757"/>
            <a:chExt cx="1183406" cy="1183406"/>
          </a:xfrm>
          <a:scene3d>
            <a:camera prst="orthographicFront"/>
            <a:lightRig rig="flat" dir="t"/>
          </a:scene3d>
        </p:grpSpPr>
        <p:sp>
          <p:nvSpPr>
            <p:cNvPr id="45" name="Oval 44"/>
            <p:cNvSpPr/>
            <p:nvPr/>
          </p:nvSpPr>
          <p:spPr>
            <a:xfrm>
              <a:off x="2846438" y="2892757"/>
              <a:ext cx="1183406" cy="1183406"/>
            </a:xfrm>
            <a:prstGeom prst="ellipse">
              <a:avLst/>
            </a:prstGeom>
            <a:solidFill>
              <a:srgbClr val="80008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6" name="Oval 4"/>
            <p:cNvSpPr/>
            <p:nvPr/>
          </p:nvSpPr>
          <p:spPr>
            <a:xfrm>
              <a:off x="2993446" y="3066063"/>
              <a:ext cx="836794" cy="8367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kern="1200" dirty="0" smtClean="0"/>
                <a:t>State Literacy Plans</a:t>
              </a:r>
              <a:endParaRPr lang="en-US" kern="1200" dirty="0"/>
            </a:p>
          </p:txBody>
        </p:sp>
      </p:grpSp>
      <p:cxnSp>
        <p:nvCxnSpPr>
          <p:cNvPr id="49" name="Straight Arrow Connector 48"/>
          <p:cNvCxnSpPr/>
          <p:nvPr/>
        </p:nvCxnSpPr>
        <p:spPr>
          <a:xfrm>
            <a:off x="1397000" y="1536700"/>
            <a:ext cx="1409700" cy="63500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638300" y="3111500"/>
            <a:ext cx="6350002" cy="711596"/>
            <a:chOff x="0" y="2869493"/>
            <a:chExt cx="484379" cy="581291"/>
          </a:xfrm>
        </p:grpSpPr>
        <p:sp>
          <p:nvSpPr>
            <p:cNvPr id="48" name="Rounded Rectangle 47"/>
            <p:cNvSpPr/>
            <p:nvPr/>
          </p:nvSpPr>
          <p:spPr>
            <a:xfrm>
              <a:off x="0" y="2869493"/>
              <a:ext cx="484379" cy="581291"/>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50" name="Rounded Rectangle 4"/>
            <p:cNvSpPr/>
            <p:nvPr/>
          </p:nvSpPr>
          <p:spPr>
            <a:xfrm>
              <a:off x="969" y="2883680"/>
              <a:ext cx="482441" cy="55291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2000" kern="1200" dirty="0" smtClean="0"/>
                <a:t>Shared Goals &amp; Outcomes for Education Workgroup</a:t>
              </a:r>
              <a:endParaRPr lang="en-US" sz="2000" kern="1200" dirty="0"/>
            </a:p>
          </p:txBody>
        </p:sp>
      </p:grpSp>
      <p:grpSp>
        <p:nvGrpSpPr>
          <p:cNvPr id="51" name="Group 50"/>
          <p:cNvGrpSpPr/>
          <p:nvPr/>
        </p:nvGrpSpPr>
        <p:grpSpPr>
          <a:xfrm>
            <a:off x="1650048" y="3909573"/>
            <a:ext cx="3112452" cy="1818523"/>
            <a:chOff x="0" y="2869493"/>
            <a:chExt cx="484379" cy="581291"/>
          </a:xfrm>
          <a:solidFill>
            <a:srgbClr val="00B050"/>
          </a:solidFill>
        </p:grpSpPr>
        <p:sp>
          <p:nvSpPr>
            <p:cNvPr id="52" name="Rounded Rectangle 51"/>
            <p:cNvSpPr/>
            <p:nvPr/>
          </p:nvSpPr>
          <p:spPr>
            <a:xfrm>
              <a:off x="0" y="2869493"/>
              <a:ext cx="484379" cy="581291"/>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53" name="Rounded Rectangle 4"/>
            <p:cNvSpPr/>
            <p:nvPr/>
          </p:nvSpPr>
          <p:spPr>
            <a:xfrm>
              <a:off x="8264" y="2883680"/>
              <a:ext cx="470192" cy="552917"/>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2000" kern="1200" dirty="0" smtClean="0"/>
                <a:t>Federal Strategies &amp; Commitments</a:t>
              </a:r>
              <a:endParaRPr lang="en-US" sz="2000" kern="1200" dirty="0"/>
            </a:p>
          </p:txBody>
        </p:sp>
      </p:grpSp>
      <p:grpSp>
        <p:nvGrpSpPr>
          <p:cNvPr id="54" name="Group 53"/>
          <p:cNvGrpSpPr/>
          <p:nvPr/>
        </p:nvGrpSpPr>
        <p:grpSpPr>
          <a:xfrm>
            <a:off x="4906116" y="3947673"/>
            <a:ext cx="3082184" cy="1818523"/>
            <a:chOff x="0" y="2869493"/>
            <a:chExt cx="484379" cy="581291"/>
          </a:xfrm>
          <a:solidFill>
            <a:schemeClr val="accent3">
              <a:lumMod val="50000"/>
            </a:schemeClr>
          </a:solidFill>
        </p:grpSpPr>
        <p:sp>
          <p:nvSpPr>
            <p:cNvPr id="55" name="Rounded Rectangle 54"/>
            <p:cNvSpPr/>
            <p:nvPr/>
          </p:nvSpPr>
          <p:spPr>
            <a:xfrm>
              <a:off x="0" y="2869493"/>
              <a:ext cx="484379" cy="581291"/>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56" name="Rounded Rectangle 4"/>
            <p:cNvSpPr/>
            <p:nvPr/>
          </p:nvSpPr>
          <p:spPr>
            <a:xfrm>
              <a:off x="8805" y="2883680"/>
              <a:ext cx="470192" cy="552917"/>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Aft>
                  <a:spcPct val="35000"/>
                </a:spcAft>
              </a:pPr>
              <a:r>
                <a:rPr lang="en-US" sz="2000" kern="1200" dirty="0" smtClean="0"/>
                <a:t>Regional </a:t>
              </a:r>
              <a:r>
                <a:rPr lang="en-US" sz="2000" dirty="0" smtClean="0"/>
                <a:t>Strategies &amp; Commitments</a:t>
              </a:r>
              <a:endParaRPr lang="en-US" sz="2000" dirty="0"/>
            </a:p>
          </p:txBody>
        </p:sp>
      </p:grpSp>
      <p:grpSp>
        <p:nvGrpSpPr>
          <p:cNvPr id="57" name="Group 56"/>
          <p:cNvGrpSpPr/>
          <p:nvPr/>
        </p:nvGrpSpPr>
        <p:grpSpPr>
          <a:xfrm>
            <a:off x="1663700" y="5854700"/>
            <a:ext cx="6311900" cy="711596"/>
            <a:chOff x="0" y="2869493"/>
            <a:chExt cx="484379" cy="581291"/>
          </a:xfrm>
        </p:grpSpPr>
        <p:sp>
          <p:nvSpPr>
            <p:cNvPr id="58" name="Rounded Rectangle 57"/>
            <p:cNvSpPr/>
            <p:nvPr/>
          </p:nvSpPr>
          <p:spPr>
            <a:xfrm>
              <a:off x="0" y="2869493"/>
              <a:ext cx="484379" cy="581291"/>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59" name="Rounded Rectangle 4"/>
            <p:cNvSpPr/>
            <p:nvPr/>
          </p:nvSpPr>
          <p:spPr>
            <a:xfrm>
              <a:off x="705" y="2883680"/>
              <a:ext cx="483673" cy="55291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2000" kern="1200" dirty="0" smtClean="0"/>
                <a:t>Shared </a:t>
              </a:r>
              <a:r>
                <a:rPr lang="en-US" sz="2000" dirty="0" smtClean="0"/>
                <a:t>MWEE</a:t>
              </a:r>
              <a:r>
                <a:rPr lang="en-US" sz="2000" kern="1200" dirty="0" smtClean="0"/>
                <a:t> Metrics</a:t>
              </a:r>
              <a:endParaRPr lang="en-US" sz="2000" kern="1200"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Atlantic EL Strategy</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dirty="0" smtClean="0"/>
              <a:t>Called for in Executive Order 13508 Strategy</a:t>
            </a:r>
          </a:p>
          <a:p>
            <a:pPr>
              <a:buFont typeface="Arial" pitchFamily="34" charset="0"/>
              <a:buChar char="•"/>
            </a:pPr>
            <a:r>
              <a:rPr lang="en-US" dirty="0" smtClean="0"/>
              <a:t>Details specific </a:t>
            </a:r>
            <a:r>
              <a:rPr lang="en-US" u="sng" dirty="0" smtClean="0"/>
              <a:t>federal</a:t>
            </a:r>
            <a:r>
              <a:rPr lang="en-US" dirty="0" smtClean="0"/>
              <a:t> strategies to support the shared Goals and Outcomes</a:t>
            </a:r>
          </a:p>
          <a:p>
            <a:pPr>
              <a:buFont typeface="Arial" pitchFamily="34" charset="0"/>
              <a:buChar char="•"/>
            </a:pPr>
            <a:r>
              <a:rPr lang="en-US" dirty="0" smtClean="0"/>
              <a:t>Establishes </a:t>
            </a:r>
            <a:r>
              <a:rPr lang="en-US" u="sng" dirty="0" smtClean="0"/>
              <a:t>shared</a:t>
            </a:r>
            <a:r>
              <a:rPr lang="en-US" dirty="0" smtClean="0"/>
              <a:t> Goals and Outcomes for federal, regional, and state partners of Education Workgroup</a:t>
            </a:r>
          </a:p>
          <a:p>
            <a:pPr>
              <a:buFont typeface="Arial" pitchFamily="34" charset="0"/>
              <a:buChar char="•"/>
            </a:pPr>
            <a:r>
              <a:rPr lang="en-US" dirty="0" smtClean="0"/>
              <a:t>Completed in partnership with state reps, affiliates of the NAAEE, and other nongovernmental partners</a:t>
            </a:r>
          </a:p>
          <a:p>
            <a:pPr>
              <a:buFont typeface="Arial" pitchFamily="34" charset="0"/>
              <a:buChar char="•"/>
            </a:pPr>
            <a:r>
              <a:rPr lang="en-US" dirty="0" smtClean="0"/>
              <a:t>Being implemented by the CBP Education Workgroup. </a:t>
            </a: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Atlantic EL Strategy - Development</a:t>
            </a:r>
            <a:endParaRPr lang="en-US" dirty="0"/>
          </a:p>
        </p:txBody>
      </p:sp>
      <p:sp>
        <p:nvSpPr>
          <p:cNvPr id="3" name="Content Placeholder 2"/>
          <p:cNvSpPr>
            <a:spLocks noGrp="1"/>
          </p:cNvSpPr>
          <p:nvPr>
            <p:ph sz="quarter" idx="1"/>
          </p:nvPr>
        </p:nvSpPr>
        <p:spPr>
          <a:xfrm>
            <a:off x="612648" y="1047404"/>
            <a:ext cx="8531352" cy="5048596"/>
          </a:xfrm>
        </p:spPr>
        <p:txBody>
          <a:bodyPr/>
          <a:lstStyle/>
          <a:p>
            <a:pPr>
              <a:buFont typeface="Arial" pitchFamily="34" charset="0"/>
              <a:buChar char="•"/>
            </a:pPr>
            <a:r>
              <a:rPr lang="en-US" dirty="0" smtClean="0"/>
              <a:t>March 2011: Kick-Off meeting with federal/state agencies and non-profit partners</a:t>
            </a:r>
          </a:p>
          <a:p>
            <a:pPr>
              <a:buFont typeface="Arial" pitchFamily="34" charset="0"/>
              <a:buChar char="•"/>
            </a:pPr>
            <a:r>
              <a:rPr lang="en-US" dirty="0" smtClean="0"/>
              <a:t>Summer/Fall 2011: </a:t>
            </a:r>
          </a:p>
          <a:p>
            <a:pPr lvl="1">
              <a:buFont typeface="Arial" pitchFamily="34" charset="0"/>
              <a:buChar char="•"/>
            </a:pPr>
            <a:r>
              <a:rPr lang="en-US" dirty="0" smtClean="0"/>
              <a:t>Expand federal partnerships</a:t>
            </a:r>
          </a:p>
          <a:p>
            <a:pPr lvl="1">
              <a:buFont typeface="Arial" pitchFamily="34" charset="0"/>
              <a:buChar char="•"/>
            </a:pPr>
            <a:r>
              <a:rPr lang="en-US" dirty="0" smtClean="0"/>
              <a:t>Inventory Federal Programs</a:t>
            </a:r>
          </a:p>
          <a:p>
            <a:pPr lvl="1">
              <a:buFont typeface="Arial" pitchFamily="34" charset="0"/>
              <a:buChar char="•"/>
            </a:pPr>
            <a:r>
              <a:rPr lang="en-US" dirty="0" smtClean="0"/>
              <a:t>Create federal commitments in support of shared goals/outcomes </a:t>
            </a:r>
          </a:p>
          <a:p>
            <a:pPr>
              <a:buFont typeface="Arial" pitchFamily="34" charset="0"/>
              <a:buChar char="•"/>
            </a:pPr>
            <a:r>
              <a:rPr lang="en-US" dirty="0" smtClean="0"/>
              <a:t>November 2011: Released for Public Comment</a:t>
            </a:r>
          </a:p>
          <a:p>
            <a:pPr>
              <a:buFont typeface="Arial" pitchFamily="34" charset="0"/>
              <a:buChar char="•"/>
            </a:pPr>
            <a:r>
              <a:rPr lang="en-US" dirty="0" smtClean="0"/>
              <a:t>May 2012: Final draft released</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Atlantic EL Strategy - Goals</a:t>
            </a:r>
            <a:endParaRPr lang="en-US" dirty="0"/>
          </a:p>
        </p:txBody>
      </p:sp>
      <p:sp>
        <p:nvSpPr>
          <p:cNvPr id="3" name="Content Placeholder 2"/>
          <p:cNvSpPr>
            <a:spLocks noGrp="1"/>
          </p:cNvSpPr>
          <p:nvPr>
            <p:ph sz="quarter" idx="1"/>
          </p:nvPr>
        </p:nvSpPr>
        <p:spPr>
          <a:xfrm>
            <a:off x="612648" y="1124678"/>
            <a:ext cx="8153400" cy="5048596"/>
          </a:xfrm>
        </p:spPr>
        <p:txBody>
          <a:bodyPr/>
          <a:lstStyle/>
          <a:p>
            <a:pPr lvl="0"/>
            <a:r>
              <a:rPr lang="en-US" sz="2200" b="1" i="1" dirty="0" smtClean="0">
                <a:latin typeface="Calibri" pitchFamily="34" charset="0"/>
              </a:rPr>
              <a:t>Goal 1</a:t>
            </a:r>
            <a:r>
              <a:rPr lang="en-US" sz="2200" dirty="0" smtClean="0">
                <a:latin typeface="Calibri" pitchFamily="34" charset="0"/>
              </a:rPr>
              <a:t>: Every </a:t>
            </a:r>
            <a:r>
              <a:rPr lang="en-US" sz="2200" b="1" u="sng" dirty="0" smtClean="0">
                <a:latin typeface="Calibri" pitchFamily="34" charset="0"/>
              </a:rPr>
              <a:t>student</a:t>
            </a:r>
            <a:r>
              <a:rPr lang="en-US" sz="2200" dirty="0" smtClean="0">
                <a:latin typeface="Calibri" pitchFamily="34" charset="0"/>
              </a:rPr>
              <a:t> in the region graduates with the knowledge and skills to make informed environmental decisions</a:t>
            </a:r>
          </a:p>
          <a:p>
            <a:pPr lvl="0"/>
            <a:r>
              <a:rPr lang="en-US" sz="2200" b="1" i="1" dirty="0" smtClean="0">
                <a:latin typeface="Calibri" pitchFamily="34" charset="0"/>
              </a:rPr>
              <a:t>Goal 2</a:t>
            </a:r>
            <a:r>
              <a:rPr lang="en-US" sz="2200" dirty="0" smtClean="0">
                <a:latin typeface="Calibri" pitchFamily="34" charset="0"/>
              </a:rPr>
              <a:t>: All </a:t>
            </a:r>
            <a:r>
              <a:rPr lang="en-US" sz="2200" b="1" u="sng" dirty="0" smtClean="0">
                <a:latin typeface="Calibri" pitchFamily="34" charset="0"/>
              </a:rPr>
              <a:t>educators</a:t>
            </a:r>
            <a:r>
              <a:rPr lang="en-US" sz="2200" dirty="0" smtClean="0">
                <a:latin typeface="Calibri" pitchFamily="34" charset="0"/>
              </a:rPr>
              <a:t> in the region responsible for instruction about or in the environment have access to sustained professional development opportunities, tools, and resources that support their efforts to provide students with high-quality environmental education</a:t>
            </a:r>
          </a:p>
          <a:p>
            <a:pPr lvl="0"/>
            <a:r>
              <a:rPr lang="en-US" sz="2200" b="1" i="1" dirty="0" smtClean="0">
                <a:latin typeface="Calibri" pitchFamily="34" charset="0"/>
              </a:rPr>
              <a:t>Goal 3</a:t>
            </a:r>
            <a:r>
              <a:rPr lang="en-US" sz="2200" dirty="0" smtClean="0">
                <a:latin typeface="Calibri" pitchFamily="34" charset="0"/>
              </a:rPr>
              <a:t>: Every </a:t>
            </a:r>
            <a:r>
              <a:rPr lang="en-US" sz="2200" b="1" u="sng" dirty="0" smtClean="0">
                <a:latin typeface="Calibri" pitchFamily="34" charset="0"/>
              </a:rPr>
              <a:t>school</a:t>
            </a:r>
            <a:r>
              <a:rPr lang="en-US" sz="2200" dirty="0" smtClean="0">
                <a:latin typeface="Calibri" pitchFamily="34" charset="0"/>
              </a:rPr>
              <a:t> in the region maintains its buildings, grounds, and operations to support positive environmental and human health outcomes</a:t>
            </a:r>
          </a:p>
          <a:p>
            <a:pPr lvl="0"/>
            <a:r>
              <a:rPr lang="en-US" sz="2200" b="1" i="1" dirty="0" smtClean="0">
                <a:latin typeface="Calibri" pitchFamily="34" charset="0"/>
              </a:rPr>
              <a:t>Goal 4</a:t>
            </a:r>
            <a:r>
              <a:rPr lang="en-US" sz="2200" dirty="0" smtClean="0">
                <a:latin typeface="Calibri" pitchFamily="34" charset="0"/>
              </a:rPr>
              <a:t>: The </a:t>
            </a:r>
            <a:r>
              <a:rPr lang="en-US" sz="2200" b="1" u="sng" dirty="0" smtClean="0">
                <a:latin typeface="Calibri" pitchFamily="34" charset="0"/>
              </a:rPr>
              <a:t>education community </a:t>
            </a:r>
            <a:r>
              <a:rPr lang="en-US" sz="2200" dirty="0" smtClean="0">
                <a:latin typeface="Calibri" pitchFamily="34" charset="0"/>
              </a:rPr>
              <a:t>in the region functions in a unified manner and coordinates with key national, regional, and state programs to represent the full suite of information and opportunities available for PK-12 audiences</a:t>
            </a:r>
          </a:p>
          <a:p>
            <a:endParaRPr lang="en-US" sz="2200" dirty="0">
              <a:latin typeface="Calibri" pitchFamily="34" charset="0"/>
            </a:endParaRP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NAAEE Mid-Atlantic Affiliate Strategy</a:t>
            </a:r>
            <a:endParaRPr lang="en-US" dirty="0"/>
          </a:p>
        </p:txBody>
      </p:sp>
      <p:sp>
        <p:nvSpPr>
          <p:cNvPr id="3" name="Content Placeholder 2"/>
          <p:cNvSpPr>
            <a:spLocks noGrp="1"/>
          </p:cNvSpPr>
          <p:nvPr>
            <p:ph sz="quarter" idx="1"/>
          </p:nvPr>
        </p:nvSpPr>
        <p:spPr>
          <a:xfrm>
            <a:off x="612648" y="1047404"/>
            <a:ext cx="8531352" cy="5048596"/>
          </a:xfrm>
        </p:spPr>
        <p:txBody>
          <a:bodyPr/>
          <a:lstStyle/>
          <a:p>
            <a:pPr>
              <a:buFont typeface="Arial" pitchFamily="34" charset="0"/>
              <a:buChar char="•"/>
            </a:pPr>
            <a:r>
              <a:rPr lang="en-US" dirty="0" smtClean="0"/>
              <a:t>Federal strategy catalyzed new era of non-profit collaboration</a:t>
            </a:r>
          </a:p>
          <a:p>
            <a:pPr>
              <a:buFont typeface="Arial" pitchFamily="34" charset="0"/>
              <a:buChar char="•"/>
            </a:pPr>
            <a:r>
              <a:rPr lang="en-US" dirty="0" smtClean="0"/>
              <a:t>MAEOE, VRUEC, DCEEC, PAEE, WVEEA, and DAEE</a:t>
            </a:r>
          </a:p>
          <a:p>
            <a:pPr>
              <a:buFont typeface="Arial" pitchFamily="34" charset="0"/>
              <a:buChar char="•"/>
            </a:pPr>
            <a:r>
              <a:rPr lang="en-US" dirty="0" smtClean="0"/>
              <a:t>Shared strategy finalized Summer 2012; monthly meetings</a:t>
            </a:r>
          </a:p>
          <a:p>
            <a:pPr>
              <a:buFont typeface="Arial" pitchFamily="34" charset="0"/>
              <a:buChar char="•"/>
            </a:pPr>
            <a:r>
              <a:rPr lang="en-US" dirty="0" smtClean="0"/>
              <a:t>Focused largely on improvement of program development and implementation: </a:t>
            </a:r>
          </a:p>
          <a:p>
            <a:pPr lvl="1">
              <a:buFont typeface="Arial" pitchFamily="34" charset="0"/>
              <a:buChar char="•"/>
            </a:pPr>
            <a:r>
              <a:rPr lang="en-US" dirty="0" smtClean="0"/>
              <a:t>Outdoor Student Programs</a:t>
            </a:r>
          </a:p>
          <a:p>
            <a:pPr lvl="1">
              <a:buFont typeface="Arial" pitchFamily="34" charset="0"/>
              <a:buChar char="•"/>
            </a:pPr>
            <a:r>
              <a:rPr lang="en-US" dirty="0" smtClean="0"/>
              <a:t>Teacher Professional Development (and certification requirements)</a:t>
            </a:r>
          </a:p>
          <a:p>
            <a:pPr lvl="1">
              <a:buFont typeface="Arial" pitchFamily="34" charset="0"/>
              <a:buChar char="•"/>
            </a:pPr>
            <a:r>
              <a:rPr lang="en-US" dirty="0" smtClean="0"/>
              <a:t>School Greening Projects</a:t>
            </a: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Environmental Literacy Plans</a:t>
            </a:r>
            <a:endParaRPr lang="en-US" dirty="0"/>
          </a:p>
        </p:txBody>
      </p:sp>
      <p:sp>
        <p:nvSpPr>
          <p:cNvPr id="3" name="Content Placeholder 2"/>
          <p:cNvSpPr>
            <a:spLocks noGrp="1"/>
          </p:cNvSpPr>
          <p:nvPr>
            <p:ph sz="quarter" idx="1"/>
          </p:nvPr>
        </p:nvSpPr>
        <p:spPr>
          <a:xfrm>
            <a:off x="612648" y="971204"/>
            <a:ext cx="8153400" cy="5048596"/>
          </a:xfrm>
        </p:spPr>
        <p:txBody>
          <a:bodyPr/>
          <a:lstStyle/>
          <a:p>
            <a:pPr>
              <a:buFont typeface="Arial" pitchFamily="34" charset="0"/>
              <a:buChar char="•"/>
            </a:pPr>
            <a:r>
              <a:rPr lang="en-US" sz="2500" dirty="0" smtClean="0"/>
              <a:t>47 states have or are developing </a:t>
            </a:r>
            <a:br>
              <a:rPr lang="en-US" sz="2500" dirty="0" smtClean="0"/>
            </a:br>
            <a:r>
              <a:rPr lang="en-US" sz="2500" dirty="0" smtClean="0"/>
              <a:t>Environmental Literacy Plan</a:t>
            </a:r>
          </a:p>
          <a:p>
            <a:pPr>
              <a:buFont typeface="Arial" pitchFamily="34" charset="0"/>
              <a:buChar char="•"/>
            </a:pPr>
            <a:r>
              <a:rPr lang="en-US" sz="2500" dirty="0" smtClean="0"/>
              <a:t>NAAEE issued guidance document </a:t>
            </a:r>
            <a:br>
              <a:rPr lang="en-US" sz="2500" dirty="0" smtClean="0"/>
            </a:br>
            <a:r>
              <a:rPr lang="en-US" sz="2500" dirty="0" smtClean="0"/>
              <a:t>in 2008</a:t>
            </a:r>
            <a:br>
              <a:rPr lang="en-US" sz="2500" dirty="0" smtClean="0"/>
            </a:br>
            <a:endParaRPr lang="en-US" sz="2500" b="1" i="1" dirty="0" smtClean="0"/>
          </a:p>
          <a:p>
            <a:r>
              <a:rPr lang="en-US" sz="2500" b="1" i="1" dirty="0" smtClean="0"/>
              <a:t>State Status</a:t>
            </a:r>
          </a:p>
          <a:p>
            <a:pPr>
              <a:spcBef>
                <a:spcPts val="600"/>
              </a:spcBef>
              <a:buFont typeface="Arial" pitchFamily="34" charset="0"/>
              <a:buChar char="•"/>
            </a:pPr>
            <a:r>
              <a:rPr lang="en-US" sz="2500" dirty="0" smtClean="0"/>
              <a:t>Maryland: est. April 2009</a:t>
            </a:r>
          </a:p>
          <a:p>
            <a:pPr>
              <a:spcBef>
                <a:spcPts val="600"/>
              </a:spcBef>
              <a:buFont typeface="Arial" pitchFamily="34" charset="0"/>
              <a:buChar char="•"/>
            </a:pPr>
            <a:r>
              <a:rPr lang="en-US" sz="2500" dirty="0" smtClean="0"/>
              <a:t>District of Columbia: Submitted </a:t>
            </a:r>
            <a:br>
              <a:rPr lang="en-US" sz="2500" dirty="0" smtClean="0"/>
            </a:br>
            <a:r>
              <a:rPr lang="en-US" sz="2500" dirty="0" smtClean="0"/>
              <a:t>to DC Council June 2012</a:t>
            </a:r>
          </a:p>
          <a:p>
            <a:pPr>
              <a:spcBef>
                <a:spcPts val="600"/>
              </a:spcBef>
              <a:buFont typeface="Arial" pitchFamily="34" charset="0"/>
              <a:buChar char="•"/>
            </a:pPr>
            <a:r>
              <a:rPr lang="en-US" sz="2500" dirty="0" smtClean="0"/>
              <a:t>Pennsylvania: coming July 2012</a:t>
            </a:r>
          </a:p>
          <a:p>
            <a:pPr>
              <a:spcBef>
                <a:spcPts val="600"/>
              </a:spcBef>
              <a:buFont typeface="Arial" pitchFamily="34" charset="0"/>
              <a:buChar char="•"/>
            </a:pPr>
            <a:r>
              <a:rPr lang="en-US" sz="2500" dirty="0" smtClean="0"/>
              <a:t>Delaware</a:t>
            </a:r>
            <a:r>
              <a:rPr lang="en-US" sz="2500" dirty="0" smtClean="0"/>
              <a:t>: coming Oct 1, 2012</a:t>
            </a:r>
          </a:p>
          <a:p>
            <a:pPr>
              <a:spcBef>
                <a:spcPts val="600"/>
              </a:spcBef>
              <a:buFont typeface="Arial" pitchFamily="34" charset="0"/>
              <a:buChar char="•"/>
            </a:pPr>
            <a:r>
              <a:rPr lang="en-US" sz="2500" dirty="0" smtClean="0"/>
              <a:t>Virginia</a:t>
            </a:r>
            <a:r>
              <a:rPr lang="en-US" sz="2500" dirty="0" smtClean="0"/>
              <a:t>: Currently updating EE Business Plan</a:t>
            </a:r>
          </a:p>
          <a:p>
            <a:pPr>
              <a:spcBef>
                <a:spcPts val="600"/>
              </a:spcBef>
              <a:buFont typeface="Arial" pitchFamily="34" charset="0"/>
              <a:buChar char="•"/>
            </a:pPr>
            <a:r>
              <a:rPr lang="en-US" sz="2500" dirty="0" smtClean="0"/>
              <a:t>West Virginia: In early development</a:t>
            </a:r>
          </a:p>
          <a:p>
            <a:pPr>
              <a:buFont typeface="Arial" pitchFamily="34" charset="0"/>
              <a:buChar char="•"/>
            </a:pPr>
            <a:endParaRPr lang="en-US" sz="2500" dirty="0" smtClean="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16</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722395" y="1409700"/>
            <a:ext cx="3294605" cy="41551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Strategy</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dirty="0" smtClean="0"/>
              <a:t>Revised MWEE Metric in development</a:t>
            </a:r>
          </a:p>
          <a:p>
            <a:pPr lvl="1">
              <a:buFont typeface="Arial" pitchFamily="34" charset="0"/>
              <a:buChar char="•"/>
            </a:pPr>
            <a:r>
              <a:rPr lang="en-US" dirty="0" smtClean="0"/>
              <a:t>STAC “Best Practices” Workshop: August 27-28</a:t>
            </a:r>
          </a:p>
          <a:p>
            <a:pPr lvl="1">
              <a:buFont typeface="Arial" pitchFamily="34" charset="0"/>
              <a:buChar char="•"/>
            </a:pPr>
            <a:r>
              <a:rPr lang="en-US" dirty="0" smtClean="0"/>
              <a:t>Draft metrics: Spring 2013</a:t>
            </a:r>
          </a:p>
          <a:p>
            <a:pPr lvl="1">
              <a:buFont typeface="Arial" pitchFamily="34" charset="0"/>
              <a:buChar char="•"/>
            </a:pPr>
            <a:r>
              <a:rPr lang="en-US" dirty="0" smtClean="0"/>
              <a:t>Pilot: 2013/2014 Academic Year</a:t>
            </a:r>
          </a:p>
          <a:p>
            <a:pPr>
              <a:buFont typeface="Arial" pitchFamily="34" charset="0"/>
              <a:buChar char="•"/>
            </a:pPr>
            <a:r>
              <a:rPr lang="en-US" dirty="0" smtClean="0"/>
              <a:t>Capacity Building Mini Grants</a:t>
            </a:r>
          </a:p>
          <a:p>
            <a:pPr lvl="1">
              <a:buFont typeface="Arial" pitchFamily="34" charset="0"/>
              <a:buChar char="•"/>
            </a:pPr>
            <a:r>
              <a:rPr lang="en-US" dirty="0" smtClean="0"/>
              <a:t>EPA grant to Chesapeake Bay Trust to support affiliate priorities</a:t>
            </a:r>
          </a:p>
          <a:p>
            <a:pPr>
              <a:buFont typeface="Arial" pitchFamily="34" charset="0"/>
              <a:buChar char="•"/>
            </a:pPr>
            <a:r>
              <a:rPr lang="en-US" dirty="0" smtClean="0"/>
              <a:t>Ongoing conversations with NASA, NSF, US ED, and DOI America’s Great Outdoors about collaborative projects in the region</a:t>
            </a: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Should Recommend Adoption</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dirty="0" smtClean="0"/>
              <a:t>Advances MWEE keystone commitment</a:t>
            </a:r>
          </a:p>
          <a:p>
            <a:pPr>
              <a:buFont typeface="Arial" pitchFamily="34" charset="0"/>
              <a:buChar char="•"/>
            </a:pPr>
            <a:r>
              <a:rPr lang="en-US" dirty="0" smtClean="0"/>
              <a:t>Acknowledges robust partnership effort of key state, federal, and non-governmental partners</a:t>
            </a:r>
          </a:p>
          <a:p>
            <a:pPr>
              <a:buFont typeface="Arial" pitchFamily="34" charset="0"/>
              <a:buChar char="•"/>
            </a:pPr>
            <a:r>
              <a:rPr lang="en-US" dirty="0" smtClean="0"/>
              <a:t>Endorses the call for widespread federal support to help CBP efforts</a:t>
            </a:r>
          </a:p>
          <a:p>
            <a:pPr>
              <a:buFont typeface="Arial" pitchFamily="34" charset="0"/>
              <a:buChar char="•"/>
            </a:pPr>
            <a:r>
              <a:rPr lang="en-US" dirty="0" smtClean="0"/>
              <a:t>Does not commit partners to specific actions, rather provides vision and guidance on Workgroup priorities</a:t>
            </a: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527964"/>
            <a:ext cx="3804920" cy="1201783"/>
          </a:xfrm>
        </p:spPr>
        <p:txBody>
          <a:bodyPr/>
          <a:lstStyle/>
          <a:p>
            <a:r>
              <a:rPr lang="en-US" sz="1800" b="1" dirty="0" smtClean="0"/>
              <a:t>Shannon Sprague</a:t>
            </a:r>
            <a:br>
              <a:rPr lang="en-US" sz="1800" b="1" dirty="0" smtClean="0"/>
            </a:br>
            <a:r>
              <a:rPr lang="en-US" sz="1800" b="1" dirty="0" smtClean="0"/>
              <a:t>Environmental Literacy Manager</a:t>
            </a:r>
            <a:br>
              <a:rPr lang="en-US" sz="1800" b="1" dirty="0" smtClean="0"/>
            </a:br>
            <a:r>
              <a:rPr lang="en-US" sz="1800" b="1" dirty="0" smtClean="0"/>
              <a:t>410-267-5664</a:t>
            </a:r>
            <a:br>
              <a:rPr lang="en-US" sz="1800" b="1" dirty="0" smtClean="0"/>
            </a:br>
            <a:r>
              <a:rPr lang="en-US" sz="1800" b="1" dirty="0" smtClean="0"/>
              <a:t>shannon.sprague@noaa.gov</a:t>
            </a:r>
          </a:p>
        </p:txBody>
      </p:sp>
      <p:sp>
        <p:nvSpPr>
          <p:cNvPr id="3" name="Title 2"/>
          <p:cNvSpPr>
            <a:spLocks noGrp="1"/>
          </p:cNvSpPr>
          <p:nvPr>
            <p:ph type="title"/>
          </p:nvPr>
        </p:nvSpPr>
        <p:spPr/>
        <p:txBody>
          <a:bodyPr/>
          <a:lstStyle/>
          <a:p>
            <a:r>
              <a:rPr lang="en-US" dirty="0" smtClean="0"/>
              <a:t>Contact Information</a:t>
            </a:r>
            <a:endParaRPr lang="en-US" dirty="0"/>
          </a:p>
        </p:txBody>
      </p:sp>
      <p:sp>
        <p:nvSpPr>
          <p:cNvPr id="5" name="Slide Number Placeholder 4"/>
          <p:cNvSpPr>
            <a:spLocks noGrp="1"/>
          </p:cNvSpPr>
          <p:nvPr>
            <p:ph type="sldNum" sz="quarter" idx="11"/>
          </p:nvPr>
        </p:nvSpPr>
        <p:spPr/>
        <p:txBody>
          <a:bodyPr/>
          <a:lstStyle/>
          <a:p>
            <a:pPr>
              <a:defRPr/>
            </a:pPr>
            <a:fld id="{951A60DA-8369-4852-812B-F46A88CD6E1A}" type="slidenum">
              <a:rPr lang="en-US" smtClean="0"/>
              <a:pPr>
                <a:defRPr/>
              </a:pPr>
              <a:t>19</a:t>
            </a:fld>
            <a:endParaRPr lang="en-US" dirty="0"/>
          </a:p>
        </p:txBody>
      </p:sp>
      <p:pic>
        <p:nvPicPr>
          <p:cNvPr id="7" name="Picture 1044" descr="8"/>
          <p:cNvPicPr>
            <a:picLocks noChangeAspect="1" noChangeArrowheads="1"/>
          </p:cNvPicPr>
          <p:nvPr/>
        </p:nvPicPr>
        <p:blipFill>
          <a:blip r:embed="rId2" cstate="screen"/>
          <a:srcRect t="9522" b="421"/>
          <a:stretch>
            <a:fillRect/>
          </a:stretch>
        </p:blipFill>
        <p:spPr bwMode="auto">
          <a:xfrm>
            <a:off x="1546818" y="-6"/>
            <a:ext cx="7597181" cy="4585861"/>
          </a:xfrm>
          <a:prstGeom prst="rect">
            <a:avLst/>
          </a:prstGeom>
          <a:noFill/>
          <a:ln w="38100">
            <a:noFill/>
            <a:miter lim="800000"/>
            <a:headEnd/>
            <a:tailEnd/>
          </a:ln>
        </p:spPr>
      </p:pic>
      <p:sp>
        <p:nvSpPr>
          <p:cNvPr id="6" name="Text Placeholder 1"/>
          <p:cNvSpPr txBox="1">
            <a:spLocks/>
          </p:cNvSpPr>
          <p:nvPr/>
        </p:nvSpPr>
        <p:spPr bwMode="auto">
          <a:xfrm>
            <a:off x="5638800" y="5527964"/>
            <a:ext cx="3804920" cy="1201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chemeClr val="accent2"/>
              </a:buClr>
              <a:buSzPct val="60000"/>
              <a:buFontTx/>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4165600" y="1047404"/>
            <a:ext cx="4978400" cy="5048596"/>
          </a:xfrm>
        </p:spPr>
        <p:txBody>
          <a:bodyPr/>
          <a:lstStyle/>
          <a:p>
            <a:pPr lvl="1">
              <a:buNone/>
            </a:pPr>
            <a:r>
              <a:rPr lang="en-US" sz="2600" b="1" dirty="0" smtClean="0"/>
              <a:t>Requested Action</a:t>
            </a:r>
            <a:r>
              <a:rPr lang="en-US" sz="2600" dirty="0" smtClean="0"/>
              <a:t>:</a:t>
            </a:r>
          </a:p>
          <a:p>
            <a:pPr lvl="1">
              <a:buFont typeface="Arial" pitchFamily="34" charset="0"/>
              <a:buChar char="•"/>
            </a:pPr>
            <a:r>
              <a:rPr lang="en-US" sz="2600" dirty="0" smtClean="0"/>
              <a:t>Recommend the Mid Atlantic Environmental Literacy Strategy to the Principal Staff Committee for adoption</a:t>
            </a:r>
          </a:p>
          <a:p>
            <a:pPr lvl="1">
              <a:buNone/>
            </a:pPr>
            <a:endParaRPr lang="en-US" sz="2600" b="1" dirty="0" smtClean="0"/>
          </a:p>
          <a:p>
            <a:pPr lvl="1">
              <a:buNone/>
            </a:pPr>
            <a:r>
              <a:rPr lang="en-US" sz="2600" b="1" dirty="0" smtClean="0"/>
              <a:t>Presentation Outline:</a:t>
            </a:r>
          </a:p>
          <a:p>
            <a:pPr lvl="1">
              <a:buFont typeface="Arial" pitchFamily="34" charset="0"/>
              <a:buChar char="•"/>
            </a:pPr>
            <a:r>
              <a:rPr lang="en-US" sz="2600" dirty="0" smtClean="0"/>
              <a:t>History of K-12 Collaboration</a:t>
            </a:r>
          </a:p>
          <a:p>
            <a:pPr lvl="1">
              <a:buFont typeface="Arial" pitchFamily="34" charset="0"/>
              <a:buChar char="•"/>
            </a:pPr>
            <a:r>
              <a:rPr lang="en-US" sz="2600" dirty="0" smtClean="0"/>
              <a:t>Overview of Strategy and related partner efforts</a:t>
            </a:r>
          </a:p>
          <a:p>
            <a:pPr lvl="1">
              <a:buFont typeface="Arial" pitchFamily="34" charset="0"/>
              <a:buChar char="•"/>
            </a:pPr>
            <a:r>
              <a:rPr lang="en-US" sz="2600" dirty="0" smtClean="0"/>
              <a:t>Current projects supporting Strategy</a:t>
            </a:r>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2</a:t>
            </a:fld>
            <a:endParaRPr lang="en-US" dirty="0"/>
          </a:p>
        </p:txBody>
      </p:sp>
      <p:pic>
        <p:nvPicPr>
          <p:cNvPr id="6" name="Picture 5" descr="final MAELS 26-Page_Page_01.jpg"/>
          <p:cNvPicPr>
            <a:picLocks noChangeAspect="1"/>
          </p:cNvPicPr>
          <p:nvPr/>
        </p:nvPicPr>
        <p:blipFill>
          <a:blip r:embed="rId2" cstate="print"/>
          <a:stretch>
            <a:fillRect/>
          </a:stretch>
        </p:blipFill>
        <p:spPr>
          <a:xfrm>
            <a:off x="160482" y="1092200"/>
            <a:ext cx="4102100" cy="53086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461356"/>
          </a:xfrm>
        </p:spPr>
        <p:txBody>
          <a:bodyPr/>
          <a:lstStyle/>
          <a:p>
            <a:r>
              <a:rPr lang="en-US" dirty="0" smtClean="0"/>
              <a:t>Environmental Issues are Complex and Distributed</a:t>
            </a:r>
            <a:endParaRPr lang="en-US" dirty="0"/>
          </a:p>
        </p:txBody>
      </p:sp>
      <p:sp>
        <p:nvSpPr>
          <p:cNvPr id="3" name="Content Placeholder 2"/>
          <p:cNvSpPr>
            <a:spLocks noGrp="1"/>
          </p:cNvSpPr>
          <p:nvPr>
            <p:ph sz="quarter" idx="1"/>
          </p:nvPr>
        </p:nvSpPr>
        <p:spPr>
          <a:xfrm>
            <a:off x="320548" y="1377604"/>
            <a:ext cx="8153400" cy="5048596"/>
          </a:xfrm>
        </p:spPr>
        <p:txBody>
          <a:bodyPr/>
          <a:lstStyle/>
          <a:p>
            <a:pPr indent="-50800"/>
            <a:r>
              <a:rPr lang="en-US" i="1" dirty="0" smtClean="0"/>
              <a:t>“In the coming decades, the public will more frequently be called upon to understand complex environmental issues, assess risk, evaluate proposed environmental plans and understand how individual decisions affect the environment at local and global scales. Creating a scientifically informed citizenry requires a </a:t>
            </a:r>
            <a:r>
              <a:rPr lang="en-US" i="1" u="sng" dirty="0" smtClean="0"/>
              <a:t>concerted, systematic approach to environmental education</a:t>
            </a:r>
            <a:r>
              <a:rPr lang="en-US" i="1" dirty="0" smtClean="0"/>
              <a:t>.”</a:t>
            </a:r>
          </a:p>
          <a:p>
            <a:pPr algn="r"/>
            <a:r>
              <a:rPr lang="en-US" dirty="0" smtClean="0"/>
              <a:t>National Science Foundation (2003)</a:t>
            </a:r>
            <a:endParaRPr lang="en-US" i="1"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4</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614053"/>
            <a:ext cx="6677715" cy="1754326"/>
          </a:xfrm>
          <a:prstGeom prst="rect">
            <a:avLst/>
          </a:prstGeom>
        </p:spPr>
        <p:txBody>
          <a:bodyPr wrap="square">
            <a:spAutoFit/>
          </a:bodyPr>
          <a:lstStyle/>
          <a:p>
            <a:r>
              <a:rPr lang="en-US" dirty="0" smtClean="0"/>
              <a:t>Directive 98-1: </a:t>
            </a:r>
          </a:p>
          <a:p>
            <a:endParaRPr lang="en-US" dirty="0" smtClean="0"/>
          </a:p>
          <a:p>
            <a:r>
              <a:rPr lang="en-US" i="1" dirty="0" smtClean="0"/>
              <a:t>Departments of Education become active partners in CBP</a:t>
            </a:r>
          </a:p>
          <a:p>
            <a:endParaRPr lang="en-US" i="1" dirty="0" smtClean="0"/>
          </a:p>
          <a:p>
            <a:r>
              <a:rPr lang="en-US" i="1" dirty="0" smtClean="0"/>
              <a:t>Interagency education group required in each jurisdiction</a:t>
            </a:r>
          </a:p>
          <a:p>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5</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614053"/>
            <a:ext cx="6677715" cy="2862322"/>
          </a:xfrm>
          <a:prstGeom prst="rect">
            <a:avLst/>
          </a:prstGeom>
        </p:spPr>
        <p:txBody>
          <a:bodyPr wrap="square">
            <a:spAutoFit/>
          </a:bodyPr>
          <a:lstStyle/>
          <a:p>
            <a:r>
              <a:rPr lang="en-US" dirty="0" smtClean="0"/>
              <a:t>MWEE Commitment: </a:t>
            </a:r>
          </a:p>
          <a:p>
            <a:endParaRPr lang="en-US" dirty="0" smtClean="0"/>
          </a:p>
          <a:p>
            <a:r>
              <a:rPr lang="en-US" i="1" dirty="0" smtClean="0"/>
              <a:t>Provide every student in the watershed with a meaningful watershed educational experience prior to graduation</a:t>
            </a:r>
          </a:p>
          <a:p>
            <a:endParaRPr lang="en-US" i="1" dirty="0" smtClean="0"/>
          </a:p>
          <a:p>
            <a:r>
              <a:rPr lang="en-US" i="1" dirty="0" smtClean="0"/>
              <a:t>Research or inquiry based outdoor experience fully integrated with curriculum that includes preparation, action, and reflection</a:t>
            </a:r>
          </a:p>
          <a:p>
            <a:endParaRPr lang="en-US" i="1" dirty="0" smtClean="0"/>
          </a:p>
          <a:p>
            <a:r>
              <a:rPr lang="en-US" i="1" dirty="0" smtClean="0"/>
              <a:t>Identified as one of ten “keystone commitments” essential for long term success</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6</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614053"/>
            <a:ext cx="6677715" cy="2308324"/>
          </a:xfrm>
          <a:prstGeom prst="rect">
            <a:avLst/>
          </a:prstGeom>
        </p:spPr>
        <p:txBody>
          <a:bodyPr wrap="square">
            <a:spAutoFit/>
          </a:bodyPr>
          <a:lstStyle/>
          <a:p>
            <a:r>
              <a:rPr lang="en-US" dirty="0" smtClean="0"/>
              <a:t>NOAA B-WET: </a:t>
            </a:r>
          </a:p>
          <a:p>
            <a:endParaRPr lang="en-US" dirty="0" smtClean="0"/>
          </a:p>
          <a:p>
            <a:r>
              <a:rPr lang="en-US" i="1" dirty="0" smtClean="0"/>
              <a:t>Until NOAA B-WET, the MWEE was an unfunded mandate</a:t>
            </a:r>
          </a:p>
          <a:p>
            <a:endParaRPr lang="en-US" i="1" dirty="0" smtClean="0"/>
          </a:p>
          <a:p>
            <a:r>
              <a:rPr lang="en-US" i="1" dirty="0" smtClean="0"/>
              <a:t>Historic funding levels between $1.2M and $3.5M annually</a:t>
            </a:r>
          </a:p>
          <a:p>
            <a:endParaRPr lang="en-US" i="1" dirty="0" smtClean="0"/>
          </a:p>
          <a:p>
            <a:r>
              <a:rPr lang="en-US" i="1" dirty="0" smtClean="0"/>
              <a:t>To further advance MWEE goal, NOAA took on federal leadership role in the Education Workgroup</a:t>
            </a: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7</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614053"/>
            <a:ext cx="6677715" cy="1754326"/>
          </a:xfrm>
          <a:prstGeom prst="rect">
            <a:avLst/>
          </a:prstGeom>
        </p:spPr>
        <p:txBody>
          <a:bodyPr wrap="square">
            <a:spAutoFit/>
          </a:bodyPr>
          <a:lstStyle/>
          <a:p>
            <a:r>
              <a:rPr lang="en-US" dirty="0" smtClean="0"/>
              <a:t>MWEE Tracking: </a:t>
            </a:r>
          </a:p>
          <a:p>
            <a:endParaRPr lang="en-US" dirty="0" smtClean="0"/>
          </a:p>
          <a:p>
            <a:r>
              <a:rPr lang="en-US" i="1" dirty="0" smtClean="0"/>
              <a:t>States began reporting progress towards MWEE goal at 2005 Summit</a:t>
            </a:r>
          </a:p>
          <a:p>
            <a:endParaRPr lang="en-US" i="1" dirty="0" smtClean="0"/>
          </a:p>
          <a:p>
            <a:r>
              <a:rPr lang="en-US" i="1" dirty="0" smtClean="0"/>
              <a:t>Self-report survey instrument completed by school divisions</a:t>
            </a: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8</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614053"/>
            <a:ext cx="6677715" cy="2308324"/>
          </a:xfrm>
          <a:prstGeom prst="rect">
            <a:avLst/>
          </a:prstGeom>
        </p:spPr>
        <p:txBody>
          <a:bodyPr wrap="square">
            <a:spAutoFit/>
          </a:bodyPr>
          <a:lstStyle/>
          <a:p>
            <a:r>
              <a:rPr lang="en-US" dirty="0" smtClean="0"/>
              <a:t>Executive Order Plan: </a:t>
            </a:r>
          </a:p>
          <a:p>
            <a:endParaRPr lang="en-US" dirty="0" smtClean="0"/>
          </a:p>
          <a:p>
            <a:r>
              <a:rPr lang="en-US" i="1" dirty="0" smtClean="0"/>
              <a:t>Executive Order signed in 2009 by President Obama – did not include stewardship element</a:t>
            </a:r>
          </a:p>
          <a:p>
            <a:endParaRPr lang="en-US" i="1" dirty="0" smtClean="0"/>
          </a:p>
          <a:p>
            <a:r>
              <a:rPr lang="en-US" i="1" dirty="0" smtClean="0"/>
              <a:t>Implementation Strategy released in 2010 included stewardship in response to public comment</a:t>
            </a:r>
          </a:p>
          <a:p>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History of K-12 Collaboration</a:t>
            </a:r>
            <a:endParaRPr lang="en-US" dirty="0"/>
          </a:p>
        </p:txBody>
      </p:sp>
      <p:sp>
        <p:nvSpPr>
          <p:cNvPr id="4" name="Slide Number Placeholder 3"/>
          <p:cNvSpPr>
            <a:spLocks noGrp="1"/>
          </p:cNvSpPr>
          <p:nvPr>
            <p:ph type="sldNum" sz="quarter" idx="11"/>
          </p:nvPr>
        </p:nvSpPr>
        <p:spPr/>
        <p:txBody>
          <a:bodyPr/>
          <a:lstStyle/>
          <a:p>
            <a:pPr>
              <a:defRPr/>
            </a:pPr>
            <a:fld id="{B61310B0-CB8B-40C5-B640-5196193C912C}" type="slidenum">
              <a:rPr lang="en-US" smtClean="0"/>
              <a:pPr>
                <a:defRPr/>
              </a:pPr>
              <a:t>9</a:t>
            </a:fld>
            <a:endParaRPr lang="en-US" dirty="0"/>
          </a:p>
        </p:txBody>
      </p:sp>
      <p:graphicFrame>
        <p:nvGraphicFramePr>
          <p:cNvPr id="5" name="Diagram 4"/>
          <p:cNvGraphicFramePr/>
          <p:nvPr/>
        </p:nvGraphicFramePr>
        <p:xfrm>
          <a:off x="228600" y="311226"/>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38238" y="3525153"/>
            <a:ext cx="6677715" cy="2031325"/>
          </a:xfrm>
          <a:prstGeom prst="rect">
            <a:avLst/>
          </a:prstGeom>
        </p:spPr>
        <p:txBody>
          <a:bodyPr wrap="square">
            <a:spAutoFit/>
          </a:bodyPr>
          <a:lstStyle/>
          <a:p>
            <a:r>
              <a:rPr lang="en-US" dirty="0" smtClean="0"/>
              <a:t>Environmental Literacy Strategy: </a:t>
            </a:r>
          </a:p>
          <a:p>
            <a:endParaRPr lang="en-US" dirty="0" smtClean="0"/>
          </a:p>
          <a:p>
            <a:r>
              <a:rPr lang="en-US" i="1" dirty="0" smtClean="0"/>
              <a:t>Significantly expands federal support for state environmental literacy efforts in the context of the Chesapeake Bay Program</a:t>
            </a:r>
          </a:p>
          <a:p>
            <a:endParaRPr lang="en-US" i="1" dirty="0" smtClean="0"/>
          </a:p>
          <a:p>
            <a:r>
              <a:rPr lang="en-US" i="1" dirty="0" smtClean="0"/>
              <a:t>Better coordinates and applies federal resources, including partners not represented in broader Bay program</a:t>
            </a:r>
          </a:p>
        </p:txBody>
      </p:sp>
      <p:pic>
        <p:nvPicPr>
          <p:cNvPr id="2051" name="Picture 3"/>
          <p:cNvPicPr>
            <a:picLocks noChangeAspect="1" noChangeArrowheads="1"/>
          </p:cNvPicPr>
          <p:nvPr/>
        </p:nvPicPr>
        <p:blipFill>
          <a:blip r:embed="rId6" cstate="print"/>
          <a:srcRect/>
          <a:stretch>
            <a:fillRect/>
          </a:stretch>
        </p:blipFill>
        <p:spPr bwMode="auto">
          <a:xfrm>
            <a:off x="6324600" y="5574359"/>
            <a:ext cx="1322388" cy="1126479"/>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2646363" y="5549900"/>
            <a:ext cx="1308100" cy="1308100"/>
          </a:xfrm>
          <a:prstGeom prst="rect">
            <a:avLst/>
          </a:prstGeom>
          <a:noFill/>
          <a:ln w="9525">
            <a:no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7708900" y="5524500"/>
            <a:ext cx="1198563" cy="1198563"/>
          </a:xfrm>
          <a:prstGeom prst="rect">
            <a:avLst/>
          </a:prstGeom>
          <a:noFill/>
          <a:ln w="9525">
            <a:noFill/>
            <a:miter lim="800000"/>
            <a:headEnd/>
            <a:tailEnd/>
          </a:ln>
        </p:spPr>
      </p:pic>
      <p:pic>
        <p:nvPicPr>
          <p:cNvPr id="2054" name="Picture 6"/>
          <p:cNvPicPr>
            <a:picLocks noChangeAspect="1" noChangeArrowheads="1"/>
          </p:cNvPicPr>
          <p:nvPr/>
        </p:nvPicPr>
        <p:blipFill>
          <a:blip r:embed="rId9" cstate="print"/>
          <a:srcRect/>
          <a:stretch>
            <a:fillRect/>
          </a:stretch>
        </p:blipFill>
        <p:spPr bwMode="auto">
          <a:xfrm>
            <a:off x="5312448" y="5651500"/>
            <a:ext cx="875626" cy="1041400"/>
          </a:xfrm>
          <a:prstGeom prst="rect">
            <a:avLst/>
          </a:prstGeom>
          <a:noFill/>
          <a:ln w="9525">
            <a:noFill/>
            <a:miter lim="800000"/>
            <a:headEnd/>
            <a:tailEnd/>
          </a:ln>
        </p:spPr>
      </p:pic>
      <p:pic>
        <p:nvPicPr>
          <p:cNvPr id="2055" name="Picture 7"/>
          <p:cNvPicPr>
            <a:picLocks noChangeAspect="1" noChangeArrowheads="1"/>
          </p:cNvPicPr>
          <p:nvPr/>
        </p:nvPicPr>
        <p:blipFill>
          <a:blip r:embed="rId10" cstate="print"/>
          <a:srcRect/>
          <a:stretch>
            <a:fillRect/>
          </a:stretch>
        </p:blipFill>
        <p:spPr bwMode="auto">
          <a:xfrm>
            <a:off x="4063793" y="5613400"/>
            <a:ext cx="1114631" cy="118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I">
  <a:themeElements>
    <a:clrScheme name="Custom 2">
      <a:dk1>
        <a:srgbClr val="0058A6"/>
      </a:dk1>
      <a:lt1>
        <a:sysClr val="window" lastClr="FFFFFF"/>
      </a:lt1>
      <a:dk2>
        <a:srgbClr val="00284C"/>
      </a:dk2>
      <a:lt2>
        <a:srgbClr val="E9F0F6"/>
      </a:lt2>
      <a:accent1>
        <a:srgbClr val="94B6D2"/>
      </a:accent1>
      <a:accent2>
        <a:srgbClr val="DD8047"/>
      </a:accent2>
      <a:accent3>
        <a:srgbClr val="A5AB81"/>
      </a:accent3>
      <a:accent4>
        <a:srgbClr val="D8B25C"/>
      </a:accent4>
      <a:accent5>
        <a:srgbClr val="7BA79D"/>
      </a:accent5>
      <a:accent6>
        <a:srgbClr val="968C8C"/>
      </a:accent6>
      <a:hlink>
        <a:srgbClr val="B85B22"/>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58A6"/>
    </a:dk1>
    <a:lt1>
      <a:sysClr val="window" lastClr="FFFFFF"/>
    </a:lt1>
    <a:dk2>
      <a:srgbClr val="00284C"/>
    </a:dk2>
    <a:lt2>
      <a:srgbClr val="E9F0F6"/>
    </a:lt2>
    <a:accent1>
      <a:srgbClr val="94B6D2"/>
    </a:accent1>
    <a:accent2>
      <a:srgbClr val="DD8047"/>
    </a:accent2>
    <a:accent3>
      <a:srgbClr val="A5AB81"/>
    </a:accent3>
    <a:accent4>
      <a:srgbClr val="D8B25C"/>
    </a:accent4>
    <a:accent5>
      <a:srgbClr val="7BA79D"/>
    </a:accent5>
    <a:accent6>
      <a:srgbClr val="968C8C"/>
    </a:accent6>
    <a:hlink>
      <a:srgbClr val="B85B22"/>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7134</TotalTime>
  <Words>1478</Words>
  <Application>Microsoft Office PowerPoint</Application>
  <PresentationFormat>On-screen Show (4:3)</PresentationFormat>
  <Paragraphs>293</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Tw Cen MT</vt:lpstr>
      <vt:lpstr>Wingdings</vt:lpstr>
      <vt:lpstr>Times New Roman</vt:lpstr>
      <vt:lpstr>PPI</vt:lpstr>
      <vt:lpstr>CHESAPEAKE BAY EXECUTIVE ORDER ENVIRONMENTAL LITERACY STRATEGY Summary overview  SHANNON SPRAGUE &amp; Ann Regn Co-cHAIRs, CBP EDUCATION WORKGROUP Fostering stewardship Goal Team </vt:lpstr>
      <vt:lpstr>Overview</vt:lpstr>
      <vt:lpstr>Environmental Issues are Complex and Distributed</vt:lpstr>
      <vt:lpstr>Long History of K-12 Collaboration</vt:lpstr>
      <vt:lpstr>Long History of K-12 Collaboration</vt:lpstr>
      <vt:lpstr>Long History of K-12 Collaboration</vt:lpstr>
      <vt:lpstr>Long History of K-12 Collaboration</vt:lpstr>
      <vt:lpstr>Long History of K-12 Collaboration</vt:lpstr>
      <vt:lpstr>Long History of K-12 Collaboration</vt:lpstr>
      <vt:lpstr>Education Workgroup Structure &amp; Membership</vt:lpstr>
      <vt:lpstr>Working Together Makes Us Stronger</vt:lpstr>
      <vt:lpstr>Mid Atlantic EL Strategy</vt:lpstr>
      <vt:lpstr>Mid Atlantic EL Strategy - Development</vt:lpstr>
      <vt:lpstr>Mid Atlantic EL Strategy - Goals</vt:lpstr>
      <vt:lpstr>NAAEE Mid-Atlantic Affiliate Strategy</vt:lpstr>
      <vt:lpstr>State Environmental Literacy Plans</vt:lpstr>
      <vt:lpstr>Implementing the Strategy</vt:lpstr>
      <vt:lpstr>Why You Should Recommend Adoption</vt:lpstr>
      <vt:lpstr>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Teams Priorities and Directions for FY2008</dc:title>
  <dc:creator>khiltunen</dc:creator>
  <cp:lastModifiedBy>sbrzezinski</cp:lastModifiedBy>
  <cp:revision>585</cp:revision>
  <dcterms:created xsi:type="dcterms:W3CDTF">2007-11-09T20:49:28Z</dcterms:created>
  <dcterms:modified xsi:type="dcterms:W3CDTF">2012-07-30T13:55:32Z</dcterms:modified>
</cp:coreProperties>
</file>