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customXml/itemProps98.xml" ContentType="application/vnd.openxmlformats-officedocument.customXmlProperties+xml"/>
  <Override PartName="/customXml/itemProps99.xml" ContentType="application/vnd.openxmlformats-officedocument.customXmlProperties+xml"/>
  <Override PartName="/customXml/itemProps100.xml" ContentType="application/vnd.openxmlformats-officedocument.customXmlProperties+xml"/>
  <Override PartName="/customXml/itemProps101.xml" ContentType="application/vnd.openxmlformats-officedocument.customXmlProperties+xml"/>
  <Override PartName="/customXml/itemProps102.xml" ContentType="application/vnd.openxmlformats-officedocument.customXmlProperties+xml"/>
  <Override PartName="/customXml/itemProps103.xml" ContentType="application/vnd.openxmlformats-officedocument.customXmlProperties+xml"/>
  <Override PartName="/customXml/itemProps104.xml" ContentType="application/vnd.openxmlformats-officedocument.customXmlProperties+xml"/>
  <Override PartName="/customXml/itemProps105.xml" ContentType="application/vnd.openxmlformats-officedocument.customXmlProperties+xml"/>
  <Override PartName="/customXml/itemProps106.xml" ContentType="application/vnd.openxmlformats-officedocument.customXmlProperties+xml"/>
  <Override PartName="/customXml/itemProps107.xml" ContentType="application/vnd.openxmlformats-officedocument.customXmlProperties+xml"/>
  <Override PartName="/customXml/itemProps108.xml" ContentType="application/vnd.openxmlformats-officedocument.customXmlProperties+xml"/>
  <Override PartName="/customXml/itemProps109.xml" ContentType="application/vnd.openxmlformats-officedocument.customXmlProperties+xml"/>
  <Override PartName="/customXml/itemProps110.xml" ContentType="application/vnd.openxmlformats-officedocument.customXmlProperties+xml"/>
  <Override PartName="/customXml/itemProps111.xml" ContentType="application/vnd.openxmlformats-officedocument.customXmlProperties+xml"/>
  <Override PartName="/customXml/itemProps112.xml" ContentType="application/vnd.openxmlformats-officedocument.customXmlProperties+xml"/>
  <Override PartName="/customXml/itemProps113.xml" ContentType="application/vnd.openxmlformats-officedocument.customXmlProperties+xml"/>
  <Override PartName="/customXml/itemProps114.xml" ContentType="application/vnd.openxmlformats-officedocument.customXmlProperties+xml"/>
  <Override PartName="/customXml/itemProps115.xml" ContentType="application/vnd.openxmlformats-officedocument.customXmlProperties+xml"/>
  <Override PartName="/customXml/itemProps116.xml" ContentType="application/vnd.openxmlformats-officedocument.customXmlProperties+xml"/>
  <Override PartName="/customXml/itemProps117.xml" ContentType="application/vnd.openxmlformats-officedocument.customXmlProperties+xml"/>
  <Override PartName="/customXml/itemProps118.xml" ContentType="application/vnd.openxmlformats-officedocument.customXmlProperties+xml"/>
  <Override PartName="/customXml/itemProps119.xml" ContentType="application/vnd.openxmlformats-officedocument.customXmlProperties+xml"/>
  <Override PartName="/customXml/itemProps120.xml" ContentType="application/vnd.openxmlformats-officedocument.customXmlProperties+xml"/>
  <Override PartName="/customXml/itemProps121.xml" ContentType="application/vnd.openxmlformats-officedocument.customXmlProperties+xml"/>
  <Override PartName="/customXml/itemProps122.xml" ContentType="application/vnd.openxmlformats-officedocument.customXmlProperties+xml"/>
  <Override PartName="/customXml/itemProps123.xml" ContentType="application/vnd.openxmlformats-officedocument.customXmlProperties+xml"/>
  <Override PartName="/customXml/itemProps124.xml" ContentType="application/vnd.openxmlformats-officedocument.customXmlProperties+xml"/>
  <Override PartName="/customXml/itemProps125.xml" ContentType="application/vnd.openxmlformats-officedocument.customXmlProperties+xml"/>
  <Override PartName="/customXml/itemProps126.xml" ContentType="application/vnd.openxmlformats-officedocument.customXmlProperties+xml"/>
  <Override PartName="/customXml/itemProps127.xml" ContentType="application/vnd.openxmlformats-officedocument.customXmlProperties+xml"/>
  <Override PartName="/customXml/itemProps128.xml" ContentType="application/vnd.openxmlformats-officedocument.customXmlProperties+xml"/>
  <Override PartName="/customXml/itemProps129.xml" ContentType="application/vnd.openxmlformats-officedocument.customXmlProperties+xml"/>
  <Override PartName="/customXml/itemProps130.xml" ContentType="application/vnd.openxmlformats-officedocument.customXmlProperties+xml"/>
  <Override PartName="/customXml/itemProps131.xml" ContentType="application/vnd.openxmlformats-officedocument.customXmlProperties+xml"/>
  <Override PartName="/customXml/itemProps132.xml" ContentType="application/vnd.openxmlformats-officedocument.customXmlProperties+xml"/>
  <Override PartName="/customXml/itemProps133.xml" ContentType="application/vnd.openxmlformats-officedocument.customXmlProperties+xml"/>
  <Override PartName="/customXml/itemProps134.xml" ContentType="application/vnd.openxmlformats-officedocument.customXmlProperties+xml"/>
  <Override PartName="/customXml/itemProps135.xml" ContentType="application/vnd.openxmlformats-officedocument.customXmlProperties+xml"/>
  <Override PartName="/customXml/itemProps136.xml" ContentType="application/vnd.openxmlformats-officedocument.customXmlProperties+xml"/>
  <Override PartName="/customXml/itemProps137.xml" ContentType="application/vnd.openxmlformats-officedocument.customXmlProperties+xml"/>
  <Override PartName="/customXml/itemProps138.xml" ContentType="application/vnd.openxmlformats-officedocument.customXmlProperties+xml"/>
  <Override PartName="/customXml/itemProps139.xml" ContentType="application/vnd.openxmlformats-officedocument.customXmlProperties+xml"/>
  <Override PartName="/customXml/itemProps140.xml" ContentType="application/vnd.openxmlformats-officedocument.customXmlProperties+xml"/>
  <Override PartName="/customXml/itemProps141.xml" ContentType="application/vnd.openxmlformats-officedocument.customXmlProperties+xml"/>
  <Override PartName="/customXml/itemProps142.xml" ContentType="application/vnd.openxmlformats-officedocument.customXmlProperties+xml"/>
  <Override PartName="/customXml/itemProps143.xml" ContentType="application/vnd.openxmlformats-officedocument.customXmlProperties+xml"/>
  <Override PartName="/customXml/itemProps144.xml" ContentType="application/vnd.openxmlformats-officedocument.customXmlProperties+xml"/>
  <Override PartName="/customXml/itemProps145.xml" ContentType="application/vnd.openxmlformats-officedocument.customXmlProperties+xml"/>
  <Override PartName="/customXml/itemProps146.xml" ContentType="application/vnd.openxmlformats-officedocument.customXmlProperties+xml"/>
  <Override PartName="/customXml/itemProps147.xml" ContentType="application/vnd.openxmlformats-officedocument.customXmlProperties+xml"/>
  <Override PartName="/customXml/itemProps148.xml" ContentType="application/vnd.openxmlformats-officedocument.customXmlProperties+xml"/>
  <Override PartName="/customXml/itemProps149.xml" ContentType="application/vnd.openxmlformats-officedocument.customXmlProperties+xml"/>
  <Override PartName="/customXml/itemProps150.xml" ContentType="application/vnd.openxmlformats-officedocument.customXmlProperties+xml"/>
  <Override PartName="/customXml/itemProps151.xml" ContentType="application/vnd.openxmlformats-officedocument.customXmlProperties+xml"/>
  <Override PartName="/customXml/itemProps152.xml" ContentType="application/vnd.openxmlformats-officedocument.customXmlProperties+xml"/>
  <Override PartName="/customXml/itemProps153.xml" ContentType="application/vnd.openxmlformats-officedocument.customXmlProperties+xml"/>
  <Override PartName="/customXml/itemProps154.xml" ContentType="application/vnd.openxmlformats-officedocument.customXmlProperties+xml"/>
  <Override PartName="/customXml/itemProps155.xml" ContentType="application/vnd.openxmlformats-officedocument.customXmlProperties+xml"/>
  <Override PartName="/customXml/itemProps156.xml" ContentType="application/vnd.openxmlformats-officedocument.customXmlProperties+xml"/>
  <Override PartName="/customXml/itemProps157.xml" ContentType="application/vnd.openxmlformats-officedocument.customXmlProperties+xml"/>
  <Override PartName="/customXml/itemProps158.xml" ContentType="application/vnd.openxmlformats-officedocument.customXmlProperties+xml"/>
  <Override PartName="/customXml/itemProps159.xml" ContentType="application/vnd.openxmlformats-officedocument.customXmlProperties+xml"/>
  <Override PartName="/customXml/itemProps160.xml" ContentType="application/vnd.openxmlformats-officedocument.customXmlProperties+xml"/>
  <Override PartName="/customXml/itemProps161.xml" ContentType="application/vnd.openxmlformats-officedocument.customXmlProperties+xml"/>
  <Override PartName="/customXml/itemProps162.xml" ContentType="application/vnd.openxmlformats-officedocument.customXmlProperties+xml"/>
  <Override PartName="/customXml/itemProps163.xml" ContentType="application/vnd.openxmlformats-officedocument.customXmlProperties+xml"/>
  <Override PartName="/customXml/itemProps164.xml" ContentType="application/vnd.openxmlformats-officedocument.customXmlProperties+xml"/>
  <Override PartName="/customXml/itemProps165.xml" ContentType="application/vnd.openxmlformats-officedocument.customXmlProperties+xml"/>
  <Override PartName="/customXml/itemProps166.xml" ContentType="application/vnd.openxmlformats-officedocument.customXmlProperties+xml"/>
  <Override PartName="/customXml/itemProps167.xml" ContentType="application/vnd.openxmlformats-officedocument.customXmlProperties+xml"/>
  <Override PartName="/customXml/itemProps168.xml" ContentType="application/vnd.openxmlformats-officedocument.customXmlProperties+xml"/>
  <Override PartName="/customXml/itemProps169.xml" ContentType="application/vnd.openxmlformats-officedocument.customXmlProperties+xml"/>
  <Override PartName="/customXml/itemProps170.xml" ContentType="application/vnd.openxmlformats-officedocument.customXmlProperties+xml"/>
  <Override PartName="/customXml/itemProps171.xml" ContentType="application/vnd.openxmlformats-officedocument.customXmlProperties+xml"/>
  <Override PartName="/customXml/itemProps172.xml" ContentType="application/vnd.openxmlformats-officedocument.customXmlProperties+xml"/>
  <Override PartName="/customXml/itemProps173.xml" ContentType="application/vnd.openxmlformats-officedocument.customXmlProperties+xml"/>
  <Override PartName="/customXml/itemProps174.xml" ContentType="application/vnd.openxmlformats-officedocument.customXmlProperties+xml"/>
  <Override PartName="/customXml/itemProps175.xml" ContentType="application/vnd.openxmlformats-officedocument.customXmlProperties+xml"/>
  <Override PartName="/customXml/itemProps176.xml" ContentType="application/vnd.openxmlformats-officedocument.customXmlProperties+xml"/>
  <Override PartName="/customXml/itemProps177.xml" ContentType="application/vnd.openxmlformats-officedocument.customXmlProperties+xml"/>
  <Override PartName="/customXml/itemProps178.xml" ContentType="application/vnd.openxmlformats-officedocument.customXmlProperties+xml"/>
  <Override PartName="/customXml/itemProps179.xml" ContentType="application/vnd.openxmlformats-officedocument.customXmlProperties+xml"/>
  <Override PartName="/customXml/itemProps180.xml" ContentType="application/vnd.openxmlformats-officedocument.customXmlProperties+xml"/>
  <Override PartName="/customXml/itemProps181.xml" ContentType="application/vnd.openxmlformats-officedocument.customXmlProperties+xml"/>
  <Override PartName="/customXml/itemProps182.xml" ContentType="application/vnd.openxmlformats-officedocument.customXmlProperties+xml"/>
  <Override PartName="/customXml/itemProps183.xml" ContentType="application/vnd.openxmlformats-officedocument.customXmlProperties+xml"/>
  <Override PartName="/customXml/itemProps184.xml" ContentType="application/vnd.openxmlformats-officedocument.customXmlProperties+xml"/>
  <Override PartName="/customXml/itemProps185.xml" ContentType="application/vnd.openxmlformats-officedocument.customXmlProperties+xml"/>
  <Override PartName="/customXml/itemProps186.xml" ContentType="application/vnd.openxmlformats-officedocument.customXmlProperties+xml"/>
  <Override PartName="/customXml/itemProps187.xml" ContentType="application/vnd.openxmlformats-officedocument.customXmlProperties+xml"/>
  <Override PartName="/customXml/itemProps188.xml" ContentType="application/vnd.openxmlformats-officedocument.customXmlProperties+xml"/>
  <Override PartName="/customXml/itemProps189.xml" ContentType="application/vnd.openxmlformats-officedocument.customXmlProperties+xml"/>
  <Override PartName="/customXml/itemProps190.xml" ContentType="application/vnd.openxmlformats-officedocument.customXmlProperties+xml"/>
  <Override PartName="/customXml/itemProps191.xml" ContentType="application/vnd.openxmlformats-officedocument.customXmlProperties+xml"/>
  <Override PartName="/customXml/itemProps192.xml" ContentType="application/vnd.openxmlformats-officedocument.customXmlProperties+xml"/>
  <Override PartName="/customXml/itemProps193.xml" ContentType="application/vnd.openxmlformats-officedocument.customXmlProperties+xml"/>
  <Override PartName="/customXml/itemProps194.xml" ContentType="application/vnd.openxmlformats-officedocument.customXmlProperties+xml"/>
  <Override PartName="/customXml/itemProps195.xml" ContentType="application/vnd.openxmlformats-officedocument.customXmlProperties+xml"/>
  <Override PartName="/customXml/itemProps196.xml" ContentType="application/vnd.openxmlformats-officedocument.customXmlProperties+xml"/>
  <Override PartName="/customXml/itemProps197.xml" ContentType="application/vnd.openxmlformats-officedocument.customXmlProperties+xml"/>
  <Override PartName="/customXml/itemProps198.xml" ContentType="application/vnd.openxmlformats-officedocument.customXmlProperties+xml"/>
  <Override PartName="/customXml/itemProps199.xml" ContentType="application/vnd.openxmlformats-officedocument.customXmlProperties+xml"/>
  <Override PartName="/customXml/itemProps200.xml" ContentType="application/vnd.openxmlformats-officedocument.customXmlProperties+xml"/>
  <Override PartName="/customXml/itemProps201.xml" ContentType="application/vnd.openxmlformats-officedocument.customXmlProperties+xml"/>
  <Override PartName="/customXml/itemProps202.xml" ContentType="application/vnd.openxmlformats-officedocument.customXmlProperties+xml"/>
  <Override PartName="/customXml/itemProps203.xml" ContentType="application/vnd.openxmlformats-officedocument.customXmlProperties+xml"/>
  <Override PartName="/customXml/itemProps204.xml" ContentType="application/vnd.openxmlformats-officedocument.customXmlProperties+xml"/>
  <Override PartName="/customXml/itemProps205.xml" ContentType="application/vnd.openxmlformats-officedocument.customXmlProperties+xml"/>
  <Override PartName="/customXml/itemProps206.xml" ContentType="application/vnd.openxmlformats-officedocument.customXmlProperties+xml"/>
  <Override PartName="/customXml/itemProps207.xml" ContentType="application/vnd.openxmlformats-officedocument.customXmlProperties+xml"/>
  <Override PartName="/customXml/itemProps208.xml" ContentType="application/vnd.openxmlformats-officedocument.customXmlProperties+xml"/>
  <Override PartName="/customXml/itemProps209.xml" ContentType="application/vnd.openxmlformats-officedocument.customXmlProperties+xml"/>
  <Override PartName="/customXml/itemProps210.xml" ContentType="application/vnd.openxmlformats-officedocument.customXmlProperties+xml"/>
  <Override PartName="/customXml/itemProps211.xml" ContentType="application/vnd.openxmlformats-officedocument.customXmlProperties+xml"/>
  <Override PartName="/customXml/itemProps212.xml" ContentType="application/vnd.openxmlformats-officedocument.customXmlProperties+xml"/>
  <Override PartName="/customXml/itemProps213.xml" ContentType="application/vnd.openxmlformats-officedocument.customXmlProperties+xml"/>
  <Override PartName="/customXml/itemProps214.xml" ContentType="application/vnd.openxmlformats-officedocument.customXmlProperties+xml"/>
  <Override PartName="/customXml/itemProps215.xml" ContentType="application/vnd.openxmlformats-officedocument.customXmlProperties+xml"/>
  <Override PartName="/customXml/itemProps216.xml" ContentType="application/vnd.openxmlformats-officedocument.customXmlProperties+xml"/>
  <Override PartName="/customXml/itemProps217.xml" ContentType="application/vnd.openxmlformats-officedocument.customXmlProperties+xml"/>
  <Override PartName="/customXml/itemProps218.xml" ContentType="application/vnd.openxmlformats-officedocument.customXmlProperties+xml"/>
  <Override PartName="/customXml/itemProps219.xml" ContentType="application/vnd.openxmlformats-officedocument.customXmlProperties+xml"/>
  <Override PartName="/customXml/itemProps220.xml" ContentType="application/vnd.openxmlformats-officedocument.customXmlProperties+xml"/>
  <Override PartName="/customXml/itemProps221.xml" ContentType="application/vnd.openxmlformats-officedocument.customXmlProperties+xml"/>
  <Override PartName="/customXml/itemProps222.xml" ContentType="application/vnd.openxmlformats-officedocument.customXmlProperties+xml"/>
  <Override PartName="/customXml/itemProps223.xml" ContentType="application/vnd.openxmlformats-officedocument.customXmlProperties+xml"/>
  <Override PartName="/customXml/itemProps224.xml" ContentType="application/vnd.openxmlformats-officedocument.customXmlProperties+xml"/>
  <Override PartName="/customXml/itemProps225.xml" ContentType="application/vnd.openxmlformats-officedocument.customXmlProperties+xml"/>
  <Override PartName="/customXml/itemProps226.xml" ContentType="application/vnd.openxmlformats-officedocument.customXmlProperties+xml"/>
  <Override PartName="/customXml/itemProps227.xml" ContentType="application/vnd.openxmlformats-officedocument.customXmlProperties+xml"/>
  <Override PartName="/customXml/itemProps228.xml" ContentType="application/vnd.openxmlformats-officedocument.customXmlProperties+xml"/>
  <Override PartName="/customXml/itemProps229.xml" ContentType="application/vnd.openxmlformats-officedocument.customXmlProperties+xml"/>
  <Override PartName="/customXml/itemProps230.xml" ContentType="application/vnd.openxmlformats-officedocument.customXmlProperties+xml"/>
  <Override PartName="/customXml/itemProps231.xml" ContentType="application/vnd.openxmlformats-officedocument.customXmlProperties+xml"/>
  <Override PartName="/customXml/itemProps232.xml" ContentType="application/vnd.openxmlformats-officedocument.customXmlProperties+xml"/>
  <Override PartName="/customXml/itemProps233.xml" ContentType="application/vnd.openxmlformats-officedocument.customXmlProperties+xml"/>
  <Override PartName="/customXml/itemProps234.xml" ContentType="application/vnd.openxmlformats-officedocument.customXmlProperties+xml"/>
  <Override PartName="/customXml/itemProps235.xml" ContentType="application/vnd.openxmlformats-officedocument.customXmlProperties+xml"/>
  <Override PartName="/customXml/itemProps236.xml" ContentType="application/vnd.openxmlformats-officedocument.customXmlProperties+xml"/>
  <Override PartName="/customXml/itemProps237.xml" ContentType="application/vnd.openxmlformats-officedocument.customXmlProperties+xml"/>
  <Override PartName="/customXml/itemProps238.xml" ContentType="application/vnd.openxmlformats-officedocument.customXmlProperties+xml"/>
  <Override PartName="/customXml/itemProps239.xml" ContentType="application/vnd.openxmlformats-officedocument.customXmlProperties+xml"/>
  <Override PartName="/customXml/itemProps24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41"/>
  </p:sldMasterIdLst>
  <p:notesMasterIdLst>
    <p:notesMasterId r:id="rId252"/>
  </p:notesMasterIdLst>
  <p:handoutMasterIdLst>
    <p:handoutMasterId r:id="rId253"/>
  </p:handoutMasterIdLst>
  <p:sldIdLst>
    <p:sldId id="261" r:id="rId242"/>
    <p:sldId id="280" r:id="rId243"/>
    <p:sldId id="266" r:id="rId244"/>
    <p:sldId id="267" r:id="rId245"/>
    <p:sldId id="273" r:id="rId246"/>
    <p:sldId id="264" r:id="rId247"/>
    <p:sldId id="265" r:id="rId248"/>
    <p:sldId id="281" r:id="rId249"/>
    <p:sldId id="268" r:id="rId250"/>
    <p:sldId id="260" r:id="rId25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en, Greg" initials="AG" lastIdx="1" clrIdx="0">
    <p:extLst>
      <p:ext uri="{19B8F6BF-5375-455C-9EA6-DF929625EA0E}">
        <p15:presenceInfo xmlns:p15="http://schemas.microsoft.com/office/powerpoint/2012/main" userId="S-1-5-21-1339303556-449845944-1601390327-86932" providerId="AD"/>
      </p:ext>
    </p:extLst>
  </p:cmAuthor>
  <p:cmAuthor id="2" name="Vetter, Doreen" initials="VD" lastIdx="6" clrIdx="1">
    <p:extLst>
      <p:ext uri="{19B8F6BF-5375-455C-9EA6-DF929625EA0E}">
        <p15:presenceInfo xmlns:p15="http://schemas.microsoft.com/office/powerpoint/2012/main" userId="S-1-5-21-1339303556-449845944-1601390327-1615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F5F1B9"/>
    <a:srgbClr val="F5E5B9"/>
    <a:srgbClr val="FBEDE5"/>
    <a:srgbClr val="F9F3D9"/>
    <a:srgbClr val="FCEF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83659" autoAdjust="0"/>
  </p:normalViewPr>
  <p:slideViewPr>
    <p:cSldViewPr snapToGrid="0">
      <p:cViewPr varScale="1">
        <p:scale>
          <a:sx n="62" d="100"/>
          <a:sy n="62" d="100"/>
        </p:scale>
        <p:origin x="8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customXml" Target="../customXml/item117.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customXml" Target="../customXml/item138.xml"/><Relationship Id="rId159" Type="http://schemas.openxmlformats.org/officeDocument/2006/relationships/customXml" Target="../customXml/item159.xml"/><Relationship Id="rId170" Type="http://schemas.openxmlformats.org/officeDocument/2006/relationships/customXml" Target="../customXml/item170.xml"/><Relationship Id="rId191" Type="http://schemas.openxmlformats.org/officeDocument/2006/relationships/customXml" Target="../customXml/item191.xml"/><Relationship Id="rId205" Type="http://schemas.openxmlformats.org/officeDocument/2006/relationships/customXml" Target="../customXml/item205.xml"/><Relationship Id="rId226" Type="http://schemas.openxmlformats.org/officeDocument/2006/relationships/customXml" Target="../customXml/item226.xml"/><Relationship Id="rId247" Type="http://schemas.openxmlformats.org/officeDocument/2006/relationships/slide" Target="slides/slide6.xml"/><Relationship Id="rId107" Type="http://schemas.openxmlformats.org/officeDocument/2006/relationships/customXml" Target="../customXml/item107.xml"/><Relationship Id="rId11" Type="http://schemas.openxmlformats.org/officeDocument/2006/relationships/customXml" Target="../customXml/item11.xml"/><Relationship Id="rId32" Type="http://schemas.openxmlformats.org/officeDocument/2006/relationships/customXml" Target="../customXml/item32.xml"/><Relationship Id="rId53" Type="http://schemas.openxmlformats.org/officeDocument/2006/relationships/customXml" Target="../customXml/item53.xml"/><Relationship Id="rId74" Type="http://schemas.openxmlformats.org/officeDocument/2006/relationships/customXml" Target="../customXml/item74.xml"/><Relationship Id="rId128" Type="http://schemas.openxmlformats.org/officeDocument/2006/relationships/customXml" Target="../customXml/item128.xml"/><Relationship Id="rId149" Type="http://schemas.openxmlformats.org/officeDocument/2006/relationships/customXml" Target="../customXml/item149.xml"/><Relationship Id="rId5" Type="http://schemas.openxmlformats.org/officeDocument/2006/relationships/customXml" Target="../customXml/item5.xml"/><Relationship Id="rId95" Type="http://schemas.openxmlformats.org/officeDocument/2006/relationships/customXml" Target="../customXml/item95.xml"/><Relationship Id="rId160" Type="http://schemas.openxmlformats.org/officeDocument/2006/relationships/customXml" Target="../customXml/item160.xml"/><Relationship Id="rId181" Type="http://schemas.openxmlformats.org/officeDocument/2006/relationships/customXml" Target="../customXml/item181.xml"/><Relationship Id="rId216" Type="http://schemas.openxmlformats.org/officeDocument/2006/relationships/customXml" Target="../customXml/item216.xml"/><Relationship Id="rId237" Type="http://schemas.openxmlformats.org/officeDocument/2006/relationships/customXml" Target="../customXml/item237.xml"/><Relationship Id="rId258" Type="http://schemas.openxmlformats.org/officeDocument/2006/relationships/tableStyles" Target="tableStyles.xml"/><Relationship Id="rId22" Type="http://schemas.openxmlformats.org/officeDocument/2006/relationships/customXml" Target="../customXml/item22.xml"/><Relationship Id="rId43" Type="http://schemas.openxmlformats.org/officeDocument/2006/relationships/customXml" Target="../customXml/item43.xml"/><Relationship Id="rId64" Type="http://schemas.openxmlformats.org/officeDocument/2006/relationships/customXml" Target="../customXml/item64.xml"/><Relationship Id="rId118" Type="http://schemas.openxmlformats.org/officeDocument/2006/relationships/customXml" Target="../customXml/item118.xml"/><Relationship Id="rId139" Type="http://schemas.openxmlformats.org/officeDocument/2006/relationships/customXml" Target="../customXml/item139.xml"/><Relationship Id="rId85" Type="http://schemas.openxmlformats.org/officeDocument/2006/relationships/customXml" Target="../customXml/item85.xml"/><Relationship Id="rId150" Type="http://schemas.openxmlformats.org/officeDocument/2006/relationships/customXml" Target="../customXml/item150.xml"/><Relationship Id="rId171" Type="http://schemas.openxmlformats.org/officeDocument/2006/relationships/customXml" Target="../customXml/item171.xml"/><Relationship Id="rId192" Type="http://schemas.openxmlformats.org/officeDocument/2006/relationships/customXml" Target="../customXml/item192.xml"/><Relationship Id="rId206" Type="http://schemas.openxmlformats.org/officeDocument/2006/relationships/customXml" Target="../customXml/item206.xml"/><Relationship Id="rId227" Type="http://schemas.openxmlformats.org/officeDocument/2006/relationships/customXml" Target="../customXml/item227.xml"/><Relationship Id="rId248" Type="http://schemas.openxmlformats.org/officeDocument/2006/relationships/slide" Target="slides/slide7.xml"/><Relationship Id="rId12" Type="http://schemas.openxmlformats.org/officeDocument/2006/relationships/customXml" Target="../customXml/item12.xml"/><Relationship Id="rId33" Type="http://schemas.openxmlformats.org/officeDocument/2006/relationships/customXml" Target="../customXml/item33.xml"/><Relationship Id="rId108" Type="http://schemas.openxmlformats.org/officeDocument/2006/relationships/customXml" Target="../customXml/item108.xml"/><Relationship Id="rId129" Type="http://schemas.openxmlformats.org/officeDocument/2006/relationships/customXml" Target="../customXml/item129.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customXml" Target="../customXml/item96.xml"/><Relationship Id="rId140" Type="http://schemas.openxmlformats.org/officeDocument/2006/relationships/customXml" Target="../customXml/item140.xml"/><Relationship Id="rId145" Type="http://schemas.openxmlformats.org/officeDocument/2006/relationships/customXml" Target="../customXml/item145.xml"/><Relationship Id="rId161" Type="http://schemas.openxmlformats.org/officeDocument/2006/relationships/customXml" Target="../customXml/item161.xml"/><Relationship Id="rId166" Type="http://schemas.openxmlformats.org/officeDocument/2006/relationships/customXml" Target="../customXml/item166.xml"/><Relationship Id="rId182" Type="http://schemas.openxmlformats.org/officeDocument/2006/relationships/customXml" Target="../customXml/item182.xml"/><Relationship Id="rId187" Type="http://schemas.openxmlformats.org/officeDocument/2006/relationships/customXml" Target="../customXml/item187.xml"/><Relationship Id="rId217" Type="http://schemas.openxmlformats.org/officeDocument/2006/relationships/customXml" Target="../customXml/item217.xml"/><Relationship Id="rId1" Type="http://schemas.openxmlformats.org/officeDocument/2006/relationships/customXml" Target="../customXml/item1.xml"/><Relationship Id="rId6" Type="http://schemas.openxmlformats.org/officeDocument/2006/relationships/customXml" Target="../customXml/item6.xml"/><Relationship Id="rId212" Type="http://schemas.openxmlformats.org/officeDocument/2006/relationships/customXml" Target="../customXml/item212.xml"/><Relationship Id="rId233" Type="http://schemas.openxmlformats.org/officeDocument/2006/relationships/customXml" Target="../customXml/item233.xml"/><Relationship Id="rId238" Type="http://schemas.openxmlformats.org/officeDocument/2006/relationships/customXml" Target="../customXml/item238.xml"/><Relationship Id="rId254" Type="http://schemas.openxmlformats.org/officeDocument/2006/relationships/commentAuthors" Target="commentAuthors.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customXml" Target="../customXml/item114.xml"/><Relationship Id="rId119" Type="http://schemas.openxmlformats.org/officeDocument/2006/relationships/customXml" Target="../customXml/item119.xm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customXml" Target="../customXml/item130.xml"/><Relationship Id="rId135" Type="http://schemas.openxmlformats.org/officeDocument/2006/relationships/customXml" Target="../customXml/item135.xml"/><Relationship Id="rId151" Type="http://schemas.openxmlformats.org/officeDocument/2006/relationships/customXml" Target="../customXml/item151.xml"/><Relationship Id="rId156" Type="http://schemas.openxmlformats.org/officeDocument/2006/relationships/customXml" Target="../customXml/item156.xml"/><Relationship Id="rId177" Type="http://schemas.openxmlformats.org/officeDocument/2006/relationships/customXml" Target="../customXml/item177.xml"/><Relationship Id="rId198" Type="http://schemas.openxmlformats.org/officeDocument/2006/relationships/customXml" Target="../customXml/item198.xml"/><Relationship Id="rId172" Type="http://schemas.openxmlformats.org/officeDocument/2006/relationships/customXml" Target="../customXml/item172.xml"/><Relationship Id="rId193" Type="http://schemas.openxmlformats.org/officeDocument/2006/relationships/customXml" Target="../customXml/item193.xml"/><Relationship Id="rId202" Type="http://schemas.openxmlformats.org/officeDocument/2006/relationships/customXml" Target="../customXml/item202.xml"/><Relationship Id="rId207" Type="http://schemas.openxmlformats.org/officeDocument/2006/relationships/customXml" Target="../customXml/item207.xml"/><Relationship Id="rId223" Type="http://schemas.openxmlformats.org/officeDocument/2006/relationships/customXml" Target="../customXml/item223.xml"/><Relationship Id="rId228" Type="http://schemas.openxmlformats.org/officeDocument/2006/relationships/customXml" Target="../customXml/item228.xml"/><Relationship Id="rId244" Type="http://schemas.openxmlformats.org/officeDocument/2006/relationships/slide" Target="slides/slide3.xml"/><Relationship Id="rId249" Type="http://schemas.openxmlformats.org/officeDocument/2006/relationships/slide" Target="slides/slide8.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customXml" Target="../customXml/item109.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customXml" Target="../customXml/item104.xml"/><Relationship Id="rId120" Type="http://schemas.openxmlformats.org/officeDocument/2006/relationships/customXml" Target="../customXml/item120.xml"/><Relationship Id="rId125" Type="http://schemas.openxmlformats.org/officeDocument/2006/relationships/customXml" Target="../customXml/item125.xml"/><Relationship Id="rId141" Type="http://schemas.openxmlformats.org/officeDocument/2006/relationships/customXml" Target="../customXml/item141.xml"/><Relationship Id="rId146" Type="http://schemas.openxmlformats.org/officeDocument/2006/relationships/customXml" Target="../customXml/item146.xml"/><Relationship Id="rId167" Type="http://schemas.openxmlformats.org/officeDocument/2006/relationships/customXml" Target="../customXml/item167.xml"/><Relationship Id="rId188" Type="http://schemas.openxmlformats.org/officeDocument/2006/relationships/customXml" Target="../customXml/item188.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customXml" Target="../customXml/item162.xml"/><Relationship Id="rId183" Type="http://schemas.openxmlformats.org/officeDocument/2006/relationships/customXml" Target="../customXml/item183.xml"/><Relationship Id="rId213" Type="http://schemas.openxmlformats.org/officeDocument/2006/relationships/customXml" Target="../customXml/item213.xml"/><Relationship Id="rId218" Type="http://schemas.openxmlformats.org/officeDocument/2006/relationships/customXml" Target="../customXml/item218.xml"/><Relationship Id="rId234" Type="http://schemas.openxmlformats.org/officeDocument/2006/relationships/customXml" Target="../customXml/item234.xml"/><Relationship Id="rId239" Type="http://schemas.openxmlformats.org/officeDocument/2006/relationships/customXml" Target="../customXml/item239.xml"/><Relationship Id="rId2" Type="http://schemas.openxmlformats.org/officeDocument/2006/relationships/customXml" Target="../customXml/item2.xml"/><Relationship Id="rId29" Type="http://schemas.openxmlformats.org/officeDocument/2006/relationships/customXml" Target="../customXml/item29.xml"/><Relationship Id="rId250" Type="http://schemas.openxmlformats.org/officeDocument/2006/relationships/slide" Target="slides/slide9.xml"/><Relationship Id="rId255" Type="http://schemas.openxmlformats.org/officeDocument/2006/relationships/presProps" Target="presProps.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customXml" Target="../customXml/item110.xml"/><Relationship Id="rId115" Type="http://schemas.openxmlformats.org/officeDocument/2006/relationships/customXml" Target="../customXml/item115.xml"/><Relationship Id="rId131" Type="http://schemas.openxmlformats.org/officeDocument/2006/relationships/customXml" Target="../customXml/item131.xml"/><Relationship Id="rId136" Type="http://schemas.openxmlformats.org/officeDocument/2006/relationships/customXml" Target="../customXml/item136.xml"/><Relationship Id="rId157" Type="http://schemas.openxmlformats.org/officeDocument/2006/relationships/customXml" Target="../customXml/item157.xml"/><Relationship Id="rId178" Type="http://schemas.openxmlformats.org/officeDocument/2006/relationships/customXml" Target="../customXml/item178.xm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customXml" Target="../customXml/item152.xml"/><Relationship Id="rId173" Type="http://schemas.openxmlformats.org/officeDocument/2006/relationships/customXml" Target="../customXml/item173.xml"/><Relationship Id="rId194" Type="http://schemas.openxmlformats.org/officeDocument/2006/relationships/customXml" Target="../customXml/item194.xml"/><Relationship Id="rId199" Type="http://schemas.openxmlformats.org/officeDocument/2006/relationships/customXml" Target="../customXml/item199.xml"/><Relationship Id="rId203" Type="http://schemas.openxmlformats.org/officeDocument/2006/relationships/customXml" Target="../customXml/item203.xml"/><Relationship Id="rId208" Type="http://schemas.openxmlformats.org/officeDocument/2006/relationships/customXml" Target="../customXml/item208.xml"/><Relationship Id="rId229" Type="http://schemas.openxmlformats.org/officeDocument/2006/relationships/customXml" Target="../customXml/item229.xml"/><Relationship Id="rId19" Type="http://schemas.openxmlformats.org/officeDocument/2006/relationships/customXml" Target="../customXml/item19.xml"/><Relationship Id="rId224" Type="http://schemas.openxmlformats.org/officeDocument/2006/relationships/customXml" Target="../customXml/item224.xml"/><Relationship Id="rId240" Type="http://schemas.openxmlformats.org/officeDocument/2006/relationships/customXml" Target="../customXml/item240.xml"/><Relationship Id="rId245" Type="http://schemas.openxmlformats.org/officeDocument/2006/relationships/slide" Target="slides/slide4.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customXml" Target="../customXml/item100.xml"/><Relationship Id="rId105" Type="http://schemas.openxmlformats.org/officeDocument/2006/relationships/customXml" Target="../customXml/item105.xml"/><Relationship Id="rId126" Type="http://schemas.openxmlformats.org/officeDocument/2006/relationships/customXml" Target="../customXml/item126.xml"/><Relationship Id="rId147" Type="http://schemas.openxmlformats.org/officeDocument/2006/relationships/customXml" Target="../customXml/item147.xml"/><Relationship Id="rId168" Type="http://schemas.openxmlformats.org/officeDocument/2006/relationships/customXml" Target="../customXml/item168.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customXml" Target="../customXml/item98.xml"/><Relationship Id="rId121" Type="http://schemas.openxmlformats.org/officeDocument/2006/relationships/customXml" Target="../customXml/item121.xml"/><Relationship Id="rId142" Type="http://schemas.openxmlformats.org/officeDocument/2006/relationships/customXml" Target="../customXml/item142.xml"/><Relationship Id="rId163" Type="http://schemas.openxmlformats.org/officeDocument/2006/relationships/customXml" Target="../customXml/item163.xml"/><Relationship Id="rId184" Type="http://schemas.openxmlformats.org/officeDocument/2006/relationships/customXml" Target="../customXml/item184.xml"/><Relationship Id="rId189" Type="http://schemas.openxmlformats.org/officeDocument/2006/relationships/customXml" Target="../customXml/item189.xml"/><Relationship Id="rId219" Type="http://schemas.openxmlformats.org/officeDocument/2006/relationships/customXml" Target="../customXml/item219.xml"/><Relationship Id="rId3" Type="http://schemas.openxmlformats.org/officeDocument/2006/relationships/customXml" Target="../customXml/item3.xml"/><Relationship Id="rId214" Type="http://schemas.openxmlformats.org/officeDocument/2006/relationships/customXml" Target="../customXml/item214.xml"/><Relationship Id="rId230" Type="http://schemas.openxmlformats.org/officeDocument/2006/relationships/customXml" Target="../customXml/item230.xml"/><Relationship Id="rId235" Type="http://schemas.openxmlformats.org/officeDocument/2006/relationships/customXml" Target="../customXml/item235.xml"/><Relationship Id="rId251" Type="http://schemas.openxmlformats.org/officeDocument/2006/relationships/slide" Target="slides/slide10.xml"/><Relationship Id="rId256" Type="http://schemas.openxmlformats.org/officeDocument/2006/relationships/viewProps" Target="viewProps.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customXml" Target="../customXml/item116.xml"/><Relationship Id="rId137" Type="http://schemas.openxmlformats.org/officeDocument/2006/relationships/customXml" Target="../customXml/item137.xml"/><Relationship Id="rId158" Type="http://schemas.openxmlformats.org/officeDocument/2006/relationships/customXml" Target="../customXml/item158.xm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customXml" Target="../customXml/item111.xml"/><Relationship Id="rId132" Type="http://schemas.openxmlformats.org/officeDocument/2006/relationships/customXml" Target="../customXml/item132.xml"/><Relationship Id="rId153" Type="http://schemas.openxmlformats.org/officeDocument/2006/relationships/customXml" Target="../customXml/item153.xml"/><Relationship Id="rId174" Type="http://schemas.openxmlformats.org/officeDocument/2006/relationships/customXml" Target="../customXml/item174.xml"/><Relationship Id="rId179" Type="http://schemas.openxmlformats.org/officeDocument/2006/relationships/customXml" Target="../customXml/item179.xml"/><Relationship Id="rId195" Type="http://schemas.openxmlformats.org/officeDocument/2006/relationships/customXml" Target="../customXml/item195.xml"/><Relationship Id="rId209" Type="http://schemas.openxmlformats.org/officeDocument/2006/relationships/customXml" Target="../customXml/item209.xml"/><Relationship Id="rId190" Type="http://schemas.openxmlformats.org/officeDocument/2006/relationships/customXml" Target="../customXml/item190.xml"/><Relationship Id="rId204" Type="http://schemas.openxmlformats.org/officeDocument/2006/relationships/customXml" Target="../customXml/item204.xml"/><Relationship Id="rId220" Type="http://schemas.openxmlformats.org/officeDocument/2006/relationships/customXml" Target="../customXml/item220.xml"/><Relationship Id="rId225" Type="http://schemas.openxmlformats.org/officeDocument/2006/relationships/customXml" Target="../customXml/item225.xml"/><Relationship Id="rId241" Type="http://schemas.openxmlformats.org/officeDocument/2006/relationships/slideMaster" Target="slideMasters/slideMaster1.xml"/><Relationship Id="rId246" Type="http://schemas.openxmlformats.org/officeDocument/2006/relationships/slide" Target="slides/slide5.xm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customXml" Target="../customXml/item106.xml"/><Relationship Id="rId127" Type="http://schemas.openxmlformats.org/officeDocument/2006/relationships/customXml" Target="../customXml/item127.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customXml" Target="../customXml/item99.xml"/><Relationship Id="rId101" Type="http://schemas.openxmlformats.org/officeDocument/2006/relationships/customXml" Target="../customXml/item101.xml"/><Relationship Id="rId122" Type="http://schemas.openxmlformats.org/officeDocument/2006/relationships/customXml" Target="../customXml/item122.xml"/><Relationship Id="rId143" Type="http://schemas.openxmlformats.org/officeDocument/2006/relationships/customXml" Target="../customXml/item143.xml"/><Relationship Id="rId148" Type="http://schemas.openxmlformats.org/officeDocument/2006/relationships/customXml" Target="../customXml/item148.xml"/><Relationship Id="rId164" Type="http://schemas.openxmlformats.org/officeDocument/2006/relationships/customXml" Target="../customXml/item164.xml"/><Relationship Id="rId169" Type="http://schemas.openxmlformats.org/officeDocument/2006/relationships/customXml" Target="../customXml/item169.xml"/><Relationship Id="rId185" Type="http://schemas.openxmlformats.org/officeDocument/2006/relationships/customXml" Target="../customXml/item185.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customXml" Target="../customXml/item180.xml"/><Relationship Id="rId210" Type="http://schemas.openxmlformats.org/officeDocument/2006/relationships/customXml" Target="../customXml/item210.xml"/><Relationship Id="rId215" Type="http://schemas.openxmlformats.org/officeDocument/2006/relationships/customXml" Target="../customXml/item215.xml"/><Relationship Id="rId236" Type="http://schemas.openxmlformats.org/officeDocument/2006/relationships/customXml" Target="../customXml/item236.xml"/><Relationship Id="rId257" Type="http://schemas.openxmlformats.org/officeDocument/2006/relationships/theme" Target="theme/theme1.xml"/><Relationship Id="rId26" Type="http://schemas.openxmlformats.org/officeDocument/2006/relationships/customXml" Target="../customXml/item26.xml"/><Relationship Id="rId231" Type="http://schemas.openxmlformats.org/officeDocument/2006/relationships/customXml" Target="../customXml/item231.xml"/><Relationship Id="rId252" Type="http://schemas.openxmlformats.org/officeDocument/2006/relationships/notesMaster" Target="notesMasters/notesMaster1.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customXml" Target="../customXml/item112.xml"/><Relationship Id="rId133" Type="http://schemas.openxmlformats.org/officeDocument/2006/relationships/customXml" Target="../customXml/item133.xml"/><Relationship Id="rId154" Type="http://schemas.openxmlformats.org/officeDocument/2006/relationships/customXml" Target="../customXml/item154.xml"/><Relationship Id="rId175" Type="http://schemas.openxmlformats.org/officeDocument/2006/relationships/customXml" Target="../customXml/item175.xml"/><Relationship Id="rId196" Type="http://schemas.openxmlformats.org/officeDocument/2006/relationships/customXml" Target="../customXml/item196.xml"/><Relationship Id="rId200" Type="http://schemas.openxmlformats.org/officeDocument/2006/relationships/customXml" Target="../customXml/item200.xml"/><Relationship Id="rId16" Type="http://schemas.openxmlformats.org/officeDocument/2006/relationships/customXml" Target="../customXml/item16.xml"/><Relationship Id="rId221" Type="http://schemas.openxmlformats.org/officeDocument/2006/relationships/customXml" Target="../customXml/item221.xml"/><Relationship Id="rId242" Type="http://schemas.openxmlformats.org/officeDocument/2006/relationships/slide" Target="slides/slide1.xml"/><Relationship Id="rId37" Type="http://schemas.openxmlformats.org/officeDocument/2006/relationships/customXml" Target="../customXml/item37.xml"/><Relationship Id="rId58" Type="http://schemas.openxmlformats.org/officeDocument/2006/relationships/customXml" Target="../customXml/item58.xml"/><Relationship Id="rId79" Type="http://schemas.openxmlformats.org/officeDocument/2006/relationships/customXml" Target="../customXml/item79.xml"/><Relationship Id="rId102" Type="http://schemas.openxmlformats.org/officeDocument/2006/relationships/customXml" Target="../customXml/item102.xml"/><Relationship Id="rId123" Type="http://schemas.openxmlformats.org/officeDocument/2006/relationships/customXml" Target="../customXml/item123.xml"/><Relationship Id="rId144" Type="http://schemas.openxmlformats.org/officeDocument/2006/relationships/customXml" Target="../customXml/item144.xml"/><Relationship Id="rId90" Type="http://schemas.openxmlformats.org/officeDocument/2006/relationships/customXml" Target="../customXml/item90.xml"/><Relationship Id="rId165" Type="http://schemas.openxmlformats.org/officeDocument/2006/relationships/customXml" Target="../customXml/item165.xml"/><Relationship Id="rId186" Type="http://schemas.openxmlformats.org/officeDocument/2006/relationships/customXml" Target="../customXml/item186.xml"/><Relationship Id="rId211" Type="http://schemas.openxmlformats.org/officeDocument/2006/relationships/customXml" Target="../customXml/item211.xml"/><Relationship Id="rId232" Type="http://schemas.openxmlformats.org/officeDocument/2006/relationships/customXml" Target="../customXml/item232.xml"/><Relationship Id="rId253" Type="http://schemas.openxmlformats.org/officeDocument/2006/relationships/handoutMaster" Target="handoutMasters/handoutMaster1.xml"/><Relationship Id="rId27" Type="http://schemas.openxmlformats.org/officeDocument/2006/relationships/customXml" Target="../customXml/item27.xml"/><Relationship Id="rId48" Type="http://schemas.openxmlformats.org/officeDocument/2006/relationships/customXml" Target="../customXml/item48.xml"/><Relationship Id="rId69" Type="http://schemas.openxmlformats.org/officeDocument/2006/relationships/customXml" Target="../customXml/item69.xml"/><Relationship Id="rId113" Type="http://schemas.openxmlformats.org/officeDocument/2006/relationships/customXml" Target="../customXml/item113.xml"/><Relationship Id="rId134" Type="http://schemas.openxmlformats.org/officeDocument/2006/relationships/customXml" Target="../customXml/item134.xml"/><Relationship Id="rId80" Type="http://schemas.openxmlformats.org/officeDocument/2006/relationships/customXml" Target="../customXml/item80.xml"/><Relationship Id="rId155" Type="http://schemas.openxmlformats.org/officeDocument/2006/relationships/customXml" Target="../customXml/item155.xml"/><Relationship Id="rId176" Type="http://schemas.openxmlformats.org/officeDocument/2006/relationships/customXml" Target="../customXml/item176.xml"/><Relationship Id="rId197" Type="http://schemas.openxmlformats.org/officeDocument/2006/relationships/customXml" Target="../customXml/item197.xml"/><Relationship Id="rId201" Type="http://schemas.openxmlformats.org/officeDocument/2006/relationships/customXml" Target="../customXml/item201.xml"/><Relationship Id="rId222" Type="http://schemas.openxmlformats.org/officeDocument/2006/relationships/customXml" Target="../customXml/item222.xml"/><Relationship Id="rId243" Type="http://schemas.openxmlformats.org/officeDocument/2006/relationships/slide" Target="slides/slide2.xml"/><Relationship Id="rId17" Type="http://schemas.openxmlformats.org/officeDocument/2006/relationships/customXml" Target="../customXml/item17.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customXml" Target="../customXml/item103.xml"/><Relationship Id="rId124" Type="http://schemas.openxmlformats.org/officeDocument/2006/relationships/customXml" Target="../customXml/item12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B0F11453-BAB5-4617-AD17-A5F014D25AC1}" type="datetimeFigureOut">
              <a:rPr lang="en-US" smtClean="0"/>
              <a:t>8/31/2016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61EF9B2D-9647-44EE-909A-0971AF0AF5BD}" type="slidenum">
              <a:rPr lang="en-US" smtClean="0"/>
              <a:t>‹#›</a:t>
            </a:fld>
            <a:endParaRPr lang="en-US"/>
          </a:p>
        </p:txBody>
      </p:sp>
    </p:spTree>
    <p:extLst>
      <p:ext uri="{BB962C8B-B14F-4D97-AF65-F5344CB8AC3E}">
        <p14:creationId xmlns:p14="http://schemas.microsoft.com/office/powerpoint/2010/main" val="2197182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111D23BF-EEAB-4B04-BA27-55835FB87592}" type="datetimeFigureOut">
              <a:rPr lang="en-US" smtClean="0"/>
              <a:t>8/31/2016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001BF300-E08A-456E-8F5B-DEBDA76C76C1}" type="slidenum">
              <a:rPr lang="en-US" smtClean="0"/>
              <a:t>‹#›</a:t>
            </a:fld>
            <a:endParaRPr lang="en-US"/>
          </a:p>
        </p:txBody>
      </p:sp>
    </p:spTree>
    <p:extLst>
      <p:ext uri="{BB962C8B-B14F-4D97-AF65-F5344CB8AC3E}">
        <p14:creationId xmlns:p14="http://schemas.microsoft.com/office/powerpoint/2010/main" val="87969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1</a:t>
            </a:fld>
            <a:endParaRPr lang="en-US"/>
          </a:p>
        </p:txBody>
      </p:sp>
    </p:spTree>
    <p:extLst>
      <p:ext uri="{BB962C8B-B14F-4D97-AF65-F5344CB8AC3E}">
        <p14:creationId xmlns:p14="http://schemas.microsoft.com/office/powerpoint/2010/main" val="38850571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10</a:t>
            </a:fld>
            <a:endParaRPr lang="en-US"/>
          </a:p>
        </p:txBody>
      </p:sp>
    </p:spTree>
    <p:extLst>
      <p:ext uri="{BB962C8B-B14F-4D97-AF65-F5344CB8AC3E}">
        <p14:creationId xmlns:p14="http://schemas.microsoft.com/office/powerpoint/2010/main" val="3335065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2</a:t>
            </a:fld>
            <a:endParaRPr lang="en-US"/>
          </a:p>
        </p:txBody>
      </p:sp>
    </p:spTree>
    <p:extLst>
      <p:ext uri="{BB962C8B-B14F-4D97-AF65-F5344CB8AC3E}">
        <p14:creationId xmlns:p14="http://schemas.microsoft.com/office/powerpoint/2010/main" val="1927095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u="sng" dirty="0" smtClean="0"/>
              <a:t>Goal</a:t>
            </a:r>
            <a:r>
              <a:rPr lang="en-US" sz="1200" u="sng" baseline="0" dirty="0" smtClean="0"/>
              <a:t> Implementation Teams </a:t>
            </a:r>
          </a:p>
          <a:p>
            <a:pPr marL="285750" indent="-285750">
              <a:buFont typeface="Arial" panose="020B0604020202020204" pitchFamily="34" charset="0"/>
              <a:buChar char="•"/>
            </a:pPr>
            <a:r>
              <a:rPr lang="en-US" sz="1200" baseline="0" dirty="0" smtClean="0"/>
              <a:t>Discuss implementation results and suggest shifts in strategies and work plans</a:t>
            </a:r>
          </a:p>
          <a:p>
            <a:pPr marL="0" indent="0">
              <a:buFont typeface="Arial" panose="020B0604020202020204" pitchFamily="34" charset="0"/>
              <a:buNone/>
            </a:pPr>
            <a:r>
              <a:rPr lang="en-US" sz="1200" u="sng" baseline="0" dirty="0" smtClean="0"/>
              <a:t>Management Board</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Actively review options for strategy shifts and contribute to solutions</a:t>
            </a:r>
            <a:r>
              <a:rPr lang="en-US" sz="1200" baseline="0" dirty="0" smtClean="0"/>
              <a:t> for challenges identified by GITs</a:t>
            </a:r>
          </a:p>
          <a:p>
            <a:endParaRPr lang="en-US" dirty="0"/>
          </a:p>
        </p:txBody>
      </p:sp>
      <p:sp>
        <p:nvSpPr>
          <p:cNvPr id="4" name="Slide Number Placeholder 3"/>
          <p:cNvSpPr>
            <a:spLocks noGrp="1"/>
          </p:cNvSpPr>
          <p:nvPr>
            <p:ph type="sldNum" sz="quarter" idx="10"/>
          </p:nvPr>
        </p:nvSpPr>
        <p:spPr/>
        <p:txBody>
          <a:bodyPr/>
          <a:lstStyle/>
          <a:p>
            <a:fld id="{001BF300-E08A-456E-8F5B-DEBDA76C76C1}" type="slidenum">
              <a:rPr lang="en-US" smtClean="0"/>
              <a:t>3</a:t>
            </a:fld>
            <a:endParaRPr lang="en-US"/>
          </a:p>
        </p:txBody>
      </p:sp>
    </p:spTree>
    <p:extLst>
      <p:ext uri="{BB962C8B-B14F-4D97-AF65-F5344CB8AC3E}">
        <p14:creationId xmlns:p14="http://schemas.microsoft.com/office/powerpoint/2010/main" val="2619734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4</a:t>
            </a:fld>
            <a:endParaRPr lang="en-US"/>
          </a:p>
        </p:txBody>
      </p:sp>
    </p:spTree>
    <p:extLst>
      <p:ext uri="{BB962C8B-B14F-4D97-AF65-F5344CB8AC3E}">
        <p14:creationId xmlns:p14="http://schemas.microsoft.com/office/powerpoint/2010/main" val="694862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1BF300-E08A-456E-8F5B-DEBDA76C76C1}" type="slidenum">
              <a:rPr lang="en-US" smtClean="0"/>
              <a:t>5</a:t>
            </a:fld>
            <a:endParaRPr lang="en-US"/>
          </a:p>
        </p:txBody>
      </p:sp>
    </p:spTree>
    <p:extLst>
      <p:ext uri="{BB962C8B-B14F-4D97-AF65-F5344CB8AC3E}">
        <p14:creationId xmlns:p14="http://schemas.microsoft.com/office/powerpoint/2010/main" val="776519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6</a:t>
            </a:fld>
            <a:endParaRPr lang="en-US"/>
          </a:p>
        </p:txBody>
      </p:sp>
    </p:spTree>
    <p:extLst>
      <p:ext uri="{BB962C8B-B14F-4D97-AF65-F5344CB8AC3E}">
        <p14:creationId xmlns:p14="http://schemas.microsoft.com/office/powerpoint/2010/main" val="3613835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7</a:t>
            </a:fld>
            <a:endParaRPr lang="en-US"/>
          </a:p>
        </p:txBody>
      </p:sp>
    </p:spTree>
    <p:extLst>
      <p:ext uri="{BB962C8B-B14F-4D97-AF65-F5344CB8AC3E}">
        <p14:creationId xmlns:p14="http://schemas.microsoft.com/office/powerpoint/2010/main" val="11849705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8</a:t>
            </a:fld>
            <a:endParaRPr lang="en-US"/>
          </a:p>
        </p:txBody>
      </p:sp>
    </p:spTree>
    <p:extLst>
      <p:ext uri="{BB962C8B-B14F-4D97-AF65-F5344CB8AC3E}">
        <p14:creationId xmlns:p14="http://schemas.microsoft.com/office/powerpoint/2010/main" val="7562978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C9817A-9D89-46D6-9C6B-B1EF061E768B}" type="slidenum">
              <a:rPr lang="en-US" smtClean="0"/>
              <a:t>9</a:t>
            </a:fld>
            <a:endParaRPr lang="en-US"/>
          </a:p>
        </p:txBody>
      </p:sp>
    </p:spTree>
    <p:extLst>
      <p:ext uri="{BB962C8B-B14F-4D97-AF65-F5344CB8AC3E}">
        <p14:creationId xmlns:p14="http://schemas.microsoft.com/office/powerpoint/2010/main" val="2559466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57EC2E-8CD5-4DFF-974B-ED19EC658353}" type="datetime1">
              <a:rPr lang="en-US" smtClean="0"/>
              <a:t>8/31/2016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659098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52DFF1-3A11-47D4-9B7A-8183611218AE}" type="datetime1">
              <a:rPr lang="en-US" smtClean="0"/>
              <a:t>8/31/2016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2872743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5B396E-9603-40F2-97AA-1AFC497380FD}" type="datetime1">
              <a:rPr lang="en-US" smtClean="0"/>
              <a:t>8/31/2016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142340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56D37D-FB2F-4F54-BECF-822769396D2D}" type="datetime1">
              <a:rPr lang="en-US" smtClean="0"/>
              <a:t>8/31/2016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2667406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CF6E10-DCCA-4FC8-98C1-7BDC15127153}" type="datetime1">
              <a:rPr lang="en-US" smtClean="0"/>
              <a:t>8/31/2016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3335938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B37A77-D784-41D4-B3B5-EF673E1FFA8C}" type="datetime1">
              <a:rPr lang="en-US" smtClean="0"/>
              <a:t>8/31/2016</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
        <p:nvSpPr>
          <p:cNvPr id="7" name="Slide Number Placeholder 6"/>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776457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B60C38-ABDC-4618-A819-3CDD7A9DD690}" type="datetime1">
              <a:rPr lang="en-US" smtClean="0"/>
              <a:t>8/31/2016</a:t>
            </a:fld>
            <a:endParaRPr lang="en-US"/>
          </a:p>
        </p:txBody>
      </p:sp>
      <p:sp>
        <p:nvSpPr>
          <p:cNvPr id="8" name="Footer Placeholder 7"/>
          <p:cNvSpPr>
            <a:spLocks noGrp="1"/>
          </p:cNvSpPr>
          <p:nvPr>
            <p:ph type="ftr" sz="quarter" idx="11"/>
          </p:nvPr>
        </p:nvSpPr>
        <p:spPr/>
        <p:txBody>
          <a:bodyPr/>
          <a:lstStyle/>
          <a:p>
            <a:r>
              <a:rPr lang="en-US" smtClean="0"/>
              <a:t>DRAFT</a:t>
            </a:r>
            <a:endParaRPr lang="en-US"/>
          </a:p>
        </p:txBody>
      </p:sp>
      <p:sp>
        <p:nvSpPr>
          <p:cNvPr id="9" name="Slide Number Placeholder 8"/>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3658703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FD17E2-7D24-41A8-A029-D88427C8792C}" type="datetime1">
              <a:rPr lang="en-US" smtClean="0"/>
              <a:t>8/31/2016</a:t>
            </a:fld>
            <a:endParaRPr lang="en-US"/>
          </a:p>
        </p:txBody>
      </p:sp>
      <p:sp>
        <p:nvSpPr>
          <p:cNvPr id="4" name="Footer Placeholder 3"/>
          <p:cNvSpPr>
            <a:spLocks noGrp="1"/>
          </p:cNvSpPr>
          <p:nvPr>
            <p:ph type="ftr" sz="quarter" idx="11"/>
          </p:nvPr>
        </p:nvSpPr>
        <p:spPr/>
        <p:txBody>
          <a:bodyPr/>
          <a:lstStyle/>
          <a:p>
            <a:r>
              <a:rPr lang="en-US" smtClean="0"/>
              <a:t>DRAFT</a:t>
            </a:r>
            <a:endParaRPr lang="en-US"/>
          </a:p>
        </p:txBody>
      </p:sp>
      <p:sp>
        <p:nvSpPr>
          <p:cNvPr id="5" name="Slide Number Placeholder 4"/>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1517313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5F8C3-3E0E-467C-9F77-756938AF86AE}" type="datetime1">
              <a:rPr lang="en-US" smtClean="0"/>
              <a:t>8/31/2016</a:t>
            </a:fld>
            <a:endParaRPr lang="en-US"/>
          </a:p>
        </p:txBody>
      </p:sp>
      <p:sp>
        <p:nvSpPr>
          <p:cNvPr id="3" name="Footer Placeholder 2"/>
          <p:cNvSpPr>
            <a:spLocks noGrp="1"/>
          </p:cNvSpPr>
          <p:nvPr>
            <p:ph type="ftr" sz="quarter" idx="11"/>
          </p:nvPr>
        </p:nvSpPr>
        <p:spPr/>
        <p:txBody>
          <a:bodyPr/>
          <a:lstStyle/>
          <a:p>
            <a:r>
              <a:rPr lang="en-US" smtClean="0"/>
              <a:t>DRAFT</a:t>
            </a:r>
            <a:endParaRPr lang="en-US"/>
          </a:p>
        </p:txBody>
      </p:sp>
      <p:sp>
        <p:nvSpPr>
          <p:cNvPr id="4" name="Slide Number Placeholder 3"/>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1082831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20AD00-A6DF-4AAA-B3D0-C82412725BF1}" type="datetime1">
              <a:rPr lang="en-US" smtClean="0"/>
              <a:t>8/31/2016</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
        <p:nvSpPr>
          <p:cNvPr id="7" name="Slide Number Placeholder 6"/>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2493470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CCA927-E4F6-449B-8EA5-86A6E8FB1B33}" type="datetime1">
              <a:rPr lang="en-US" smtClean="0"/>
              <a:t>8/31/2016</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
        <p:nvSpPr>
          <p:cNvPr id="7" name="Slide Number Placeholder 6"/>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3453551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379985-BA03-4F83-BBB7-E5E9AEB7F915}" type="datetime1">
              <a:rPr lang="en-US" smtClean="0"/>
              <a:t>8/31/2016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DRAFT</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441D81-EC08-4D09-9E34-F440F86FF683}" type="slidenum">
              <a:rPr lang="en-US" smtClean="0"/>
              <a:t>‹#›</a:t>
            </a:fld>
            <a:endParaRPr lang="en-US"/>
          </a:p>
        </p:txBody>
      </p:sp>
    </p:spTree>
    <p:extLst>
      <p:ext uri="{BB962C8B-B14F-4D97-AF65-F5344CB8AC3E}">
        <p14:creationId xmlns:p14="http://schemas.microsoft.com/office/powerpoint/2010/main" val="1722756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rmAutofit/>
          </a:bodyPr>
          <a:lstStyle/>
          <a:p>
            <a:pPr algn="ctr"/>
            <a:r>
              <a:rPr lang="en-US" sz="4800" b="1" dirty="0" smtClean="0">
                <a:latin typeface="+mn-lt"/>
              </a:rPr>
              <a:t>CBP Biennial Strategy Review System</a:t>
            </a:r>
            <a:br>
              <a:rPr lang="en-US" sz="4800" b="1" dirty="0" smtClean="0">
                <a:latin typeface="+mn-lt"/>
              </a:rPr>
            </a:br>
            <a:r>
              <a:rPr lang="en-US" sz="4800" b="1" dirty="0" smtClean="0">
                <a:latin typeface="+mn-lt"/>
              </a:rPr>
              <a:t>~Meetings Detail~</a:t>
            </a:r>
            <a:br>
              <a:rPr lang="en-US" sz="4800" b="1" dirty="0" smtClean="0">
                <a:latin typeface="+mn-lt"/>
              </a:rPr>
            </a:br>
            <a:r>
              <a:rPr lang="en-US" sz="4800" b="1" dirty="0" smtClean="0">
                <a:latin typeface="+mn-lt"/>
              </a:rPr>
              <a:t/>
            </a:r>
            <a:br>
              <a:rPr lang="en-US" sz="4800" b="1" dirty="0" smtClean="0">
                <a:latin typeface="+mn-lt"/>
              </a:rPr>
            </a:br>
            <a:r>
              <a:rPr lang="en-US" sz="3200" dirty="0" smtClean="0">
                <a:latin typeface="+mn-lt"/>
              </a:rPr>
              <a:t>DRAFT </a:t>
            </a:r>
            <a:r>
              <a:rPr lang="en-US" sz="3200" smtClean="0">
                <a:latin typeface="+mn-lt"/>
              </a:rPr>
              <a:t>August </a:t>
            </a:r>
            <a:r>
              <a:rPr lang="en-US" sz="3200" smtClean="0">
                <a:latin typeface="+mn-lt"/>
              </a:rPr>
              <a:t>29, </a:t>
            </a:r>
            <a:r>
              <a:rPr lang="en-US" sz="3200" dirty="0" smtClean="0">
                <a:latin typeface="+mn-lt"/>
              </a:rPr>
              <a:t>2016</a:t>
            </a:r>
            <a:endParaRPr lang="en-US" sz="3200" dirty="0">
              <a:latin typeface="+mn-lt"/>
            </a:endParaRPr>
          </a:p>
        </p:txBody>
      </p:sp>
      <p:sp>
        <p:nvSpPr>
          <p:cNvPr id="3" name="Date Placeholder 2"/>
          <p:cNvSpPr>
            <a:spLocks noGrp="1"/>
          </p:cNvSpPr>
          <p:nvPr>
            <p:ph type="dt" sz="half" idx="10"/>
          </p:nvPr>
        </p:nvSpPr>
        <p:spPr/>
        <p:txBody>
          <a:bodyPr/>
          <a:lstStyle/>
          <a:p>
            <a:fld id="{B37AD45E-0A90-4FBD-B4AC-F8053736530F}" type="datetime1">
              <a:rPr lang="en-US" smtClean="0"/>
              <a:t>8/31/2016</a:t>
            </a:fld>
            <a:endParaRPr lang="en-US"/>
          </a:p>
        </p:txBody>
      </p:sp>
      <p:sp>
        <p:nvSpPr>
          <p:cNvPr id="4" name="Slide Number Placeholder 3"/>
          <p:cNvSpPr>
            <a:spLocks noGrp="1"/>
          </p:cNvSpPr>
          <p:nvPr>
            <p:ph type="sldNum" sz="quarter" idx="12"/>
          </p:nvPr>
        </p:nvSpPr>
        <p:spPr/>
        <p:txBody>
          <a:bodyPr/>
          <a:lstStyle/>
          <a:p>
            <a:fld id="{98441D81-EC08-4D09-9E34-F440F86FF683}" type="slidenum">
              <a:rPr lang="en-US" smtClean="0"/>
              <a:t>1</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Tree>
    <p:extLst>
      <p:ext uri="{BB962C8B-B14F-4D97-AF65-F5344CB8AC3E}">
        <p14:creationId xmlns:p14="http://schemas.microsoft.com/office/powerpoint/2010/main" val="11599620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400519097"/>
              </p:ext>
            </p:extLst>
          </p:nvPr>
        </p:nvGraphicFramePr>
        <p:xfrm>
          <a:off x="534235" y="928379"/>
          <a:ext cx="11236007" cy="4749407"/>
        </p:xfrm>
        <a:graphic>
          <a:graphicData uri="http://schemas.openxmlformats.org/drawingml/2006/table">
            <a:tbl>
              <a:tblPr firstRow="1" bandRow="1">
                <a:tableStyleId>{5C22544A-7EE6-4342-B048-85BDC9FD1C3A}</a:tableStyleId>
              </a:tblPr>
              <a:tblGrid>
                <a:gridCol w="2514685"/>
                <a:gridCol w="8721322"/>
              </a:tblGrid>
              <a:tr h="549547">
                <a:tc>
                  <a:txBody>
                    <a:bodyPr/>
                    <a:lstStyle/>
                    <a:p>
                      <a:pPr algn="ctr"/>
                      <a:r>
                        <a:rPr lang="en-US" sz="2400" dirty="0" smtClean="0"/>
                        <a:t>Date</a:t>
                      </a:r>
                      <a:endParaRPr lang="en-US" sz="2400" dirty="0"/>
                    </a:p>
                  </a:txBody>
                  <a:tcPr marT="0" anchor="ctr"/>
                </a:tc>
                <a:tc>
                  <a:txBody>
                    <a:bodyPr/>
                    <a:lstStyle/>
                    <a:p>
                      <a:pPr algn="ctr"/>
                      <a:r>
                        <a:rPr lang="en-US" sz="2400" dirty="0" smtClean="0"/>
                        <a:t>Action</a:t>
                      </a:r>
                      <a:endParaRPr lang="en-US" sz="2400" dirty="0"/>
                    </a:p>
                  </a:txBody>
                  <a:tcPr marT="0" anchor="ctr"/>
                </a:tc>
              </a:tr>
              <a:tr h="595423">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August 2, 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a:effectLst/>
                          <a:latin typeface="Calibri" panose="020F0502020204030204" pitchFamily="34" charset="0"/>
                          <a:ea typeface="MS Mincho" panose="02020609040205080304" pitchFamily="49" charset="-128"/>
                          <a:cs typeface="Times New Roman" panose="02020603050405020304" pitchFamily="18" charset="0"/>
                        </a:rPr>
                        <a:t>Present draft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options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to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GIT6</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 Solicit input for revisions.</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r h="563525">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August </a:t>
                      </a:r>
                      <a:r>
                        <a:rPr lang="en-US" sz="1600" b="1" dirty="0" smtClean="0">
                          <a:effectLst/>
                          <a:latin typeface="Calibri" panose="020F0502020204030204" pitchFamily="34" charset="0"/>
                          <a:ea typeface="MS Mincho" panose="02020609040205080304" pitchFamily="49" charset="-128"/>
                          <a:cs typeface="Times New Roman" panose="02020603050405020304" pitchFamily="18" charset="0"/>
                        </a:rPr>
                        <a:t>30,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a:effectLst/>
                          <a:latin typeface="Calibri" panose="020F0502020204030204" pitchFamily="34" charset="0"/>
                          <a:ea typeface="MS Mincho" panose="02020609040205080304" pitchFamily="49" charset="-128"/>
                          <a:cs typeface="Times New Roman" panose="02020603050405020304" pitchFamily="18" charset="0"/>
                        </a:rPr>
                        <a:t>Present revised draft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options to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GIT Chairs</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 Present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during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GIT Chairs meeting, have Chairs review and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comment.</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r h="606056">
                <a:tc>
                  <a:txBody>
                    <a:bodyPr/>
                    <a:lstStyle/>
                    <a:p>
                      <a:pPr marL="0" marR="0" algn="l">
                        <a:spcBef>
                          <a:spcPts val="0"/>
                        </a:spcBef>
                        <a:spcAft>
                          <a:spcPts val="0"/>
                        </a:spcAft>
                      </a:pPr>
                      <a:r>
                        <a:rPr lang="en-US" sz="1600" b="1" dirty="0" smtClean="0">
                          <a:effectLst/>
                          <a:latin typeface="+mn-lt"/>
                          <a:ea typeface="MS Mincho" panose="02020609040205080304" pitchFamily="49" charset="-128"/>
                          <a:cs typeface="Times New Roman" panose="02020603050405020304" pitchFamily="18" charset="0"/>
                        </a:rPr>
                        <a:t>September 6, 2016</a:t>
                      </a:r>
                      <a:endParaRPr lang="en-US" sz="1600" b="1" dirty="0">
                        <a:effectLst/>
                        <a:latin typeface="+mn-lt"/>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b="1" dirty="0" smtClean="0">
                          <a:effectLst/>
                          <a:latin typeface="+mn-lt"/>
                          <a:ea typeface="MS Mincho" panose="02020609040205080304" pitchFamily="49" charset="-128"/>
                          <a:cs typeface="Times New Roman" panose="02020603050405020304" pitchFamily="18" charset="0"/>
                        </a:rPr>
                        <a:t>GIT 6 and STAC </a:t>
                      </a:r>
                      <a:r>
                        <a:rPr lang="en-US" sz="1600" dirty="0" smtClean="0">
                          <a:effectLst/>
                          <a:latin typeface="+mn-lt"/>
                          <a:ea typeface="MS Mincho" panose="02020609040205080304" pitchFamily="49" charset="-128"/>
                          <a:cs typeface="Times New Roman" panose="02020603050405020304" pitchFamily="18" charset="0"/>
                        </a:rPr>
                        <a:t>representatives review comments</a:t>
                      </a:r>
                      <a:r>
                        <a:rPr lang="en-US" sz="1600" baseline="0" dirty="0" smtClean="0">
                          <a:effectLst/>
                          <a:latin typeface="+mn-lt"/>
                          <a:ea typeface="MS Mincho" panose="02020609040205080304" pitchFamily="49" charset="-128"/>
                          <a:cs typeface="Times New Roman" panose="02020603050405020304" pitchFamily="18" charset="0"/>
                        </a:rPr>
                        <a:t> from GIT Chairs and modifies options as needed.  </a:t>
                      </a:r>
                      <a:endParaRPr lang="en-US" sz="1600" dirty="0">
                        <a:effectLst/>
                        <a:latin typeface="+mn-lt"/>
                        <a:ea typeface="MS Mincho" panose="02020609040205080304" pitchFamily="49" charset="-128"/>
                        <a:cs typeface="Times New Roman" panose="02020603050405020304" pitchFamily="18" charset="0"/>
                      </a:endParaRPr>
                    </a:p>
                  </a:txBody>
                  <a:tcPr marL="68580" marR="68580" marT="0" marB="0" anchor="ctr"/>
                </a:tc>
              </a:tr>
              <a:tr h="637954">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September 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a:effectLst/>
                          <a:latin typeface="Calibri" panose="020F0502020204030204" pitchFamily="34" charset="0"/>
                          <a:ea typeface="MS Mincho" panose="02020609040205080304" pitchFamily="49" charset="-128"/>
                          <a:cs typeface="Times New Roman" panose="02020603050405020304" pitchFamily="18" charset="0"/>
                        </a:rPr>
                        <a:t>Present </a:t>
                      </a:r>
                      <a:r>
                        <a:rPr lang="en-US" sz="1600" b="1" dirty="0" smtClean="0">
                          <a:effectLst/>
                          <a:latin typeface="Calibri" panose="020F0502020204030204" pitchFamily="34" charset="0"/>
                          <a:ea typeface="MS Mincho" panose="02020609040205080304" pitchFamily="49" charset="-128"/>
                          <a:cs typeface="Times New Roman" panose="02020603050405020304" pitchFamily="18" charset="0"/>
                        </a:rPr>
                        <a:t>revised</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 draft options to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the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Management Board</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 for review and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discussion.</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r h="606056">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October 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a:effectLst/>
                          <a:latin typeface="Calibri" panose="020F0502020204030204" pitchFamily="34" charset="0"/>
                          <a:ea typeface="MS Mincho" panose="02020609040205080304" pitchFamily="49" charset="-128"/>
                          <a:cs typeface="Times New Roman" panose="02020603050405020304" pitchFamily="18" charset="0"/>
                        </a:rPr>
                        <a:t>Revise and edit the draft Operational Plan to incorporate Management Board suggestions at full-day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GIT6</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 meeting.</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r h="616688">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November 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Present recommended draft to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the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Management </a:t>
                      </a:r>
                      <a:r>
                        <a:rPr lang="en-US" sz="1600" b="1" dirty="0" smtClean="0">
                          <a:effectLst/>
                          <a:latin typeface="Calibri" panose="020F0502020204030204" pitchFamily="34" charset="0"/>
                          <a:ea typeface="MS Mincho" panose="02020609040205080304" pitchFamily="49" charset="-128"/>
                          <a:cs typeface="Times New Roman" panose="02020603050405020304" pitchFamily="18" charset="0"/>
                        </a:rPr>
                        <a:t>Board</a:t>
                      </a:r>
                      <a:r>
                        <a:rPr lang="en-US" sz="1600" b="0" baseline="0" dirty="0" smtClean="0">
                          <a:effectLst/>
                          <a:latin typeface="Calibri" panose="020F0502020204030204" pitchFamily="34" charset="0"/>
                          <a:ea typeface="MS Mincho" panose="02020609040205080304" pitchFamily="49" charset="-128"/>
                          <a:cs typeface="Times New Roman" panose="02020603050405020304" pitchFamily="18" charset="0"/>
                        </a:rPr>
                        <a:t> and conduct</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a “test run” scenario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at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the MB meeting (i.e</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Blue Crab).</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r h="574158">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December 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a:effectLst/>
                          <a:latin typeface="Calibri" panose="020F0502020204030204" pitchFamily="34" charset="0"/>
                          <a:ea typeface="MS Mincho" panose="02020609040205080304" pitchFamily="49" charset="-128"/>
                          <a:cs typeface="Times New Roman" panose="02020603050405020304" pitchFamily="18" charset="0"/>
                        </a:rPr>
                        <a:t>Present final draft of Operational Plan to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Management Board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for approval and implementation.</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bl>
          </a:graphicData>
        </a:graphic>
      </p:graphicFrame>
      <p:sp>
        <p:nvSpPr>
          <p:cNvPr id="2" name="Rectangle 1"/>
          <p:cNvSpPr/>
          <p:nvPr/>
        </p:nvSpPr>
        <p:spPr>
          <a:xfrm>
            <a:off x="781135" y="143247"/>
            <a:ext cx="9601218" cy="584775"/>
          </a:xfrm>
          <a:prstGeom prst="rect">
            <a:avLst/>
          </a:prstGeom>
        </p:spPr>
        <p:txBody>
          <a:bodyPr wrap="none">
            <a:spAutoFit/>
          </a:bodyPr>
          <a:lstStyle/>
          <a:p>
            <a:r>
              <a:rPr lang="en-US" sz="3200" dirty="0">
                <a:solidFill>
                  <a:prstClr val="black"/>
                </a:solidFill>
                <a:latin typeface="Calibri Light" panose="020F0302020204030204"/>
                <a:ea typeface="+mj-ea"/>
                <a:cs typeface="+mj-cs"/>
              </a:rPr>
              <a:t>Biennial Strategy Review </a:t>
            </a:r>
            <a:r>
              <a:rPr lang="en-US" sz="3200" dirty="0" smtClean="0">
                <a:solidFill>
                  <a:prstClr val="black"/>
                </a:solidFill>
                <a:latin typeface="Calibri Light" panose="020F0302020204030204"/>
                <a:ea typeface="+mj-ea"/>
                <a:cs typeface="+mj-cs"/>
              </a:rPr>
              <a:t>System – Development Timeline</a:t>
            </a:r>
            <a:endParaRPr lang="en-US" dirty="0"/>
          </a:p>
        </p:txBody>
      </p:sp>
      <p:sp>
        <p:nvSpPr>
          <p:cNvPr id="4" name="Date Placeholder 3"/>
          <p:cNvSpPr>
            <a:spLocks noGrp="1"/>
          </p:cNvSpPr>
          <p:nvPr>
            <p:ph type="dt" sz="half" idx="10"/>
          </p:nvPr>
        </p:nvSpPr>
        <p:spPr/>
        <p:txBody>
          <a:bodyPr/>
          <a:lstStyle/>
          <a:p>
            <a:fld id="{32257F49-C1DF-4CF1-830B-864091437B9C}" type="datetime1">
              <a:rPr lang="en-US" smtClean="0"/>
              <a:t>8/31/2016</a:t>
            </a:fld>
            <a:endParaRPr lang="en-US"/>
          </a:p>
        </p:txBody>
      </p:sp>
      <p:sp>
        <p:nvSpPr>
          <p:cNvPr id="5" name="Slide Number Placeholder 4"/>
          <p:cNvSpPr>
            <a:spLocks noGrp="1"/>
          </p:cNvSpPr>
          <p:nvPr>
            <p:ph type="sldNum" sz="quarter" idx="12"/>
          </p:nvPr>
        </p:nvSpPr>
        <p:spPr/>
        <p:txBody>
          <a:bodyPr/>
          <a:lstStyle/>
          <a:p>
            <a:fld id="{98441D81-EC08-4D09-9E34-F440F86FF683}" type="slidenum">
              <a:rPr lang="en-US" smtClean="0"/>
              <a:t>10</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Tree>
    <p:extLst>
      <p:ext uri="{BB962C8B-B14F-4D97-AF65-F5344CB8AC3E}">
        <p14:creationId xmlns:p14="http://schemas.microsoft.com/office/powerpoint/2010/main" val="19777483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24223" y="86284"/>
            <a:ext cx="10515600" cy="1049607"/>
          </a:xfrm>
        </p:spPr>
        <p:txBody>
          <a:bodyPr>
            <a:normAutofit fontScale="90000"/>
          </a:bodyPr>
          <a:lstStyle/>
          <a:p>
            <a:r>
              <a:rPr lang="en-US" b="1" dirty="0" smtClean="0"/>
              <a:t>Biennial Strategy Review Meetings </a:t>
            </a:r>
            <a:r>
              <a:rPr lang="en-US" dirty="0" smtClean="0"/>
              <a:t/>
            </a:r>
            <a:br>
              <a:rPr lang="en-US" dirty="0" smtClean="0"/>
            </a:br>
            <a:r>
              <a:rPr lang="en-US" sz="4000" i="1" dirty="0" smtClean="0"/>
              <a:t>Types and Purpose</a:t>
            </a:r>
            <a:endParaRPr lang="en-US" sz="4000" i="1" dirty="0"/>
          </a:p>
        </p:txBody>
      </p:sp>
      <p:sp>
        <p:nvSpPr>
          <p:cNvPr id="5" name="Text Box 65"/>
          <p:cNvSpPr txBox="1">
            <a:spLocks noChangeArrowheads="1"/>
          </p:cNvSpPr>
          <p:nvPr/>
        </p:nvSpPr>
        <p:spPr bwMode="auto">
          <a:xfrm>
            <a:off x="1021909" y="3712484"/>
            <a:ext cx="1613341" cy="584775"/>
          </a:xfrm>
          <a:prstGeom prst="rect">
            <a:avLst/>
          </a:prstGeom>
          <a:solidFill>
            <a:schemeClr val="bg1">
              <a:lumMod val="85000"/>
            </a:schemeClr>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dirty="0" smtClean="0">
                <a:solidFill>
                  <a:srgbClr val="000000"/>
                </a:solidFill>
              </a:rPr>
              <a:t>2-Day Biennial Review</a:t>
            </a:r>
            <a:endParaRPr lang="en-US" altLang="en-US" sz="1600" dirty="0">
              <a:solidFill>
                <a:srgbClr val="000000"/>
              </a:solidFill>
            </a:endParaRPr>
          </a:p>
        </p:txBody>
      </p:sp>
      <p:sp>
        <p:nvSpPr>
          <p:cNvPr id="7" name="Oval 6"/>
          <p:cNvSpPr/>
          <p:nvPr/>
        </p:nvSpPr>
        <p:spPr>
          <a:xfrm>
            <a:off x="1539259" y="6043561"/>
            <a:ext cx="736343" cy="386844"/>
          </a:xfrm>
          <a:prstGeom prst="ellipse">
            <a:avLst/>
          </a:prstGeom>
          <a:solidFill>
            <a:srgbClr val="F5F1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dirty="0">
                <a:solidFill>
                  <a:srgbClr val="000000"/>
                </a:solidFill>
              </a:rPr>
              <a:t>EC</a:t>
            </a:r>
          </a:p>
        </p:txBody>
      </p:sp>
      <p:sp>
        <p:nvSpPr>
          <p:cNvPr id="8" name="Text Box 65"/>
          <p:cNvSpPr txBox="1">
            <a:spLocks noChangeArrowheads="1"/>
          </p:cNvSpPr>
          <p:nvPr/>
        </p:nvSpPr>
        <p:spPr bwMode="auto">
          <a:xfrm>
            <a:off x="1608843" y="5190816"/>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dirty="0" smtClean="0">
                <a:solidFill>
                  <a:srgbClr val="000000"/>
                </a:solidFill>
              </a:rPr>
              <a:t>PSC</a:t>
            </a:r>
            <a:endParaRPr lang="en-US" altLang="en-US" sz="1600" dirty="0">
              <a:solidFill>
                <a:srgbClr val="000000"/>
              </a:solidFill>
            </a:endParaRPr>
          </a:p>
        </p:txBody>
      </p:sp>
      <p:sp>
        <p:nvSpPr>
          <p:cNvPr id="16" name="TextBox 15"/>
          <p:cNvSpPr txBox="1"/>
          <p:nvPr/>
        </p:nvSpPr>
        <p:spPr>
          <a:xfrm>
            <a:off x="3090143" y="3324539"/>
            <a:ext cx="8852275" cy="1477328"/>
          </a:xfrm>
          <a:prstGeom prst="rect">
            <a:avLst/>
          </a:prstGeom>
          <a:noFill/>
        </p:spPr>
        <p:txBody>
          <a:bodyPr wrap="square" rtlCol="0">
            <a:spAutoFit/>
          </a:bodyPr>
          <a:lstStyle/>
          <a:p>
            <a:r>
              <a:rPr lang="en-US" b="1" dirty="0" smtClean="0"/>
              <a:t>Biennial Review Meeting </a:t>
            </a:r>
            <a:r>
              <a:rPr lang="en-US" dirty="0" smtClean="0"/>
              <a:t>– High-level retrospective program-wide review to celebrate our successes and identify important stories. Discuss developments in environmental (</a:t>
            </a:r>
            <a:r>
              <a:rPr lang="en-US" dirty="0"/>
              <a:t>monitoring, </a:t>
            </a:r>
            <a:r>
              <a:rPr lang="en-US" dirty="0" smtClean="0"/>
              <a:t>science) and economic (available resources) conditions, and results of program evaluations (e.g., Independent Evaluator).  Identify science needs and future focus for GIT Progress meetings, and summarize recommendations to be reported to the PSC.</a:t>
            </a:r>
            <a:endParaRPr lang="en-US" dirty="0"/>
          </a:p>
        </p:txBody>
      </p:sp>
      <p:sp>
        <p:nvSpPr>
          <p:cNvPr id="17" name="TextBox 16"/>
          <p:cNvSpPr txBox="1"/>
          <p:nvPr/>
        </p:nvSpPr>
        <p:spPr>
          <a:xfrm>
            <a:off x="3090143" y="4898428"/>
            <a:ext cx="8514197" cy="923330"/>
          </a:xfrm>
          <a:prstGeom prst="rect">
            <a:avLst/>
          </a:prstGeom>
          <a:noFill/>
        </p:spPr>
        <p:txBody>
          <a:bodyPr wrap="square" rtlCol="0">
            <a:spAutoFit/>
          </a:bodyPr>
          <a:lstStyle/>
          <a:p>
            <a:r>
              <a:rPr lang="en-US" b="1" dirty="0" smtClean="0"/>
              <a:t>Principals’ Staff Committee </a:t>
            </a:r>
            <a:r>
              <a:rPr lang="en-US" dirty="0" smtClean="0"/>
              <a:t>– Provide input on any significant shifts in strategy and approval of outcome changes, with public input, resulting from the Biennial Review to prepare for PSC report on implementation progress to the Executive Council.</a:t>
            </a:r>
            <a:endParaRPr lang="en-US" dirty="0"/>
          </a:p>
        </p:txBody>
      </p:sp>
      <p:sp>
        <p:nvSpPr>
          <p:cNvPr id="18" name="TextBox 17"/>
          <p:cNvSpPr txBox="1"/>
          <p:nvPr/>
        </p:nvSpPr>
        <p:spPr>
          <a:xfrm>
            <a:off x="3090143" y="5913818"/>
            <a:ext cx="8385242" cy="646331"/>
          </a:xfrm>
          <a:prstGeom prst="rect">
            <a:avLst/>
          </a:prstGeom>
          <a:noFill/>
        </p:spPr>
        <p:txBody>
          <a:bodyPr wrap="square" rtlCol="0">
            <a:spAutoFit/>
          </a:bodyPr>
          <a:lstStyle/>
          <a:p>
            <a:r>
              <a:rPr lang="en-US" b="1" dirty="0" smtClean="0"/>
              <a:t>Executive Council</a:t>
            </a:r>
            <a:r>
              <a:rPr lang="en-US" dirty="0" smtClean="0"/>
              <a:t> – Concurrence and partner commitment to significant strategy shifts and </a:t>
            </a:r>
            <a:r>
              <a:rPr lang="en-US" dirty="0"/>
              <a:t>approval of goal/outcome </a:t>
            </a:r>
            <a:r>
              <a:rPr lang="en-US" dirty="0" smtClean="0"/>
              <a:t>changes.</a:t>
            </a:r>
            <a:endParaRPr lang="en-US" dirty="0"/>
          </a:p>
        </p:txBody>
      </p:sp>
      <p:sp>
        <p:nvSpPr>
          <p:cNvPr id="19" name="TextBox 18"/>
          <p:cNvSpPr txBox="1"/>
          <p:nvPr/>
        </p:nvSpPr>
        <p:spPr>
          <a:xfrm>
            <a:off x="3090143" y="1270127"/>
            <a:ext cx="8385242" cy="1200329"/>
          </a:xfrm>
          <a:prstGeom prst="rect">
            <a:avLst/>
          </a:prstGeom>
          <a:noFill/>
        </p:spPr>
        <p:txBody>
          <a:bodyPr wrap="square" rtlCol="0">
            <a:spAutoFit/>
          </a:bodyPr>
          <a:lstStyle/>
          <a:p>
            <a:r>
              <a:rPr lang="en-US" b="1" dirty="0" smtClean="0"/>
              <a:t>Goal Implementation Teams Progress Sessions </a:t>
            </a:r>
            <a:r>
              <a:rPr lang="en-US" dirty="0" smtClean="0"/>
              <a:t>– Review management strategy and work plan progress highlighting successes, challenges and obstacles. Provide rationale for any planned shifts in strategies and workplans.  Receive input and problem solving support from Management Board, including Advisory Committee </a:t>
            </a:r>
            <a:r>
              <a:rPr lang="en-US" dirty="0"/>
              <a:t>c</a:t>
            </a:r>
            <a:r>
              <a:rPr lang="en-US" dirty="0" smtClean="0"/>
              <a:t>hairs.</a:t>
            </a:r>
            <a:endParaRPr lang="en-US" dirty="0"/>
          </a:p>
        </p:txBody>
      </p:sp>
      <p:sp>
        <p:nvSpPr>
          <p:cNvPr id="21" name="TextBox 20"/>
          <p:cNvSpPr txBox="1"/>
          <p:nvPr/>
        </p:nvSpPr>
        <p:spPr>
          <a:xfrm>
            <a:off x="3090143" y="2604692"/>
            <a:ext cx="8385242" cy="646331"/>
          </a:xfrm>
          <a:prstGeom prst="rect">
            <a:avLst/>
          </a:prstGeom>
          <a:noFill/>
        </p:spPr>
        <p:txBody>
          <a:bodyPr wrap="square" rtlCol="0">
            <a:spAutoFit/>
          </a:bodyPr>
          <a:lstStyle/>
          <a:p>
            <a:r>
              <a:rPr lang="en-US" b="1" dirty="0" smtClean="0"/>
              <a:t>Interim Management Board Meetings </a:t>
            </a:r>
            <a:r>
              <a:rPr lang="en-US" dirty="0" smtClean="0"/>
              <a:t>– As needed, follow-up on issues identified in GIT Progress Sessions, new issues related to challenges or strategy shifts, other business.</a:t>
            </a:r>
            <a:endParaRPr lang="en-US" dirty="0"/>
          </a:p>
        </p:txBody>
      </p:sp>
      <p:grpSp>
        <p:nvGrpSpPr>
          <p:cNvPr id="27" name="Group 26"/>
          <p:cNvGrpSpPr/>
          <p:nvPr/>
        </p:nvGrpSpPr>
        <p:grpSpPr>
          <a:xfrm>
            <a:off x="1017208" y="1372242"/>
            <a:ext cx="1857748" cy="1248667"/>
            <a:chOff x="5245908" y="2213951"/>
            <a:chExt cx="2102156" cy="1517494"/>
          </a:xfrm>
        </p:grpSpPr>
        <p:grpSp>
          <p:nvGrpSpPr>
            <p:cNvPr id="24" name="Group 23"/>
            <p:cNvGrpSpPr/>
            <p:nvPr/>
          </p:nvGrpSpPr>
          <p:grpSpPr>
            <a:xfrm>
              <a:off x="5245908" y="2213951"/>
              <a:ext cx="2102156" cy="1288944"/>
              <a:chOff x="5245908" y="2213951"/>
              <a:chExt cx="2102156" cy="1288944"/>
            </a:xfrm>
          </p:grpSpPr>
          <p:sp>
            <p:nvSpPr>
              <p:cNvPr id="25" name="Round Same Side Corner Rectangle 24"/>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6" name="Rectangle 25"/>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p:cNvSpPr txBox="1"/>
            <p:nvPr/>
          </p:nvSpPr>
          <p:spPr>
            <a:xfrm>
              <a:off x="5489408" y="2609330"/>
              <a:ext cx="1638300" cy="1122115"/>
            </a:xfrm>
            <a:prstGeom prst="rect">
              <a:avLst/>
            </a:prstGeom>
            <a:noFill/>
          </p:spPr>
          <p:txBody>
            <a:bodyPr wrap="square" rtlCol="0">
              <a:spAutoFit/>
            </a:bodyPr>
            <a:lstStyle/>
            <a:p>
              <a:pPr lvl="0" algn="ctr"/>
              <a:r>
                <a:rPr lang="en-US" dirty="0">
                  <a:solidFill>
                    <a:prstClr val="black"/>
                  </a:solidFill>
                </a:rPr>
                <a:t>GIT Progress </a:t>
              </a:r>
              <a:r>
                <a:rPr lang="en-US" dirty="0" smtClean="0">
                  <a:solidFill>
                    <a:prstClr val="black"/>
                  </a:solidFill>
                </a:rPr>
                <a:t>MB Sessions</a:t>
              </a:r>
              <a:endParaRPr lang="en-US" dirty="0">
                <a:solidFill>
                  <a:prstClr val="black"/>
                </a:solidFill>
              </a:endParaRPr>
            </a:p>
            <a:p>
              <a:pPr algn="ctr"/>
              <a:endParaRPr lang="en-US" dirty="0"/>
            </a:p>
          </p:txBody>
        </p:sp>
        <p:sp>
          <p:nvSpPr>
            <p:cNvPr id="12" name="Rectangle 11"/>
            <p:cNvSpPr/>
            <p:nvPr/>
          </p:nvSpPr>
          <p:spPr>
            <a:xfrm>
              <a:off x="5478676" y="2225947"/>
              <a:ext cx="1629243" cy="317932"/>
            </a:xfrm>
            <a:prstGeom prst="rect">
              <a:avLst/>
            </a:prstGeom>
          </p:spPr>
          <p:txBody>
            <a:bodyPr wrap="none">
              <a:spAutoFit/>
            </a:bodyPr>
            <a:lstStyle/>
            <a:p>
              <a:r>
                <a:rPr lang="en-US" sz="1100" b="1" dirty="0" smtClean="0">
                  <a:solidFill>
                    <a:schemeClr val="bg1"/>
                  </a:solidFill>
                </a:rPr>
                <a:t>Time-sensitive Topics</a:t>
              </a:r>
              <a:endParaRPr lang="en-US" sz="1100" b="1" dirty="0">
                <a:solidFill>
                  <a:schemeClr val="bg1"/>
                </a:solidFill>
              </a:endParaRPr>
            </a:p>
          </p:txBody>
        </p:sp>
      </p:grpSp>
      <p:pic>
        <p:nvPicPr>
          <p:cNvPr id="28"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85247" y="2798712"/>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5"/>
          <p:cNvSpPr>
            <a:spLocks noGrp="1"/>
          </p:cNvSpPr>
          <p:nvPr>
            <p:ph type="dt" sz="half" idx="10"/>
          </p:nvPr>
        </p:nvSpPr>
        <p:spPr/>
        <p:txBody>
          <a:bodyPr/>
          <a:lstStyle/>
          <a:p>
            <a:fld id="{3785D1F7-E7E4-403C-A249-29A874121E2C}" type="datetime1">
              <a:rPr lang="en-US" smtClean="0"/>
              <a:t>8/31/2016</a:t>
            </a:fld>
            <a:endParaRPr lang="en-US"/>
          </a:p>
        </p:txBody>
      </p:sp>
      <p:sp>
        <p:nvSpPr>
          <p:cNvPr id="9" name="Slide Number Placeholder 8"/>
          <p:cNvSpPr>
            <a:spLocks noGrp="1"/>
          </p:cNvSpPr>
          <p:nvPr>
            <p:ph type="sldNum" sz="quarter" idx="12"/>
          </p:nvPr>
        </p:nvSpPr>
        <p:spPr/>
        <p:txBody>
          <a:bodyPr/>
          <a:lstStyle/>
          <a:p>
            <a:fld id="{98441D81-EC08-4D09-9E34-F440F86FF683}" type="slidenum">
              <a:rPr lang="en-US" smtClean="0"/>
              <a:t>2</a:t>
            </a:fld>
            <a:endParaRPr lang="en-US"/>
          </a:p>
        </p:txBody>
      </p:sp>
      <p:sp>
        <p:nvSpPr>
          <p:cNvPr id="11" name="Footer Placeholder 10"/>
          <p:cNvSpPr>
            <a:spLocks noGrp="1"/>
          </p:cNvSpPr>
          <p:nvPr>
            <p:ph type="ftr" sz="quarter" idx="11"/>
          </p:nvPr>
        </p:nvSpPr>
        <p:spPr/>
        <p:txBody>
          <a:bodyPr/>
          <a:lstStyle/>
          <a:p>
            <a:r>
              <a:rPr lang="en-US" smtClean="0"/>
              <a:t>DRAFT</a:t>
            </a:r>
            <a:endParaRPr lang="en-US"/>
          </a:p>
        </p:txBody>
      </p:sp>
    </p:spTree>
    <p:extLst>
      <p:ext uri="{BB962C8B-B14F-4D97-AF65-F5344CB8AC3E}">
        <p14:creationId xmlns:p14="http://schemas.microsoft.com/office/powerpoint/2010/main" val="2360525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ppt_x"/>
                                          </p:val>
                                        </p:tav>
                                        <p:tav tm="100000">
                                          <p:val>
                                            <p:strVal val="#ppt_x"/>
                                          </p:val>
                                        </p:tav>
                                      </p:tavLst>
                                    </p:anim>
                                    <p:anim calcmode="lin" valueType="num">
                                      <p:cBhvr additive="base">
                                        <p:cTn id="1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 calcmode="lin" valueType="num">
                                      <p:cBhvr additive="base">
                                        <p:cTn id="17" dur="500" fill="hold"/>
                                        <p:tgtEl>
                                          <p:spTgt spid="28"/>
                                        </p:tgtEl>
                                        <p:attrNameLst>
                                          <p:attrName>ppt_x</p:attrName>
                                        </p:attrNameLst>
                                      </p:cBhvr>
                                      <p:tavLst>
                                        <p:tav tm="0">
                                          <p:val>
                                            <p:strVal val="#ppt_x"/>
                                          </p:val>
                                        </p:tav>
                                        <p:tav tm="100000">
                                          <p:val>
                                            <p:strVal val="#ppt_x"/>
                                          </p:val>
                                        </p:tav>
                                      </p:tavLst>
                                    </p:anim>
                                    <p:anim calcmode="lin" valueType="num">
                                      <p:cBhvr additive="base">
                                        <p:cTn id="18" dur="500" fill="hold"/>
                                        <p:tgtEl>
                                          <p:spTgt spid="28"/>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anim calcmode="lin" valueType="num">
                                      <p:cBhvr additive="base">
                                        <p:cTn id="21" dur="500" fill="hold"/>
                                        <p:tgtEl>
                                          <p:spTgt spid="21"/>
                                        </p:tgtEl>
                                        <p:attrNameLst>
                                          <p:attrName>ppt_x</p:attrName>
                                        </p:attrNameLst>
                                      </p:cBhvr>
                                      <p:tavLst>
                                        <p:tav tm="0">
                                          <p:val>
                                            <p:strVal val="#ppt_x"/>
                                          </p:val>
                                        </p:tav>
                                        <p:tav tm="100000">
                                          <p:val>
                                            <p:strVal val="#ppt_x"/>
                                          </p:val>
                                        </p:tav>
                                      </p:tavLst>
                                    </p:anim>
                                    <p:anim calcmode="lin" valueType="num">
                                      <p:cBhvr additive="base">
                                        <p:cTn id="2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 calcmode="lin" valueType="num">
                                      <p:cBhvr additive="base">
                                        <p:cTn id="47" dur="500" fill="hold"/>
                                        <p:tgtEl>
                                          <p:spTgt spid="7"/>
                                        </p:tgtEl>
                                        <p:attrNameLst>
                                          <p:attrName>ppt_x</p:attrName>
                                        </p:attrNameLst>
                                      </p:cBhvr>
                                      <p:tavLst>
                                        <p:tav tm="0">
                                          <p:val>
                                            <p:strVal val="#ppt_x"/>
                                          </p:val>
                                        </p:tav>
                                        <p:tav tm="100000">
                                          <p:val>
                                            <p:strVal val="#ppt_x"/>
                                          </p:val>
                                        </p:tav>
                                      </p:tavLst>
                                    </p:anim>
                                    <p:anim calcmode="lin" valueType="num">
                                      <p:cBhvr additive="base">
                                        <p:cTn id="48" dur="500" fill="hold"/>
                                        <p:tgtEl>
                                          <p:spTgt spid="7"/>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additive="base">
                                        <p:cTn id="51" dur="500" fill="hold"/>
                                        <p:tgtEl>
                                          <p:spTgt spid="18"/>
                                        </p:tgtEl>
                                        <p:attrNameLst>
                                          <p:attrName>ppt_x</p:attrName>
                                        </p:attrNameLst>
                                      </p:cBhvr>
                                      <p:tavLst>
                                        <p:tav tm="0">
                                          <p:val>
                                            <p:strVal val="#ppt_x"/>
                                          </p:val>
                                        </p:tav>
                                        <p:tav tm="100000">
                                          <p:val>
                                            <p:strVal val="#ppt_x"/>
                                          </p:val>
                                        </p:tav>
                                      </p:tavLst>
                                    </p:anim>
                                    <p:anim calcmode="lin" valueType="num">
                                      <p:cBhvr additive="base">
                                        <p:cTn id="5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16" grpId="0"/>
      <p:bldP spid="17" grpId="0"/>
      <p:bldP spid="18" grpId="0"/>
      <p:bldP spid="19" grpId="0"/>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473751252"/>
              </p:ext>
            </p:extLst>
          </p:nvPr>
        </p:nvGraphicFramePr>
        <p:xfrm>
          <a:off x="428015" y="1661224"/>
          <a:ext cx="11087709" cy="4683760"/>
        </p:xfrm>
        <a:graphic>
          <a:graphicData uri="http://schemas.openxmlformats.org/drawingml/2006/table">
            <a:tbl>
              <a:tblPr firstRow="1" bandRow="1">
                <a:tableStyleId>{5C22544A-7EE6-4342-B048-85BDC9FD1C3A}</a:tableStyleId>
              </a:tblPr>
              <a:tblGrid>
                <a:gridCol w="6481951"/>
                <a:gridCol w="4605758"/>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Objectives</a:t>
                      </a:r>
                    </a:p>
                  </a:txBody>
                  <a:tcPr>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Outputs</a:t>
                      </a:r>
                    </a:p>
                  </a:txBody>
                  <a:tcPr>
                    <a:solidFill>
                      <a:schemeClr val="accent6">
                        <a:lumMod val="75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u="none" dirty="0" smtClean="0">
                          <a:solidFill>
                            <a:schemeClr val="bg2"/>
                          </a:solidFill>
                        </a:rPr>
                        <a:t>*</a:t>
                      </a:r>
                      <a:r>
                        <a:rPr lang="en-US" u="sng" dirty="0" smtClean="0">
                          <a:solidFill>
                            <a:schemeClr val="bg2"/>
                          </a:solidFill>
                        </a:rPr>
                        <a:t>Time-sensitive Topics</a:t>
                      </a:r>
                      <a:r>
                        <a:rPr lang="en-US" dirty="0" smtClean="0">
                          <a:solidFill>
                            <a:schemeClr val="bg2"/>
                          </a:solidFill>
                        </a:rPr>
                        <a:t>:</a:t>
                      </a:r>
                      <a:r>
                        <a:rPr lang="en-US" baseline="0" dirty="0" smtClean="0">
                          <a:solidFill>
                            <a:schemeClr val="bg2"/>
                          </a:solidFill>
                        </a:rPr>
                        <a:t> Discussion of time-sensitive or ongoing MB business on an as-needed basis.</a:t>
                      </a:r>
                      <a:endParaRPr lang="en-US" dirty="0" smtClean="0">
                        <a:solidFill>
                          <a:schemeClr val="bg2"/>
                        </a:solidFill>
                      </a:endParaRPr>
                    </a:p>
                  </a:txBody>
                  <a:tcPr>
                    <a:solidFill>
                      <a:schemeClr val="accent1">
                        <a:lumMod val="75000"/>
                      </a:schemeClr>
                    </a:solidFill>
                  </a:tcPr>
                </a:tc>
                <a:tc>
                  <a:txBody>
                    <a:bodyPr/>
                    <a:lstStyle/>
                    <a:p>
                      <a:pPr marL="285750" indent="-285750" algn="l">
                        <a:buFont typeface="Arial" panose="020B0604020202020204" pitchFamily="34" charset="0"/>
                        <a:buChar char="•"/>
                      </a:pPr>
                      <a:r>
                        <a:rPr lang="en-US" dirty="0" smtClean="0">
                          <a:solidFill>
                            <a:schemeClr val="bg2"/>
                          </a:solidFill>
                        </a:rPr>
                        <a:t>Timely input and action on needed business</a:t>
                      </a:r>
                      <a:r>
                        <a:rPr lang="en-US" baseline="0" dirty="0" smtClean="0">
                          <a:solidFill>
                            <a:schemeClr val="bg2"/>
                          </a:solidFill>
                        </a:rPr>
                        <a:t>.</a:t>
                      </a:r>
                      <a:endParaRPr lang="en-US" dirty="0">
                        <a:solidFill>
                          <a:schemeClr val="bg2"/>
                        </a:solidFill>
                      </a:endParaRPr>
                    </a:p>
                  </a:txBody>
                  <a:tcPr>
                    <a:solidFill>
                      <a:schemeClr val="accent1">
                        <a:lumMod val="75000"/>
                      </a:schemeClr>
                    </a:solidFill>
                  </a:tcPr>
                </a:tc>
              </a:tr>
              <a:tr h="370840">
                <a:tc>
                  <a:txBody>
                    <a:bodyPr/>
                    <a:lstStyle/>
                    <a:p>
                      <a:pPr marL="285750" indent="-285750">
                        <a:buFont typeface="Arial" panose="020B0604020202020204" pitchFamily="34" charset="0"/>
                        <a:buChar char="•"/>
                      </a:pPr>
                      <a:r>
                        <a:rPr lang="en-US" dirty="0" smtClean="0"/>
                        <a:t>Highlight GIT successes,</a:t>
                      </a:r>
                      <a:r>
                        <a:rPr lang="en-US" baseline="0" dirty="0" smtClean="0"/>
                        <a:t> identify challenges and delays, and support issue resolution </a:t>
                      </a:r>
                    </a:p>
                    <a:p>
                      <a:pPr marL="285750" indent="-285750">
                        <a:buFont typeface="Arial" panose="020B0604020202020204" pitchFamily="34" charset="0"/>
                        <a:buChar char="•"/>
                      </a:pPr>
                      <a:r>
                        <a:rPr lang="en-US" baseline="0" dirty="0" smtClean="0"/>
                        <a:t>Focus on cross-GIT collaboration and discuss opportunities for multi-outcome benefit </a:t>
                      </a:r>
                    </a:p>
                    <a:p>
                      <a:pPr marL="285750" indent="-285750">
                        <a:buFont typeface="Arial" panose="020B0604020202020204" pitchFamily="34" charset="0"/>
                        <a:buChar char="•"/>
                      </a:pPr>
                      <a:r>
                        <a:rPr lang="en-US" dirty="0" smtClean="0"/>
                        <a:t>Review resource</a:t>
                      </a:r>
                      <a:r>
                        <a:rPr lang="en-US" baseline="0" dirty="0" smtClean="0"/>
                        <a:t> needs and options to address deficits</a:t>
                      </a:r>
                      <a:endParaRPr lang="en-US" dirty="0" smtClean="0"/>
                    </a:p>
                    <a:p>
                      <a:pPr marL="285750" indent="-285750">
                        <a:buFont typeface="Arial" panose="020B0604020202020204" pitchFamily="34" charset="0"/>
                        <a:buChar char="•"/>
                      </a:pPr>
                      <a:r>
                        <a:rPr lang="en-US" dirty="0" smtClean="0"/>
                        <a:t>Prospective work planning: identify</a:t>
                      </a:r>
                      <a:r>
                        <a:rPr lang="en-US" baseline="0" dirty="0" smtClean="0"/>
                        <a:t> needed changes to goals, outcomes, strategies, work plans.</a:t>
                      </a:r>
                    </a:p>
                    <a:p>
                      <a:pPr marL="0" indent="0">
                        <a:buFont typeface="Arial" panose="020B0604020202020204" pitchFamily="34" charset="0"/>
                        <a:buNone/>
                      </a:pPr>
                      <a:endParaRPr lang="en-US" baseline="0" dirty="0" smtClean="0"/>
                    </a:p>
                  </a:txBody>
                  <a:tcPr>
                    <a:solidFill>
                      <a:schemeClr val="accent1">
                        <a:lumMod val="60000"/>
                        <a:lumOff val="40000"/>
                      </a:schemeClr>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Decisions on needed adaptations to Strategies and Work Plans</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Better understanding</a:t>
                      </a:r>
                      <a:r>
                        <a:rPr lang="en-US" baseline="0" dirty="0" smtClean="0"/>
                        <a:t> of work efforts related to GIT outcomes</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Identify o</a:t>
                      </a:r>
                      <a:r>
                        <a:rPr lang="en-US" dirty="0" smtClean="0"/>
                        <a:t>pportunities for collaborative work</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Resolution of policy or programmatic concerns.</a:t>
                      </a:r>
                      <a:endParaRPr lang="en-US" dirty="0" smtClean="0"/>
                    </a:p>
                    <a:p>
                      <a:endParaRPr lang="en-US" dirty="0"/>
                    </a:p>
                  </a:txBody>
                  <a:tcPr>
                    <a:solidFill>
                      <a:schemeClr val="accent1">
                        <a:lumMod val="60000"/>
                        <a:lumOff val="40000"/>
                      </a:schemeClr>
                    </a:solidFill>
                  </a:tcPr>
                </a:tc>
              </a:tr>
              <a:tr h="370840">
                <a:tc gridSpan="2">
                  <a:txBody>
                    <a:bodyPr/>
                    <a:lstStyle/>
                    <a:p>
                      <a:pPr marL="0" indent="0">
                        <a:buFont typeface="Arial" panose="020B0604020202020204" pitchFamily="34" charset="0"/>
                        <a:buNone/>
                      </a:pPr>
                      <a:r>
                        <a:rPr lang="en-US" sz="1700" b="1" baseline="0" dirty="0" smtClean="0">
                          <a:solidFill>
                            <a:schemeClr val="tx1"/>
                          </a:solidFill>
                        </a:rPr>
                        <a:t>Example Guiding Questions for Progress Portion on Agenda</a:t>
                      </a:r>
                    </a:p>
                    <a:p>
                      <a:pPr marL="285750" indent="-285750">
                        <a:buFont typeface="Arial" panose="020B0604020202020204" pitchFamily="34" charset="0"/>
                        <a:buChar char="•"/>
                      </a:pPr>
                      <a:r>
                        <a:rPr lang="en-US" sz="1700" baseline="0" dirty="0" smtClean="0">
                          <a:solidFill>
                            <a:schemeClr val="tx1"/>
                          </a:solidFill>
                        </a:rPr>
                        <a:t>Has completed work produced expected results?</a:t>
                      </a:r>
                    </a:p>
                    <a:p>
                      <a:pPr marL="285750" indent="-285750">
                        <a:buFont typeface="Arial" panose="020B0604020202020204" pitchFamily="34" charset="0"/>
                        <a:buChar char="•"/>
                      </a:pPr>
                      <a:r>
                        <a:rPr lang="en-US" sz="1700" baseline="0" dirty="0" smtClean="0">
                          <a:solidFill>
                            <a:schemeClr val="tx1"/>
                          </a:solidFill>
                        </a:rPr>
                        <a:t>How have changing conditions impacted your ability to meet your work plan commitments or impacted your strategy?</a:t>
                      </a:r>
                    </a:p>
                    <a:p>
                      <a:pPr marL="285750" indent="-285750">
                        <a:buFont typeface="Arial" panose="020B0604020202020204" pitchFamily="34" charset="0"/>
                        <a:buChar char="•"/>
                      </a:pPr>
                      <a:r>
                        <a:rPr lang="en-US" sz="1700" baseline="0" dirty="0" smtClean="0">
                          <a:solidFill>
                            <a:schemeClr val="tx1"/>
                          </a:solidFill>
                        </a:rPr>
                        <a:t>What have we learned? Does it necessitate any changes to work plan, management strategy approach, outcome or goal?</a:t>
                      </a:r>
                    </a:p>
                    <a:p>
                      <a:pPr marL="285750" indent="-285750">
                        <a:buFont typeface="Arial" panose="020B0604020202020204" pitchFamily="34" charset="0"/>
                        <a:buChar char="•"/>
                      </a:pPr>
                      <a:r>
                        <a:rPr lang="en-US" sz="1700" baseline="0" dirty="0" smtClean="0">
                          <a:solidFill>
                            <a:schemeClr val="tx1"/>
                          </a:solidFill>
                        </a:rPr>
                        <a:t>Are adequate resources available to complete GIT work plans?</a:t>
                      </a:r>
                    </a:p>
                  </a:txBody>
                  <a:tcPr>
                    <a:solidFill>
                      <a:schemeClr val="bg2"/>
                    </a:solidFill>
                  </a:tcPr>
                </a:tc>
                <a:tc hMerge="1">
                  <a:txBody>
                    <a:bodyPr/>
                    <a:lstStyle/>
                    <a:p>
                      <a:endParaRPr lang="en-US" dirty="0"/>
                    </a:p>
                  </a:txBody>
                  <a:tcPr/>
                </a:tc>
              </a:tr>
            </a:tbl>
          </a:graphicData>
        </a:graphic>
      </p:graphicFrame>
      <p:sp>
        <p:nvSpPr>
          <p:cNvPr id="9" name="Title 1"/>
          <p:cNvSpPr>
            <a:spLocks noGrp="1"/>
          </p:cNvSpPr>
          <p:nvPr>
            <p:ph type="title"/>
          </p:nvPr>
        </p:nvSpPr>
        <p:spPr>
          <a:xfrm>
            <a:off x="328162" y="296878"/>
            <a:ext cx="7737896" cy="1325563"/>
          </a:xfrm>
        </p:spPr>
        <p:txBody>
          <a:bodyPr>
            <a:normAutofit/>
          </a:bodyPr>
          <a:lstStyle/>
          <a:p>
            <a:r>
              <a:rPr lang="en-US" sz="3200" i="1" dirty="0" smtClean="0">
                <a:solidFill>
                  <a:prstClr val="black"/>
                </a:solidFill>
              </a:rPr>
              <a:t>Periodic</a:t>
            </a:r>
            <a:r>
              <a:rPr lang="en-US" sz="3200" dirty="0" smtClean="0">
                <a:solidFill>
                  <a:prstClr val="black"/>
                </a:solidFill>
              </a:rPr>
              <a:t> GIT Progress Meetings</a:t>
            </a:r>
            <a:r>
              <a:rPr lang="en-US" sz="3200" dirty="0">
                <a:solidFill>
                  <a:prstClr val="black"/>
                </a:solidFill>
              </a:rPr>
              <a:t/>
            </a:r>
            <a:br>
              <a:rPr lang="en-US" sz="3200" dirty="0">
                <a:solidFill>
                  <a:prstClr val="black"/>
                </a:solidFill>
              </a:rPr>
            </a:br>
            <a:r>
              <a:rPr lang="en-US" sz="2000" dirty="0"/>
              <a:t>Who: GITs, STAR, Management Board, Advisory Committees</a:t>
            </a:r>
            <a:br>
              <a:rPr lang="en-US" sz="2000" dirty="0"/>
            </a:br>
            <a:endParaRPr lang="en-US" sz="2000" dirty="0"/>
          </a:p>
        </p:txBody>
      </p:sp>
      <p:grpSp>
        <p:nvGrpSpPr>
          <p:cNvPr id="12" name="Group 11"/>
          <p:cNvGrpSpPr/>
          <p:nvPr/>
        </p:nvGrpSpPr>
        <p:grpSpPr>
          <a:xfrm>
            <a:off x="9655982" y="288814"/>
            <a:ext cx="1859742" cy="1089694"/>
            <a:chOff x="9655982" y="288814"/>
            <a:chExt cx="1859742" cy="1089694"/>
          </a:xfrm>
        </p:grpSpPr>
        <p:grpSp>
          <p:nvGrpSpPr>
            <p:cNvPr id="6" name="Group 5"/>
            <p:cNvGrpSpPr/>
            <p:nvPr/>
          </p:nvGrpSpPr>
          <p:grpSpPr>
            <a:xfrm>
              <a:off x="9655982" y="296878"/>
              <a:ext cx="1859742" cy="1081630"/>
              <a:chOff x="5245908" y="2213951"/>
              <a:chExt cx="2102156" cy="1288944"/>
            </a:xfrm>
          </p:grpSpPr>
          <p:sp>
            <p:nvSpPr>
              <p:cNvPr id="7" name="Round Same Side Corner Rectangle 6"/>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8" name="Rectangle 7"/>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Rectangle 1"/>
            <p:cNvSpPr/>
            <p:nvPr/>
          </p:nvSpPr>
          <p:spPr>
            <a:xfrm>
              <a:off x="9876909" y="607723"/>
              <a:ext cx="1417886" cy="646331"/>
            </a:xfrm>
            <a:prstGeom prst="rect">
              <a:avLst/>
            </a:prstGeom>
          </p:spPr>
          <p:txBody>
            <a:bodyPr wrap="square">
              <a:spAutoFit/>
            </a:bodyPr>
            <a:lstStyle/>
            <a:p>
              <a:pPr lvl="0" algn="ctr"/>
              <a:r>
                <a:rPr lang="en-US" dirty="0">
                  <a:solidFill>
                    <a:prstClr val="black"/>
                  </a:solidFill>
                </a:rPr>
                <a:t>GIT Progress Sessions</a:t>
              </a:r>
            </a:p>
          </p:txBody>
        </p:sp>
        <p:sp>
          <p:nvSpPr>
            <p:cNvPr id="11" name="Rectangle 10"/>
            <p:cNvSpPr/>
            <p:nvPr/>
          </p:nvSpPr>
          <p:spPr>
            <a:xfrm>
              <a:off x="9655982" y="288814"/>
              <a:ext cx="1859741" cy="261610"/>
            </a:xfrm>
            <a:prstGeom prst="rect">
              <a:avLst/>
            </a:prstGeom>
          </p:spPr>
          <p:txBody>
            <a:bodyPr wrap="square">
              <a:spAutoFit/>
            </a:bodyPr>
            <a:lstStyle/>
            <a:p>
              <a:r>
                <a:rPr lang="en-US" sz="1100" b="1" dirty="0" smtClean="0">
                  <a:solidFill>
                    <a:schemeClr val="bg1"/>
                  </a:solidFill>
                </a:rPr>
                <a:t>     *Time-sensitive Topics</a:t>
              </a:r>
              <a:endParaRPr lang="en-US" sz="1100" b="1" dirty="0">
                <a:solidFill>
                  <a:schemeClr val="bg1"/>
                </a:solidFill>
              </a:endParaRPr>
            </a:p>
          </p:txBody>
        </p:sp>
      </p:grpSp>
      <p:sp>
        <p:nvSpPr>
          <p:cNvPr id="4" name="Date Placeholder 3"/>
          <p:cNvSpPr>
            <a:spLocks noGrp="1"/>
          </p:cNvSpPr>
          <p:nvPr>
            <p:ph type="dt" sz="half" idx="10"/>
          </p:nvPr>
        </p:nvSpPr>
        <p:spPr/>
        <p:txBody>
          <a:bodyPr/>
          <a:lstStyle/>
          <a:p>
            <a:fld id="{0E1DF4F0-FD6C-47AE-8871-C37F8A88DFD4}" type="datetime1">
              <a:rPr lang="en-US" smtClean="0"/>
              <a:t>8/31/2016</a:t>
            </a:fld>
            <a:endParaRPr lang="en-US"/>
          </a:p>
        </p:txBody>
      </p:sp>
      <p:sp>
        <p:nvSpPr>
          <p:cNvPr id="5" name="Slide Number Placeholder 4"/>
          <p:cNvSpPr>
            <a:spLocks noGrp="1"/>
          </p:cNvSpPr>
          <p:nvPr>
            <p:ph type="sldNum" sz="quarter" idx="12"/>
          </p:nvPr>
        </p:nvSpPr>
        <p:spPr/>
        <p:txBody>
          <a:bodyPr/>
          <a:lstStyle/>
          <a:p>
            <a:fld id="{98441D81-EC08-4D09-9E34-F440F86FF683}" type="slidenum">
              <a:rPr lang="en-US" smtClean="0"/>
              <a:t>3</a:t>
            </a:fld>
            <a:endParaRPr lang="en-US"/>
          </a:p>
        </p:txBody>
      </p:sp>
      <p:sp>
        <p:nvSpPr>
          <p:cNvPr id="10" name="Footer Placeholder 9"/>
          <p:cNvSpPr>
            <a:spLocks noGrp="1"/>
          </p:cNvSpPr>
          <p:nvPr>
            <p:ph type="ftr" sz="quarter" idx="11"/>
          </p:nvPr>
        </p:nvSpPr>
        <p:spPr/>
        <p:txBody>
          <a:bodyPr/>
          <a:lstStyle/>
          <a:p>
            <a:r>
              <a:rPr lang="en-US" smtClean="0"/>
              <a:t>DRAFT</a:t>
            </a:r>
            <a:endParaRPr lang="en-US"/>
          </a:p>
        </p:txBody>
      </p:sp>
    </p:spTree>
    <p:extLst>
      <p:ext uri="{BB962C8B-B14F-4D97-AF65-F5344CB8AC3E}">
        <p14:creationId xmlns:p14="http://schemas.microsoft.com/office/powerpoint/2010/main" val="40712405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794900" y="1226603"/>
            <a:ext cx="2141951" cy="369332"/>
          </a:xfrm>
          <a:prstGeom prst="rect">
            <a:avLst/>
          </a:prstGeom>
          <a:noFill/>
        </p:spPr>
        <p:txBody>
          <a:bodyPr wrap="square" rtlCol="0">
            <a:spAutoFit/>
          </a:bodyPr>
          <a:lstStyle/>
          <a:p>
            <a:pPr algn="ctr"/>
            <a:r>
              <a:rPr lang="en-US" dirty="0" smtClean="0"/>
              <a:t>Monthly Meetings</a:t>
            </a:r>
            <a:endParaRPr lang="en-US" dirty="0"/>
          </a:p>
        </p:txBody>
      </p:sp>
      <p:sp>
        <p:nvSpPr>
          <p:cNvPr id="9" name="Title 1"/>
          <p:cNvSpPr>
            <a:spLocks noGrp="1"/>
          </p:cNvSpPr>
          <p:nvPr>
            <p:ph type="title"/>
          </p:nvPr>
        </p:nvSpPr>
        <p:spPr>
          <a:xfrm>
            <a:off x="328162" y="296878"/>
            <a:ext cx="7737896" cy="1325563"/>
          </a:xfrm>
        </p:spPr>
        <p:txBody>
          <a:bodyPr>
            <a:normAutofit/>
          </a:bodyPr>
          <a:lstStyle/>
          <a:p>
            <a:r>
              <a:rPr lang="en-US" sz="3200" dirty="0" smtClean="0">
                <a:solidFill>
                  <a:prstClr val="black"/>
                </a:solidFill>
              </a:rPr>
              <a:t>Interim Management Board Meetings </a:t>
            </a:r>
            <a:r>
              <a:rPr lang="en-US" sz="3200" dirty="0">
                <a:solidFill>
                  <a:prstClr val="black"/>
                </a:solidFill>
              </a:rPr>
              <a:t/>
            </a:r>
            <a:br>
              <a:rPr lang="en-US" sz="3200" dirty="0">
                <a:solidFill>
                  <a:prstClr val="black"/>
                </a:solidFill>
              </a:rPr>
            </a:br>
            <a:r>
              <a:rPr lang="en-US" sz="2000" dirty="0"/>
              <a:t>Who: </a:t>
            </a:r>
            <a:r>
              <a:rPr lang="en-US" sz="2000" dirty="0" smtClean="0"/>
              <a:t>GIT Chairs</a:t>
            </a:r>
            <a:r>
              <a:rPr lang="en-US" sz="2000" dirty="0"/>
              <a:t>, STAR, Management Board, Advisory Committees</a:t>
            </a:r>
            <a:br>
              <a:rPr lang="en-US" sz="2000" dirty="0"/>
            </a:br>
            <a:endParaRPr lang="en-US" sz="2000" dirty="0"/>
          </a:p>
        </p:txBody>
      </p:sp>
      <p:graphicFrame>
        <p:nvGraphicFramePr>
          <p:cNvPr id="15" name="Table 14"/>
          <p:cNvGraphicFramePr>
            <a:graphicFrameLocks noGrp="1"/>
          </p:cNvGraphicFramePr>
          <p:nvPr>
            <p:extLst>
              <p:ext uri="{D42A27DB-BD31-4B8C-83A1-F6EECF244321}">
                <p14:modId xmlns:p14="http://schemas.microsoft.com/office/powerpoint/2010/main" val="1467464682"/>
              </p:ext>
            </p:extLst>
          </p:nvPr>
        </p:nvGraphicFramePr>
        <p:xfrm>
          <a:off x="328162" y="1970656"/>
          <a:ext cx="11087709" cy="3937000"/>
        </p:xfrm>
        <a:graphic>
          <a:graphicData uri="http://schemas.openxmlformats.org/drawingml/2006/table">
            <a:tbl>
              <a:tblPr firstRow="1" bandRow="1">
                <a:tableStyleId>{5C22544A-7EE6-4342-B048-85BDC9FD1C3A}</a:tableStyleId>
              </a:tblPr>
              <a:tblGrid>
                <a:gridCol w="6481951"/>
                <a:gridCol w="4605758"/>
              </a:tblGrid>
              <a:tr h="370840">
                <a:tc>
                  <a:txBody>
                    <a:bodyPr/>
                    <a:lstStyle/>
                    <a:p>
                      <a:pPr algn="ctr"/>
                      <a:r>
                        <a:rPr lang="en-US" dirty="0" smtClean="0"/>
                        <a:t>Objectives</a:t>
                      </a:r>
                      <a:endParaRPr lang="en-US" dirty="0"/>
                    </a:p>
                  </a:txBody>
                  <a:tcPr>
                    <a:solidFill>
                      <a:schemeClr val="accent6">
                        <a:lumMod val="75000"/>
                      </a:schemeClr>
                    </a:solidFill>
                  </a:tcPr>
                </a:tc>
                <a:tc>
                  <a:txBody>
                    <a:bodyPr/>
                    <a:lstStyle/>
                    <a:p>
                      <a:pPr algn="ctr"/>
                      <a:r>
                        <a:rPr lang="en-US" dirty="0" smtClean="0"/>
                        <a:t>Outputs</a:t>
                      </a:r>
                      <a:endParaRPr lang="en-US" dirty="0"/>
                    </a:p>
                  </a:txBody>
                  <a:tcPr>
                    <a:solidFill>
                      <a:schemeClr val="accent6">
                        <a:lumMod val="75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u="none" dirty="0" smtClean="0">
                          <a:solidFill>
                            <a:schemeClr val="bg2"/>
                          </a:solidFill>
                        </a:rPr>
                        <a:t>*</a:t>
                      </a:r>
                      <a:r>
                        <a:rPr lang="en-US" u="sng" dirty="0" smtClean="0">
                          <a:solidFill>
                            <a:schemeClr val="bg2"/>
                          </a:solidFill>
                        </a:rPr>
                        <a:t>Time-sensitive</a:t>
                      </a:r>
                      <a:r>
                        <a:rPr lang="en-US" u="sng" baseline="0" dirty="0" smtClean="0">
                          <a:solidFill>
                            <a:schemeClr val="bg2"/>
                          </a:solidFill>
                        </a:rPr>
                        <a:t> Topic</a:t>
                      </a:r>
                      <a:r>
                        <a:rPr lang="en-US" u="sng" dirty="0" smtClean="0">
                          <a:solidFill>
                            <a:schemeClr val="bg2"/>
                          </a:solidFill>
                        </a:rPr>
                        <a:t>s</a:t>
                      </a:r>
                      <a:r>
                        <a:rPr lang="en-US" dirty="0" smtClean="0">
                          <a:solidFill>
                            <a:schemeClr val="bg2"/>
                          </a:solidFill>
                        </a:rPr>
                        <a:t>:</a:t>
                      </a:r>
                      <a:r>
                        <a:rPr lang="en-US" baseline="0" dirty="0" smtClean="0">
                          <a:solidFill>
                            <a:schemeClr val="bg2"/>
                          </a:solidFill>
                        </a:rPr>
                        <a:t> Discussion of time-sensitive GIT issues or challenges related to strategy or work plan on an as-needed basis.</a:t>
                      </a:r>
                      <a:endParaRPr lang="en-US" dirty="0" smtClean="0">
                        <a:solidFill>
                          <a:schemeClr val="bg2"/>
                        </a:solidFill>
                      </a:endParaRPr>
                    </a:p>
                  </a:txBody>
                  <a:tcPr>
                    <a:solidFill>
                      <a:schemeClr val="accent1">
                        <a:lumMod val="75000"/>
                      </a:schemeClr>
                    </a:solidFill>
                  </a:tcPr>
                </a:tc>
                <a:tc>
                  <a:txBody>
                    <a:bodyPr/>
                    <a:lstStyle/>
                    <a:p>
                      <a:pPr marL="285750" indent="-285750" algn="l">
                        <a:buFont typeface="Arial" panose="020B0604020202020204" pitchFamily="34" charset="0"/>
                        <a:buChar char="•"/>
                      </a:pPr>
                      <a:r>
                        <a:rPr lang="en-US" dirty="0" smtClean="0">
                          <a:solidFill>
                            <a:schemeClr val="bg2"/>
                          </a:solidFill>
                        </a:rPr>
                        <a:t>Input and decisions into time-sensitive</a:t>
                      </a:r>
                      <a:r>
                        <a:rPr lang="en-US" baseline="0" dirty="0" smtClean="0">
                          <a:solidFill>
                            <a:schemeClr val="bg2"/>
                          </a:solidFill>
                        </a:rPr>
                        <a:t> strategy or work plan shifts.</a:t>
                      </a:r>
                      <a:endParaRPr lang="en-US" dirty="0">
                        <a:solidFill>
                          <a:schemeClr val="bg2"/>
                        </a:solidFill>
                      </a:endParaRPr>
                    </a:p>
                  </a:txBody>
                  <a:tcPr>
                    <a:solidFill>
                      <a:schemeClr val="accent1">
                        <a:lumMod val="75000"/>
                      </a:schemeClr>
                    </a:solidFill>
                  </a:tcPr>
                </a:tc>
              </a:tr>
              <a:tr h="370840">
                <a:tc>
                  <a:txBody>
                    <a:bodyPr/>
                    <a:lstStyle/>
                    <a:p>
                      <a:pPr marL="285750" indent="-285750">
                        <a:buFont typeface="Arial" panose="020B0604020202020204" pitchFamily="34" charset="0"/>
                        <a:buChar char="•"/>
                      </a:pPr>
                      <a:r>
                        <a:rPr lang="en-US" baseline="0" dirty="0" smtClean="0"/>
                        <a:t>Discuss cross-program topics, e.g., monitoring, resources, stakeholder topics, governance, etc.</a:t>
                      </a:r>
                    </a:p>
                    <a:p>
                      <a:pPr marL="0" indent="0">
                        <a:buFont typeface="Arial" panose="020B0604020202020204" pitchFamily="34" charset="0"/>
                        <a:buNone/>
                      </a:pPr>
                      <a:r>
                        <a:rPr lang="en-US" baseline="0" dirty="0" smtClean="0"/>
                        <a:t>      </a:t>
                      </a:r>
                      <a:r>
                        <a:rPr lang="en-US" baseline="0" dirty="0" smtClean="0">
                          <a:sym typeface="Wingdings" panose="05000000000000000000" pitchFamily="2" charset="2"/>
                        </a:rPr>
                        <a:t></a:t>
                      </a:r>
                      <a:r>
                        <a:rPr lang="en-US" baseline="0" dirty="0" smtClean="0"/>
                        <a:t>Provide opportunity for MB input and guidance</a:t>
                      </a:r>
                    </a:p>
                    <a:p>
                      <a:pPr marL="285750" indent="-285750">
                        <a:buFont typeface="Arial" panose="020B0604020202020204" pitchFamily="34" charset="0"/>
                        <a:buChar char="•"/>
                      </a:pPr>
                      <a:r>
                        <a:rPr lang="en-US" baseline="0" dirty="0" smtClean="0"/>
                        <a:t>Showcase innovations and best practices</a:t>
                      </a:r>
                    </a:p>
                    <a:p>
                      <a:pPr marL="285750" indent="-285750">
                        <a:buFont typeface="Arial" panose="020B0604020202020204" pitchFamily="34" charset="0"/>
                        <a:buChar char="•"/>
                      </a:pPr>
                      <a:r>
                        <a:rPr lang="en-US" baseline="0" dirty="0" smtClean="0"/>
                        <a:t>Follow-up on issues and actions from previous meetings, as needed.</a:t>
                      </a:r>
                      <a:endParaRPr lang="en-US" dirty="0"/>
                    </a:p>
                  </a:txBody>
                  <a:tcPr>
                    <a:solidFill>
                      <a:schemeClr val="accent1">
                        <a:lumMod val="60000"/>
                        <a:lumOff val="40000"/>
                      </a:schemeClr>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Resolution of policy or programmatic concerns</a:t>
                      </a:r>
                      <a:endParaRPr lang="en-US" dirty="0" smtClean="0"/>
                    </a:p>
                    <a:p>
                      <a:pPr marL="285750" indent="-285750">
                        <a:buFont typeface="Arial" panose="020B0604020202020204" pitchFamily="34" charset="0"/>
                        <a:buChar char="•"/>
                      </a:pPr>
                      <a:r>
                        <a:rPr lang="en-US" dirty="0" smtClean="0"/>
                        <a:t>Information exchange.</a:t>
                      </a:r>
                      <a:endParaRPr lang="en-US" dirty="0"/>
                    </a:p>
                  </a:txBody>
                  <a:tcPr>
                    <a:solidFill>
                      <a:schemeClr val="accent1">
                        <a:lumMod val="60000"/>
                        <a:lumOff val="40000"/>
                      </a:schemeClr>
                    </a:solidFill>
                  </a:tcPr>
                </a:tc>
              </a:tr>
              <a:tr h="370840">
                <a:tc gridSpan="2">
                  <a:txBody>
                    <a:bodyPr/>
                    <a:lstStyle/>
                    <a:p>
                      <a:pPr marL="0" indent="0">
                        <a:buFont typeface="Arial" panose="020B0604020202020204" pitchFamily="34" charset="0"/>
                        <a:buNone/>
                      </a:pPr>
                      <a:r>
                        <a:rPr lang="en-US" sz="1800" b="1" u="none" dirty="0" smtClean="0"/>
                        <a:t>Example Guiding Questions for Time-sensitive Portion of the Agenda</a:t>
                      </a:r>
                    </a:p>
                    <a:p>
                      <a:pPr marL="285750" indent="-285750">
                        <a:buFont typeface="Arial" panose="020B0604020202020204" pitchFamily="34" charset="0"/>
                        <a:buChar char="•"/>
                      </a:pPr>
                      <a:r>
                        <a:rPr lang="en-US" baseline="0" dirty="0" smtClean="0">
                          <a:solidFill>
                            <a:schemeClr val="tx1"/>
                          </a:solidFill>
                        </a:rPr>
                        <a:t>What is the strategy or work plan challenge or issue?</a:t>
                      </a:r>
                    </a:p>
                    <a:p>
                      <a:pPr marL="285750" indent="-285750">
                        <a:buFont typeface="Arial" panose="020B0604020202020204" pitchFamily="34" charset="0"/>
                        <a:buChar char="•"/>
                      </a:pPr>
                      <a:r>
                        <a:rPr lang="en-US" baseline="0" dirty="0" smtClean="0">
                          <a:solidFill>
                            <a:schemeClr val="tx1"/>
                          </a:solidFill>
                        </a:rPr>
                        <a:t>How have you tried to solve this issue?</a:t>
                      </a:r>
                    </a:p>
                    <a:p>
                      <a:pPr marL="285750" indent="-285750">
                        <a:buFont typeface="Arial" panose="020B0604020202020204" pitchFamily="34" charset="0"/>
                        <a:buChar char="•"/>
                      </a:pPr>
                      <a:r>
                        <a:rPr lang="en-US" baseline="0" dirty="0" smtClean="0">
                          <a:solidFill>
                            <a:schemeClr val="tx1"/>
                          </a:solidFill>
                        </a:rPr>
                        <a:t>What are the options and your recommended solution? </a:t>
                      </a:r>
                      <a:endParaRPr lang="en-US" b="1" u="none" dirty="0"/>
                    </a:p>
                  </a:txBody>
                  <a:tcPr>
                    <a:solidFill>
                      <a:schemeClr val="bg2"/>
                    </a:solidFill>
                  </a:tcPr>
                </a:tc>
                <a:tc hMerge="1">
                  <a:txBody>
                    <a:bodyPr/>
                    <a:lstStyle/>
                    <a:p>
                      <a:endParaRPr lang="en-US" dirty="0"/>
                    </a:p>
                  </a:txBody>
                  <a:tcPr/>
                </a:tc>
              </a:tr>
            </a:tbl>
          </a:graphicData>
        </a:graphic>
      </p:graphicFrame>
      <p:pic>
        <p:nvPicPr>
          <p:cNvPr id="12"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13042" y="416108"/>
            <a:ext cx="714743" cy="71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0622929" y="416108"/>
            <a:ext cx="147484" cy="461665"/>
          </a:xfrm>
          <a:prstGeom prst="rect">
            <a:avLst/>
          </a:prstGeom>
          <a:noFill/>
        </p:spPr>
        <p:txBody>
          <a:bodyPr wrap="square" rtlCol="0">
            <a:spAutoFit/>
          </a:bodyPr>
          <a:lstStyle/>
          <a:p>
            <a:r>
              <a:rPr lang="en-US" sz="2400" b="1" dirty="0" smtClean="0">
                <a:solidFill>
                  <a:schemeClr val="bg2"/>
                </a:solidFill>
              </a:rPr>
              <a:t>*</a:t>
            </a:r>
            <a:endParaRPr lang="en-US" sz="2400" b="1" dirty="0">
              <a:solidFill>
                <a:schemeClr val="bg2"/>
              </a:solidFill>
            </a:endParaRPr>
          </a:p>
        </p:txBody>
      </p:sp>
      <p:sp>
        <p:nvSpPr>
          <p:cNvPr id="3" name="Date Placeholder 2"/>
          <p:cNvSpPr>
            <a:spLocks noGrp="1"/>
          </p:cNvSpPr>
          <p:nvPr>
            <p:ph type="dt" sz="half" idx="10"/>
          </p:nvPr>
        </p:nvSpPr>
        <p:spPr/>
        <p:txBody>
          <a:bodyPr/>
          <a:lstStyle/>
          <a:p>
            <a:fld id="{30A735F9-38BF-4C7D-87DB-3299CF73C7F3}" type="datetime1">
              <a:rPr lang="en-US" smtClean="0"/>
              <a:t>8/31/2016</a:t>
            </a:fld>
            <a:endParaRPr lang="en-US"/>
          </a:p>
        </p:txBody>
      </p:sp>
      <p:sp>
        <p:nvSpPr>
          <p:cNvPr id="4" name="Slide Number Placeholder 3"/>
          <p:cNvSpPr>
            <a:spLocks noGrp="1"/>
          </p:cNvSpPr>
          <p:nvPr>
            <p:ph type="sldNum" sz="quarter" idx="12"/>
          </p:nvPr>
        </p:nvSpPr>
        <p:spPr/>
        <p:txBody>
          <a:bodyPr/>
          <a:lstStyle/>
          <a:p>
            <a:fld id="{98441D81-EC08-4D09-9E34-F440F86FF683}" type="slidenum">
              <a:rPr lang="en-US" smtClean="0"/>
              <a:t>4</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Tree>
    <p:extLst>
      <p:ext uri="{BB962C8B-B14F-4D97-AF65-F5344CB8AC3E}">
        <p14:creationId xmlns:p14="http://schemas.microsoft.com/office/powerpoint/2010/main" val="9728702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537" y="296878"/>
            <a:ext cx="7737896" cy="1325563"/>
          </a:xfrm>
        </p:spPr>
        <p:txBody>
          <a:bodyPr>
            <a:normAutofit/>
          </a:bodyPr>
          <a:lstStyle/>
          <a:p>
            <a:r>
              <a:rPr lang="en-US" sz="3200" dirty="0" smtClean="0">
                <a:solidFill>
                  <a:prstClr val="black"/>
                </a:solidFill>
              </a:rPr>
              <a:t>Biennial Review Meetings </a:t>
            </a:r>
            <a:r>
              <a:rPr lang="en-US" sz="3200" dirty="0">
                <a:solidFill>
                  <a:prstClr val="black"/>
                </a:solidFill>
              </a:rPr>
              <a:t/>
            </a:r>
            <a:br>
              <a:rPr lang="en-US" sz="3200" dirty="0">
                <a:solidFill>
                  <a:prstClr val="black"/>
                </a:solidFill>
              </a:rPr>
            </a:br>
            <a:r>
              <a:rPr lang="en-US" sz="2000" dirty="0"/>
              <a:t>Who: GITs, STAR, Management Board, Advisory Committees</a:t>
            </a:r>
            <a:br>
              <a:rPr lang="en-US" sz="2000" dirty="0"/>
            </a:br>
            <a:endParaRPr lang="en-US" sz="2000" dirty="0"/>
          </a:p>
        </p:txBody>
      </p:sp>
      <p:sp>
        <p:nvSpPr>
          <p:cNvPr id="3" name="Text Box 65"/>
          <p:cNvSpPr txBox="1">
            <a:spLocks noChangeArrowheads="1"/>
          </p:cNvSpPr>
          <p:nvPr/>
        </p:nvSpPr>
        <p:spPr bwMode="auto">
          <a:xfrm>
            <a:off x="8669479" y="296878"/>
            <a:ext cx="2880393" cy="1200329"/>
          </a:xfrm>
          <a:prstGeom prst="rect">
            <a:avLst/>
          </a:prstGeom>
          <a:solidFill>
            <a:schemeClr val="bg1">
              <a:lumMod val="85000"/>
            </a:schemeClr>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3600" dirty="0" smtClean="0">
                <a:solidFill>
                  <a:srgbClr val="000000"/>
                </a:solidFill>
              </a:rPr>
              <a:t>2-Day Biennial Review</a:t>
            </a:r>
            <a:endParaRPr lang="en-US" altLang="en-US" sz="3600" dirty="0">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4151453543"/>
              </p:ext>
            </p:extLst>
          </p:nvPr>
        </p:nvGraphicFramePr>
        <p:xfrm>
          <a:off x="330738" y="1906442"/>
          <a:ext cx="11219133" cy="4638040"/>
        </p:xfrm>
        <a:graphic>
          <a:graphicData uri="http://schemas.openxmlformats.org/drawingml/2006/table">
            <a:tbl>
              <a:tblPr firstRow="1" bandRow="1">
                <a:tableStyleId>{5C22544A-7EE6-4342-B048-85BDC9FD1C3A}</a:tableStyleId>
              </a:tblPr>
              <a:tblGrid>
                <a:gridCol w="5620708"/>
                <a:gridCol w="5598425"/>
              </a:tblGrid>
              <a:tr h="370840">
                <a:tc>
                  <a:txBody>
                    <a:bodyPr/>
                    <a:lstStyle/>
                    <a:p>
                      <a:pPr algn="ctr"/>
                      <a:r>
                        <a:rPr lang="en-US" dirty="0" smtClean="0"/>
                        <a:t>Objectives</a:t>
                      </a:r>
                      <a:endParaRPr lang="en-US" dirty="0"/>
                    </a:p>
                  </a:txBody>
                  <a:tcPr>
                    <a:solidFill>
                      <a:schemeClr val="accent6">
                        <a:lumMod val="75000"/>
                      </a:schemeClr>
                    </a:solidFill>
                  </a:tcPr>
                </a:tc>
                <a:tc>
                  <a:txBody>
                    <a:bodyPr/>
                    <a:lstStyle/>
                    <a:p>
                      <a:pPr algn="ctr"/>
                      <a:r>
                        <a:rPr lang="en-US" dirty="0" smtClean="0"/>
                        <a:t>Outputs</a:t>
                      </a:r>
                      <a:endParaRPr lang="en-US" dirty="0"/>
                    </a:p>
                  </a:txBody>
                  <a:tcPr>
                    <a:solidFill>
                      <a:schemeClr val="accent6">
                        <a:lumMod val="75000"/>
                      </a:schemeClr>
                    </a:solidFill>
                  </a:tcPr>
                </a:tc>
              </a:tr>
              <a:tr h="370840">
                <a:tc>
                  <a:txBody>
                    <a:bodyPr/>
                    <a:lstStyle/>
                    <a:p>
                      <a:pPr marL="285750" indent="-285750">
                        <a:buFont typeface="Arial" panose="020B0604020202020204" pitchFamily="34" charset="0"/>
                        <a:buChar char="•"/>
                      </a:pPr>
                      <a:r>
                        <a:rPr lang="en-US" dirty="0" smtClean="0"/>
                        <a:t>High-level retrospective program-wide review to celebrate our successes.</a:t>
                      </a:r>
                    </a:p>
                    <a:p>
                      <a:pPr marL="285750" indent="-285750">
                        <a:buFont typeface="Arial" panose="020B0604020202020204" pitchFamily="34" charset="0"/>
                        <a:buChar char="•"/>
                      </a:pPr>
                      <a:r>
                        <a:rPr lang="en-US" baseline="0" dirty="0" smtClean="0"/>
                        <a:t>Discuss developments in environmental and economic conditions.</a:t>
                      </a:r>
                    </a:p>
                    <a:p>
                      <a:pPr marL="285750" indent="-285750">
                        <a:buFont typeface="Arial" panose="020B0604020202020204" pitchFamily="34" charset="0"/>
                        <a:buChar char="•"/>
                      </a:pPr>
                      <a:r>
                        <a:rPr lang="en-US" baseline="0" dirty="0" smtClean="0"/>
                        <a:t>Discuss results of program evaluations.</a:t>
                      </a:r>
                    </a:p>
                    <a:p>
                      <a:pPr marL="285750" indent="-285750">
                        <a:buFont typeface="Arial" panose="020B0604020202020204" pitchFamily="34" charset="0"/>
                        <a:buChar char="•"/>
                      </a:pPr>
                      <a:r>
                        <a:rPr lang="en-US" baseline="0" dirty="0" smtClean="0"/>
                        <a:t>Build on Progress meetings to identify collaborative gains and cross-program needs.</a:t>
                      </a:r>
                    </a:p>
                    <a:p>
                      <a:pPr marL="285750" indent="-285750">
                        <a:buFont typeface="Arial" panose="020B0604020202020204" pitchFamily="34" charset="0"/>
                        <a:buChar char="•"/>
                      </a:pPr>
                      <a:r>
                        <a:rPr lang="en-US" baseline="0" dirty="0" smtClean="0"/>
                        <a:t>Provide PSC with information needed to complete strategy implementation report to EC.</a:t>
                      </a:r>
                    </a:p>
                    <a:p>
                      <a:pPr marL="0" indent="0">
                        <a:buFont typeface="Arial" panose="020B0604020202020204" pitchFamily="34" charset="0"/>
                        <a:buNone/>
                      </a:pPr>
                      <a:endParaRPr lang="en-US" dirty="0"/>
                    </a:p>
                  </a:txBody>
                  <a:tcPr>
                    <a:solidFill>
                      <a:schemeClr val="bg2">
                        <a:lumMod val="90000"/>
                      </a:schemeClr>
                    </a:solidFill>
                  </a:tcPr>
                </a:tc>
                <a:tc>
                  <a:txBody>
                    <a:bodyPr/>
                    <a:lstStyle/>
                    <a:p>
                      <a:pPr marL="285750" indent="-285750">
                        <a:buFont typeface="Arial" panose="020B0604020202020204" pitchFamily="34" charset="0"/>
                        <a:buChar char="•"/>
                      </a:pPr>
                      <a:r>
                        <a:rPr lang="en-US" dirty="0" smtClean="0"/>
                        <a:t>Important</a:t>
                      </a:r>
                      <a:r>
                        <a:rPr lang="en-US" baseline="0" dirty="0" smtClean="0"/>
                        <a:t> *success* stories and *lessons learned* to share with others.</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Focus for GIT Progress Meetings</a:t>
                      </a:r>
                      <a:r>
                        <a:rPr lang="en-US" baseline="0" dirty="0" smtClean="0"/>
                        <a:t> based on understanding changing conditions. </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Emerging science needs to be factored into prospective work planning at GIT Progress meetings.</a:t>
                      </a:r>
                    </a:p>
                    <a:p>
                      <a:pPr marL="285750" indent="-285750">
                        <a:buFont typeface="Arial" panose="020B0604020202020204" pitchFamily="34" charset="0"/>
                        <a:buChar char="•"/>
                      </a:pPr>
                      <a:r>
                        <a:rPr lang="en-US" dirty="0" smtClean="0"/>
                        <a:t>Information to be provided to the PSC for use in reporting to the EC.</a:t>
                      </a:r>
                    </a:p>
                    <a:p>
                      <a:pPr marL="285750" indent="-285750">
                        <a:buFont typeface="Arial" panose="020B0604020202020204" pitchFamily="34" charset="0"/>
                        <a:buChar char="•"/>
                      </a:pPr>
                      <a:r>
                        <a:rPr lang="en-US" dirty="0" smtClean="0"/>
                        <a:t>Shared actions to address roadblocks.</a:t>
                      </a:r>
                      <a:endParaRPr lang="en-US" dirty="0"/>
                    </a:p>
                  </a:txBody>
                  <a:tcPr>
                    <a:solidFill>
                      <a:schemeClr val="bg2">
                        <a:lumMod val="90000"/>
                      </a:schemeClr>
                    </a:solidFill>
                  </a:tcPr>
                </a:tc>
              </a:tr>
              <a:tr h="370840">
                <a:tc gridSpan="2">
                  <a:txBody>
                    <a:bodyPr/>
                    <a:lstStyle/>
                    <a:p>
                      <a:pPr marL="0" indent="0">
                        <a:buFont typeface="Arial" panose="020B0604020202020204" pitchFamily="34" charset="0"/>
                        <a:buNone/>
                      </a:pPr>
                      <a:r>
                        <a:rPr lang="en-US" sz="1800" b="1" baseline="0" dirty="0" smtClean="0"/>
                        <a:t>Guiding Questions</a:t>
                      </a:r>
                    </a:p>
                    <a:p>
                      <a:pPr marL="285750" indent="-285750">
                        <a:buFont typeface="Arial" panose="020B0604020202020204" pitchFamily="34" charset="0"/>
                        <a:buChar char="•"/>
                      </a:pPr>
                      <a:r>
                        <a:rPr lang="en-US" sz="1800" baseline="0" dirty="0" smtClean="0"/>
                        <a:t>Have program evaluations identified needed changes?</a:t>
                      </a:r>
                    </a:p>
                    <a:p>
                      <a:pPr marL="285750" indent="-285750">
                        <a:buFont typeface="Arial" panose="020B0604020202020204" pitchFamily="34" charset="0"/>
                        <a:buChar char="•"/>
                      </a:pPr>
                      <a:r>
                        <a:rPr lang="en-US" sz="1800" baseline="0" dirty="0" smtClean="0"/>
                        <a:t>What opportunities exist to improve collaborative work?</a:t>
                      </a:r>
                    </a:p>
                    <a:p>
                      <a:pPr marL="285750" indent="-285750">
                        <a:buFont typeface="Arial" panose="020B0604020202020204" pitchFamily="34" charset="0"/>
                        <a:buChar char="•"/>
                      </a:pPr>
                      <a:r>
                        <a:rPr lang="en-US" sz="1800" baseline="0" dirty="0" smtClean="0"/>
                        <a:t>Do changing conditions warrant GIT re-evaluation of strategy and work plans?</a:t>
                      </a:r>
                    </a:p>
                    <a:p>
                      <a:pPr marL="0" indent="0">
                        <a:buFont typeface="Arial" panose="020B0604020202020204" pitchFamily="34" charset="0"/>
                        <a:buNone/>
                      </a:pPr>
                      <a:endParaRPr lang="en-US" sz="1600" baseline="0" dirty="0" smtClean="0"/>
                    </a:p>
                  </a:txBody>
                  <a:tcPr>
                    <a:solidFill>
                      <a:schemeClr val="bg2"/>
                    </a:solidFill>
                  </a:tcPr>
                </a:tc>
                <a:tc hMerge="1">
                  <a:txBody>
                    <a:bodyPr/>
                    <a:lstStyle/>
                    <a:p>
                      <a:pPr marL="285750" indent="-285750">
                        <a:buFont typeface="Arial" panose="020B0604020202020204" pitchFamily="34" charset="0"/>
                        <a:buChar char="•"/>
                      </a:pPr>
                      <a:endParaRPr lang="en-US" dirty="0"/>
                    </a:p>
                  </a:txBody>
                  <a:tcPr/>
                </a:tc>
              </a:tr>
            </a:tbl>
          </a:graphicData>
        </a:graphic>
      </p:graphicFrame>
      <p:sp>
        <p:nvSpPr>
          <p:cNvPr id="5" name="Date Placeholder 4"/>
          <p:cNvSpPr>
            <a:spLocks noGrp="1"/>
          </p:cNvSpPr>
          <p:nvPr>
            <p:ph type="dt" sz="half" idx="10"/>
          </p:nvPr>
        </p:nvSpPr>
        <p:spPr/>
        <p:txBody>
          <a:bodyPr/>
          <a:lstStyle/>
          <a:p>
            <a:fld id="{9C8ABF5A-8608-455B-8FF0-C8ECE42B6585}" type="datetime1">
              <a:rPr lang="en-US" smtClean="0"/>
              <a:t>8/31/2016</a:t>
            </a:fld>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5</a:t>
            </a:fld>
            <a:endParaRPr lang="en-US"/>
          </a:p>
        </p:txBody>
      </p:sp>
      <p:sp>
        <p:nvSpPr>
          <p:cNvPr id="7" name="Footer Placeholder 6"/>
          <p:cNvSpPr>
            <a:spLocks noGrp="1"/>
          </p:cNvSpPr>
          <p:nvPr>
            <p:ph type="ftr" sz="quarter" idx="11"/>
          </p:nvPr>
        </p:nvSpPr>
        <p:spPr/>
        <p:txBody>
          <a:bodyPr/>
          <a:lstStyle/>
          <a:p>
            <a:r>
              <a:rPr lang="en-US" smtClean="0"/>
              <a:t>DRAFT</a:t>
            </a:r>
            <a:endParaRPr lang="en-US"/>
          </a:p>
        </p:txBody>
      </p:sp>
    </p:spTree>
    <p:extLst>
      <p:ext uri="{BB962C8B-B14F-4D97-AF65-F5344CB8AC3E}">
        <p14:creationId xmlns:p14="http://schemas.microsoft.com/office/powerpoint/2010/main" val="862968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750" y="365125"/>
            <a:ext cx="8694906" cy="1325563"/>
          </a:xfrm>
        </p:spPr>
        <p:txBody>
          <a:bodyPr>
            <a:normAutofit/>
          </a:bodyPr>
          <a:lstStyle/>
          <a:p>
            <a:r>
              <a:rPr lang="en-US" sz="3200" dirty="0" smtClean="0">
                <a:solidFill>
                  <a:prstClr val="black"/>
                </a:solidFill>
              </a:rPr>
              <a:t>PSC Meetings </a:t>
            </a:r>
            <a:br>
              <a:rPr lang="en-US" sz="3200" dirty="0" smtClean="0">
                <a:solidFill>
                  <a:prstClr val="black"/>
                </a:solidFill>
              </a:rPr>
            </a:br>
            <a:r>
              <a:rPr lang="en-US" sz="2200" dirty="0"/>
              <a:t>Who: </a:t>
            </a:r>
            <a:r>
              <a:rPr lang="en-US" sz="2200" dirty="0" smtClean="0"/>
              <a:t>PSC, GIT Chairs, Management Board reps, </a:t>
            </a:r>
            <a:r>
              <a:rPr lang="en-US" sz="2200" dirty="0"/>
              <a:t>Advisory Committees</a:t>
            </a:r>
          </a:p>
        </p:txBody>
      </p:sp>
      <p:sp>
        <p:nvSpPr>
          <p:cNvPr id="3" name="Text Box 65"/>
          <p:cNvSpPr txBox="1">
            <a:spLocks noChangeArrowheads="1"/>
          </p:cNvSpPr>
          <p:nvPr/>
        </p:nvSpPr>
        <p:spPr bwMode="auto">
          <a:xfrm>
            <a:off x="10045470" y="447473"/>
            <a:ext cx="1579083" cy="707886"/>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4000" dirty="0" smtClean="0">
                <a:solidFill>
                  <a:srgbClr val="000000"/>
                </a:solidFill>
              </a:rPr>
              <a:t>PSC</a:t>
            </a:r>
            <a:endParaRPr lang="en-US" altLang="en-US" sz="4000" dirty="0">
              <a:solidFill>
                <a:srgbClr val="00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246124903"/>
              </p:ext>
            </p:extLst>
          </p:nvPr>
        </p:nvGraphicFramePr>
        <p:xfrm>
          <a:off x="330738" y="1906442"/>
          <a:ext cx="11219133" cy="4638040"/>
        </p:xfrm>
        <a:graphic>
          <a:graphicData uri="http://schemas.openxmlformats.org/drawingml/2006/table">
            <a:tbl>
              <a:tblPr firstRow="1" bandRow="1">
                <a:tableStyleId>{5C22544A-7EE6-4342-B048-85BDC9FD1C3A}</a:tableStyleId>
              </a:tblPr>
              <a:tblGrid>
                <a:gridCol w="5620708"/>
                <a:gridCol w="5598425"/>
              </a:tblGrid>
              <a:tr h="370840">
                <a:tc>
                  <a:txBody>
                    <a:bodyPr/>
                    <a:lstStyle/>
                    <a:p>
                      <a:pPr algn="ctr"/>
                      <a:r>
                        <a:rPr lang="en-US" dirty="0" smtClean="0"/>
                        <a:t>Objectives</a:t>
                      </a:r>
                      <a:endParaRPr lang="en-US" dirty="0"/>
                    </a:p>
                  </a:txBody>
                  <a:tcPr>
                    <a:solidFill>
                      <a:schemeClr val="accent6">
                        <a:lumMod val="75000"/>
                      </a:schemeClr>
                    </a:solidFill>
                  </a:tcPr>
                </a:tc>
                <a:tc>
                  <a:txBody>
                    <a:bodyPr/>
                    <a:lstStyle/>
                    <a:p>
                      <a:pPr algn="ctr"/>
                      <a:r>
                        <a:rPr lang="en-US" dirty="0" smtClean="0"/>
                        <a:t>Outputs</a:t>
                      </a:r>
                      <a:endParaRPr lang="en-US" dirty="0"/>
                    </a:p>
                  </a:txBody>
                  <a:tcPr>
                    <a:solidFill>
                      <a:schemeClr val="accent6">
                        <a:lumMod val="75000"/>
                      </a:schemeClr>
                    </a:solidFill>
                  </a:tcPr>
                </a:tc>
              </a:tr>
              <a:tr h="370840">
                <a:tc>
                  <a:txBody>
                    <a:bodyPr/>
                    <a:lstStyle/>
                    <a:p>
                      <a:pPr marL="285750" indent="-285750">
                        <a:buFont typeface="Arial" panose="020B0604020202020204" pitchFamily="34" charset="0"/>
                        <a:buChar char="•"/>
                      </a:pPr>
                      <a:r>
                        <a:rPr lang="en-US" baseline="0" dirty="0" smtClean="0"/>
                        <a:t>Discuss developments in environmental and economic conditions.</a:t>
                      </a:r>
                    </a:p>
                    <a:p>
                      <a:pPr marL="285750" indent="-285750">
                        <a:buFont typeface="Arial" panose="020B0604020202020204" pitchFamily="34" charset="0"/>
                        <a:buChar char="•"/>
                      </a:pPr>
                      <a:r>
                        <a:rPr lang="en-US" baseline="0" dirty="0" smtClean="0"/>
                        <a:t>Discuss results of program evaluations.</a:t>
                      </a:r>
                    </a:p>
                    <a:p>
                      <a:pPr marL="285750" indent="-285750">
                        <a:buFont typeface="Arial" panose="020B0604020202020204" pitchFamily="34" charset="0"/>
                        <a:buChar char="•"/>
                      </a:pPr>
                      <a:r>
                        <a:rPr lang="en-US" baseline="0" dirty="0" smtClean="0"/>
                        <a:t>Discuss policy related impacts and options.</a:t>
                      </a:r>
                    </a:p>
                    <a:p>
                      <a:pPr marL="285750" indent="-285750">
                        <a:buFont typeface="Arial" panose="020B0604020202020204" pitchFamily="34" charset="0"/>
                        <a:buChar char="•"/>
                      </a:pPr>
                      <a:r>
                        <a:rPr lang="en-US" baseline="0" dirty="0" smtClean="0"/>
                        <a:t>Review of h</a:t>
                      </a:r>
                      <a:r>
                        <a:rPr lang="en-US" dirty="0" smtClean="0"/>
                        <a:t>igh-level retrospective program-wide progress to celebrate our successes and support completion of</a:t>
                      </a:r>
                      <a:r>
                        <a:rPr lang="en-US" baseline="0" dirty="0" smtClean="0"/>
                        <a:t> strategy implementation report to EC.</a:t>
                      </a:r>
                    </a:p>
                    <a:p>
                      <a:pPr marL="0" indent="0">
                        <a:buFont typeface="Arial" panose="020B0604020202020204" pitchFamily="34" charset="0"/>
                        <a:buNone/>
                      </a:pPr>
                      <a:endParaRPr lang="en-US" baseline="0" dirty="0" smtClean="0"/>
                    </a:p>
                    <a:p>
                      <a:pPr marL="0" indent="0">
                        <a:buFont typeface="Arial" panose="020B0604020202020204" pitchFamily="34" charset="0"/>
                        <a:buNone/>
                      </a:pPr>
                      <a:endParaRPr lang="en-US" baseline="0" dirty="0" smtClean="0"/>
                    </a:p>
                    <a:p>
                      <a:pPr marL="0" indent="0">
                        <a:buFont typeface="Arial" panose="020B0604020202020204" pitchFamily="34" charset="0"/>
                        <a:buNone/>
                      </a:pPr>
                      <a:endParaRPr lang="en-US" dirty="0"/>
                    </a:p>
                  </a:txBody>
                  <a:tcPr>
                    <a:solidFill>
                      <a:srgbClr val="CC99FF"/>
                    </a:solidFill>
                  </a:tcPr>
                </a:tc>
                <a:tc>
                  <a:txBody>
                    <a:bodyPr/>
                    <a:lstStyle/>
                    <a:p>
                      <a:pPr marL="285750" indent="-285750">
                        <a:buFont typeface="Arial" panose="020B0604020202020204" pitchFamily="34" charset="0"/>
                        <a:buChar char="•"/>
                      </a:pPr>
                      <a:r>
                        <a:rPr lang="en-US" baseline="0" dirty="0" smtClean="0"/>
                        <a:t>Understanding of how developments in environmental and economic conditions impact strategy implementation </a:t>
                      </a:r>
                    </a:p>
                    <a:p>
                      <a:pPr marL="285750" indent="-285750">
                        <a:buFont typeface="Arial" panose="020B0604020202020204" pitchFamily="34" charset="0"/>
                        <a:buChar char="•"/>
                      </a:pPr>
                      <a:r>
                        <a:rPr lang="en-US" baseline="0" dirty="0" smtClean="0"/>
                        <a:t>Understanding of emerging science needs</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Support for any needed revised policies</a:t>
                      </a:r>
                      <a:endParaRPr lang="en-US" dirty="0" smtClean="0"/>
                    </a:p>
                    <a:p>
                      <a:pPr marL="285750" indent="-285750">
                        <a:buFont typeface="Arial" panose="020B0604020202020204" pitchFamily="34" charset="0"/>
                        <a:buChar char="•"/>
                      </a:pPr>
                      <a:r>
                        <a:rPr lang="en-US" dirty="0" smtClean="0"/>
                        <a:t>Preparation for EC meeting.</a:t>
                      </a:r>
                    </a:p>
                    <a:p>
                      <a:pPr marL="285750" indent="-285750">
                        <a:buFont typeface="Arial" panose="020B0604020202020204" pitchFamily="34" charset="0"/>
                        <a:buChar char="•"/>
                      </a:pPr>
                      <a:endParaRPr lang="en-US" dirty="0"/>
                    </a:p>
                  </a:txBody>
                  <a:tcPr>
                    <a:solidFill>
                      <a:srgbClr val="CC99FF"/>
                    </a:solidFill>
                  </a:tcPr>
                </a:tc>
              </a:tr>
              <a:tr h="370840">
                <a:tc gridSpan="2">
                  <a:txBody>
                    <a:bodyPr/>
                    <a:lstStyle/>
                    <a:p>
                      <a:pPr marL="0" indent="0">
                        <a:buFont typeface="Arial" panose="020B0604020202020204" pitchFamily="34" charset="0"/>
                        <a:buNone/>
                      </a:pPr>
                      <a:r>
                        <a:rPr lang="en-US" sz="1800" b="1" baseline="0" dirty="0" smtClean="0"/>
                        <a:t>Guiding Questions</a:t>
                      </a:r>
                    </a:p>
                    <a:p>
                      <a:pPr marL="285750" indent="-285750">
                        <a:buFont typeface="Arial" panose="020B0604020202020204" pitchFamily="34" charset="0"/>
                        <a:buChar char="•"/>
                      </a:pPr>
                      <a:r>
                        <a:rPr lang="en-US" sz="1800" baseline="0" dirty="0" smtClean="0"/>
                        <a:t>Have program evaluations identified needed changes?</a:t>
                      </a:r>
                    </a:p>
                    <a:p>
                      <a:pPr marL="285750" indent="-285750">
                        <a:buFont typeface="Arial" panose="020B0604020202020204" pitchFamily="34" charset="0"/>
                        <a:buChar char="•"/>
                      </a:pPr>
                      <a:r>
                        <a:rPr lang="en-US" sz="1800" baseline="0" dirty="0" smtClean="0"/>
                        <a:t>What opportunities exist to improve collaborative work?</a:t>
                      </a:r>
                    </a:p>
                    <a:p>
                      <a:pPr marL="285750" indent="-285750">
                        <a:buFont typeface="Arial" panose="020B0604020202020204" pitchFamily="34" charset="0"/>
                        <a:buChar char="•"/>
                      </a:pPr>
                      <a:endParaRPr lang="en-US" sz="1800" baseline="0" dirty="0" smtClean="0"/>
                    </a:p>
                    <a:p>
                      <a:pPr marL="0" indent="0">
                        <a:buFont typeface="Arial" panose="020B0604020202020204" pitchFamily="34" charset="0"/>
                        <a:buNone/>
                      </a:pPr>
                      <a:endParaRPr lang="en-US" sz="1600" baseline="0" dirty="0" smtClean="0"/>
                    </a:p>
                  </a:txBody>
                  <a:tcPr>
                    <a:solidFill>
                      <a:schemeClr val="bg2"/>
                    </a:solidFill>
                  </a:tcPr>
                </a:tc>
                <a:tc hMerge="1">
                  <a:txBody>
                    <a:bodyPr/>
                    <a:lstStyle/>
                    <a:p>
                      <a:pPr marL="285750" indent="-285750">
                        <a:buFont typeface="Arial" panose="020B0604020202020204" pitchFamily="34" charset="0"/>
                        <a:buChar char="•"/>
                      </a:pPr>
                      <a:endParaRPr lang="en-US" dirty="0"/>
                    </a:p>
                  </a:txBody>
                  <a:tcPr/>
                </a:tc>
              </a:tr>
            </a:tbl>
          </a:graphicData>
        </a:graphic>
      </p:graphicFrame>
      <p:sp>
        <p:nvSpPr>
          <p:cNvPr id="7" name="Date Placeholder 6"/>
          <p:cNvSpPr>
            <a:spLocks noGrp="1"/>
          </p:cNvSpPr>
          <p:nvPr>
            <p:ph type="dt" sz="half" idx="10"/>
          </p:nvPr>
        </p:nvSpPr>
        <p:spPr/>
        <p:txBody>
          <a:bodyPr/>
          <a:lstStyle/>
          <a:p>
            <a:fld id="{3873B8CC-20CC-4BED-92EF-5540BCA07559}" type="datetime1">
              <a:rPr lang="en-US" smtClean="0"/>
              <a:t>8/31/2016</a:t>
            </a:fld>
            <a:endParaRPr lang="en-US"/>
          </a:p>
        </p:txBody>
      </p:sp>
      <p:sp>
        <p:nvSpPr>
          <p:cNvPr id="8" name="Slide Number Placeholder 7"/>
          <p:cNvSpPr>
            <a:spLocks noGrp="1"/>
          </p:cNvSpPr>
          <p:nvPr>
            <p:ph type="sldNum" sz="quarter" idx="12"/>
          </p:nvPr>
        </p:nvSpPr>
        <p:spPr/>
        <p:txBody>
          <a:bodyPr/>
          <a:lstStyle/>
          <a:p>
            <a:fld id="{98441D81-EC08-4D09-9E34-F440F86FF683}" type="slidenum">
              <a:rPr lang="en-US" smtClean="0"/>
              <a:t>6</a:t>
            </a:fld>
            <a:endParaRPr lang="en-US"/>
          </a:p>
        </p:txBody>
      </p:sp>
      <p:sp>
        <p:nvSpPr>
          <p:cNvPr id="9" name="Footer Placeholder 8"/>
          <p:cNvSpPr>
            <a:spLocks noGrp="1"/>
          </p:cNvSpPr>
          <p:nvPr>
            <p:ph type="ftr" sz="quarter" idx="11"/>
          </p:nvPr>
        </p:nvSpPr>
        <p:spPr/>
        <p:txBody>
          <a:bodyPr/>
          <a:lstStyle/>
          <a:p>
            <a:r>
              <a:rPr lang="en-US" smtClean="0"/>
              <a:t>DRAFT</a:t>
            </a:r>
            <a:endParaRPr lang="en-US"/>
          </a:p>
        </p:txBody>
      </p:sp>
    </p:spTree>
    <p:extLst>
      <p:ext uri="{BB962C8B-B14F-4D97-AF65-F5344CB8AC3E}">
        <p14:creationId xmlns:p14="http://schemas.microsoft.com/office/powerpoint/2010/main" val="1043579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9842740" y="365125"/>
            <a:ext cx="1777041" cy="1006475"/>
          </a:xfrm>
          <a:prstGeom prst="ellipse">
            <a:avLst/>
          </a:prstGeom>
          <a:solidFill>
            <a:srgbClr val="F5F1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sz="4000" dirty="0">
                <a:solidFill>
                  <a:srgbClr val="000000"/>
                </a:solidFill>
              </a:rPr>
              <a:t>EC</a:t>
            </a:r>
          </a:p>
        </p:txBody>
      </p:sp>
      <p:sp>
        <p:nvSpPr>
          <p:cNvPr id="6" name="Title 1"/>
          <p:cNvSpPr txBox="1">
            <a:spLocks/>
          </p:cNvSpPr>
          <p:nvPr/>
        </p:nvSpPr>
        <p:spPr>
          <a:xfrm>
            <a:off x="388750" y="365125"/>
            <a:ext cx="869490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smtClean="0">
                <a:solidFill>
                  <a:prstClr val="black"/>
                </a:solidFill>
              </a:rPr>
              <a:t>Annual EC Meetings </a:t>
            </a:r>
            <a:br>
              <a:rPr lang="en-US" sz="3200" dirty="0" smtClean="0">
                <a:solidFill>
                  <a:prstClr val="black"/>
                </a:solidFill>
              </a:rPr>
            </a:br>
            <a:r>
              <a:rPr lang="en-US" sz="2200" dirty="0" smtClean="0"/>
              <a:t>Who: EC, PSC, MB Chair, GIT Chairs, Advisory Committees</a:t>
            </a:r>
            <a:endParaRPr lang="en-US" sz="2200" dirty="0"/>
          </a:p>
        </p:txBody>
      </p:sp>
      <p:graphicFrame>
        <p:nvGraphicFramePr>
          <p:cNvPr id="7" name="Table 6"/>
          <p:cNvGraphicFramePr>
            <a:graphicFrameLocks noGrp="1"/>
          </p:cNvGraphicFramePr>
          <p:nvPr>
            <p:extLst>
              <p:ext uri="{D42A27DB-BD31-4B8C-83A1-F6EECF244321}">
                <p14:modId xmlns:p14="http://schemas.microsoft.com/office/powerpoint/2010/main" val="500380349"/>
              </p:ext>
            </p:extLst>
          </p:nvPr>
        </p:nvGraphicFramePr>
        <p:xfrm>
          <a:off x="330738" y="1906442"/>
          <a:ext cx="11219133" cy="4363720"/>
        </p:xfrm>
        <a:graphic>
          <a:graphicData uri="http://schemas.openxmlformats.org/drawingml/2006/table">
            <a:tbl>
              <a:tblPr firstRow="1" bandRow="1">
                <a:tableStyleId>{5C22544A-7EE6-4342-B048-85BDC9FD1C3A}</a:tableStyleId>
              </a:tblPr>
              <a:tblGrid>
                <a:gridCol w="5620708"/>
                <a:gridCol w="5598425"/>
              </a:tblGrid>
              <a:tr h="370840">
                <a:tc>
                  <a:txBody>
                    <a:bodyPr/>
                    <a:lstStyle/>
                    <a:p>
                      <a:pPr algn="ctr"/>
                      <a:r>
                        <a:rPr lang="en-US" dirty="0" smtClean="0"/>
                        <a:t>Objectives</a:t>
                      </a:r>
                      <a:endParaRPr lang="en-US" dirty="0"/>
                    </a:p>
                  </a:txBody>
                  <a:tcPr>
                    <a:solidFill>
                      <a:schemeClr val="accent6">
                        <a:lumMod val="75000"/>
                      </a:schemeClr>
                    </a:solidFill>
                  </a:tcPr>
                </a:tc>
                <a:tc>
                  <a:txBody>
                    <a:bodyPr/>
                    <a:lstStyle/>
                    <a:p>
                      <a:pPr algn="ctr"/>
                      <a:r>
                        <a:rPr lang="en-US" dirty="0" smtClean="0"/>
                        <a:t>Outputs</a:t>
                      </a:r>
                      <a:endParaRPr lang="en-US" dirty="0"/>
                    </a:p>
                  </a:txBody>
                  <a:tcPr>
                    <a:solidFill>
                      <a:schemeClr val="accent6">
                        <a:lumMod val="75000"/>
                      </a:schemeClr>
                    </a:solidFill>
                  </a:tcPr>
                </a:tc>
              </a:tr>
              <a:tr h="370840">
                <a:tc>
                  <a:txBody>
                    <a:bodyPr/>
                    <a:lstStyle/>
                    <a:p>
                      <a:pPr marL="285750" indent="-285750">
                        <a:buFont typeface="Arial" panose="020B0604020202020204" pitchFamily="34" charset="0"/>
                        <a:buChar char="•"/>
                      </a:pPr>
                      <a:r>
                        <a:rPr lang="en-US" dirty="0" smtClean="0"/>
                        <a:t>High-level retrospective program-wide review to celebrate our successes</a:t>
                      </a:r>
                    </a:p>
                    <a:p>
                      <a:pPr marL="285750" indent="-285750">
                        <a:buFont typeface="Arial" panose="020B0604020202020204" pitchFamily="34" charset="0"/>
                        <a:buChar char="•"/>
                      </a:pPr>
                      <a:r>
                        <a:rPr lang="en-US" dirty="0" smtClean="0"/>
                        <a:t>Discuss</a:t>
                      </a:r>
                      <a:r>
                        <a:rPr lang="en-US" baseline="0" dirty="0" smtClean="0"/>
                        <a:t> new directions in strategy, if needed</a:t>
                      </a:r>
                    </a:p>
                    <a:p>
                      <a:pPr marL="285750" indent="-285750">
                        <a:buFont typeface="Arial" panose="020B0604020202020204" pitchFamily="34" charset="0"/>
                        <a:buChar char="•"/>
                      </a:pPr>
                      <a:r>
                        <a:rPr lang="en-US" baseline="0" dirty="0" smtClean="0"/>
                        <a:t>Discuss revision of goals, if needed</a:t>
                      </a:r>
                    </a:p>
                    <a:p>
                      <a:pPr marL="285750" indent="-285750">
                        <a:buFont typeface="Arial" panose="020B0604020202020204" pitchFamily="34" charset="0"/>
                        <a:buChar char="•"/>
                      </a:pPr>
                      <a:r>
                        <a:rPr lang="en-US" baseline="0" dirty="0" smtClean="0"/>
                        <a:t>Received Advisory Committee reports and recommendations.</a:t>
                      </a:r>
                      <a:endParaRPr lang="en-US" dirty="0" smtClean="0"/>
                    </a:p>
                    <a:p>
                      <a:pPr marL="0" indent="0">
                        <a:buFont typeface="Arial" panose="020B0604020202020204" pitchFamily="34" charset="0"/>
                        <a:buNone/>
                      </a:pPr>
                      <a:endParaRPr lang="en-US" baseline="0" dirty="0" smtClean="0"/>
                    </a:p>
                    <a:p>
                      <a:pPr marL="0" indent="0">
                        <a:buFont typeface="Arial" panose="020B0604020202020204" pitchFamily="34" charset="0"/>
                        <a:buNone/>
                      </a:pPr>
                      <a:endParaRPr lang="en-US" baseline="0" dirty="0" smtClean="0"/>
                    </a:p>
                    <a:p>
                      <a:pPr marL="0" indent="0">
                        <a:buFont typeface="Arial" panose="020B0604020202020204" pitchFamily="34" charset="0"/>
                        <a:buNone/>
                      </a:pPr>
                      <a:endParaRPr lang="en-US" dirty="0"/>
                    </a:p>
                  </a:txBody>
                  <a:tcPr>
                    <a:solidFill>
                      <a:srgbClr val="F5F1B9"/>
                    </a:solidFill>
                  </a:tcPr>
                </a:tc>
                <a:tc>
                  <a:txBody>
                    <a:bodyPr/>
                    <a:lstStyle/>
                    <a:p>
                      <a:pPr marL="285750" indent="-285750">
                        <a:buFont typeface="Arial" panose="020B0604020202020204" pitchFamily="34" charset="0"/>
                        <a:buChar char="•"/>
                      </a:pPr>
                      <a:r>
                        <a:rPr lang="en-US" dirty="0" smtClean="0"/>
                        <a:t>Important</a:t>
                      </a:r>
                      <a:r>
                        <a:rPr lang="en-US" baseline="0" dirty="0" smtClean="0"/>
                        <a:t> *success* stories and *lessons learned* to share with others</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Direction</a:t>
                      </a:r>
                      <a:r>
                        <a:rPr lang="en-US" baseline="0" dirty="0" smtClean="0"/>
                        <a:t> for the program for the coming year.</a:t>
                      </a:r>
                      <a:endParaRPr lang="en-US" dirty="0"/>
                    </a:p>
                  </a:txBody>
                  <a:tcPr>
                    <a:solidFill>
                      <a:srgbClr val="F5F1B9"/>
                    </a:solidFill>
                  </a:tcPr>
                </a:tc>
              </a:tr>
              <a:tr h="370840">
                <a:tc gridSpan="2">
                  <a:txBody>
                    <a:bodyPr/>
                    <a:lstStyle/>
                    <a:p>
                      <a:pPr marL="0" indent="0">
                        <a:buFont typeface="Arial" panose="020B0604020202020204" pitchFamily="34" charset="0"/>
                        <a:buNone/>
                      </a:pPr>
                      <a:r>
                        <a:rPr lang="en-US" sz="1800" b="1" baseline="0" dirty="0" smtClean="0"/>
                        <a:t>Guiding Questions</a:t>
                      </a:r>
                    </a:p>
                    <a:p>
                      <a:pPr marL="285750" indent="-285750">
                        <a:buFont typeface="Arial" panose="020B0604020202020204" pitchFamily="34" charset="0"/>
                        <a:buChar char="•"/>
                      </a:pPr>
                      <a:r>
                        <a:rPr lang="en-US" sz="1800" baseline="0" dirty="0" smtClean="0"/>
                        <a:t>Have program evaluations identified needed programmatic or policy changes?</a:t>
                      </a:r>
                    </a:p>
                    <a:p>
                      <a:pPr marL="285750" indent="-285750">
                        <a:buFont typeface="Arial" panose="020B0604020202020204" pitchFamily="34" charset="0"/>
                        <a:buChar char="•"/>
                      </a:pPr>
                      <a:r>
                        <a:rPr lang="en-US" sz="1800" baseline="0" dirty="0" smtClean="0"/>
                        <a:t>What opportunities exist to improve collaborative work across our jurisdictions?</a:t>
                      </a:r>
                    </a:p>
                    <a:p>
                      <a:pPr marL="285750" indent="-285750">
                        <a:buFont typeface="Arial" panose="020B0604020202020204" pitchFamily="34" charset="0"/>
                        <a:buChar char="•"/>
                      </a:pPr>
                      <a:r>
                        <a:rPr lang="en-US" sz="1800" baseline="0" dirty="0" smtClean="0"/>
                        <a:t>Do changing conditions warrant re-evaluation of goals?</a:t>
                      </a:r>
                    </a:p>
                    <a:p>
                      <a:pPr marL="0" indent="0">
                        <a:buFont typeface="Arial" panose="020B0604020202020204" pitchFamily="34" charset="0"/>
                        <a:buNone/>
                      </a:pPr>
                      <a:endParaRPr lang="en-US" sz="1600" baseline="0" dirty="0" smtClean="0"/>
                    </a:p>
                  </a:txBody>
                  <a:tcPr>
                    <a:solidFill>
                      <a:schemeClr val="bg2"/>
                    </a:solidFill>
                  </a:tcPr>
                </a:tc>
                <a:tc hMerge="1">
                  <a:txBody>
                    <a:bodyPr/>
                    <a:lstStyle/>
                    <a:p>
                      <a:pPr marL="285750" indent="-285750">
                        <a:buFont typeface="Arial" panose="020B0604020202020204" pitchFamily="34" charset="0"/>
                        <a:buChar char="•"/>
                      </a:pPr>
                      <a:endParaRPr lang="en-US" dirty="0"/>
                    </a:p>
                  </a:txBody>
                  <a:tcPr/>
                </a:tc>
              </a:tr>
            </a:tbl>
          </a:graphicData>
        </a:graphic>
      </p:graphicFrame>
      <p:sp>
        <p:nvSpPr>
          <p:cNvPr id="2" name="Date Placeholder 1"/>
          <p:cNvSpPr>
            <a:spLocks noGrp="1"/>
          </p:cNvSpPr>
          <p:nvPr>
            <p:ph type="dt" sz="half" idx="10"/>
          </p:nvPr>
        </p:nvSpPr>
        <p:spPr/>
        <p:txBody>
          <a:bodyPr/>
          <a:lstStyle/>
          <a:p>
            <a:fld id="{63B4B26D-9F4E-4739-9EA9-E9781D1FABE3}" type="datetime1">
              <a:rPr lang="en-US" smtClean="0"/>
              <a:t>8/31/2016</a:t>
            </a:fld>
            <a:endParaRPr lang="en-US"/>
          </a:p>
        </p:txBody>
      </p:sp>
      <p:sp>
        <p:nvSpPr>
          <p:cNvPr id="8" name="Slide Number Placeholder 7"/>
          <p:cNvSpPr>
            <a:spLocks noGrp="1"/>
          </p:cNvSpPr>
          <p:nvPr>
            <p:ph type="sldNum" sz="quarter" idx="12"/>
          </p:nvPr>
        </p:nvSpPr>
        <p:spPr/>
        <p:txBody>
          <a:bodyPr/>
          <a:lstStyle/>
          <a:p>
            <a:fld id="{98441D81-EC08-4D09-9E34-F440F86FF683}" type="slidenum">
              <a:rPr lang="en-US" smtClean="0"/>
              <a:t>7</a:t>
            </a:fld>
            <a:endParaRPr lang="en-US"/>
          </a:p>
        </p:txBody>
      </p:sp>
      <p:sp>
        <p:nvSpPr>
          <p:cNvPr id="9" name="Footer Placeholder 8"/>
          <p:cNvSpPr>
            <a:spLocks noGrp="1"/>
          </p:cNvSpPr>
          <p:nvPr>
            <p:ph type="ftr" sz="quarter" idx="11"/>
          </p:nvPr>
        </p:nvSpPr>
        <p:spPr/>
        <p:txBody>
          <a:bodyPr/>
          <a:lstStyle/>
          <a:p>
            <a:r>
              <a:rPr lang="en-US" smtClean="0"/>
              <a:t>DRAFT</a:t>
            </a:r>
            <a:endParaRPr lang="en-US"/>
          </a:p>
        </p:txBody>
      </p:sp>
    </p:spTree>
    <p:extLst>
      <p:ext uri="{BB962C8B-B14F-4D97-AF65-F5344CB8AC3E}">
        <p14:creationId xmlns:p14="http://schemas.microsoft.com/office/powerpoint/2010/main" val="21819414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8174" y="2341409"/>
            <a:ext cx="7332407" cy="1325563"/>
          </a:xfrm>
        </p:spPr>
        <p:txBody>
          <a:bodyPr/>
          <a:lstStyle/>
          <a:p>
            <a:r>
              <a:rPr lang="en-US" b="1" dirty="0" smtClean="0"/>
              <a:t>Decision Governance Model </a:t>
            </a:r>
            <a:endParaRPr lang="en-US" b="1" dirty="0"/>
          </a:p>
        </p:txBody>
      </p:sp>
      <p:sp>
        <p:nvSpPr>
          <p:cNvPr id="3" name="Date Placeholder 2"/>
          <p:cNvSpPr>
            <a:spLocks noGrp="1"/>
          </p:cNvSpPr>
          <p:nvPr>
            <p:ph type="dt" sz="half" idx="10"/>
          </p:nvPr>
        </p:nvSpPr>
        <p:spPr/>
        <p:txBody>
          <a:bodyPr/>
          <a:lstStyle/>
          <a:p>
            <a:fld id="{8126C411-AABD-4E59-938E-9C5EB834161C}" type="datetime1">
              <a:rPr lang="en-US" smtClean="0"/>
              <a:t>8/31/2016</a:t>
            </a:fld>
            <a:endParaRPr lang="en-US"/>
          </a:p>
        </p:txBody>
      </p:sp>
      <p:sp>
        <p:nvSpPr>
          <p:cNvPr id="4" name="Slide Number Placeholder 3"/>
          <p:cNvSpPr>
            <a:spLocks noGrp="1"/>
          </p:cNvSpPr>
          <p:nvPr>
            <p:ph type="sldNum" sz="quarter" idx="12"/>
          </p:nvPr>
        </p:nvSpPr>
        <p:spPr/>
        <p:txBody>
          <a:bodyPr/>
          <a:lstStyle/>
          <a:p>
            <a:fld id="{98441D81-EC08-4D09-9E34-F440F86FF683}" type="slidenum">
              <a:rPr lang="en-US" smtClean="0"/>
              <a:t>8</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Tree>
    <p:extLst>
      <p:ext uri="{BB962C8B-B14F-4D97-AF65-F5344CB8AC3E}">
        <p14:creationId xmlns:p14="http://schemas.microsoft.com/office/powerpoint/2010/main" val="38764210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69855" y="4668755"/>
            <a:ext cx="3420287" cy="819877"/>
          </a:xfrm>
          <a:prstGeom prst="rect">
            <a:avLst/>
          </a:prstGeom>
          <a:solidFill>
            <a:srgbClr val="CC99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606046" y="4662864"/>
            <a:ext cx="3546109" cy="830997"/>
          </a:xfrm>
          <a:prstGeom prst="rect">
            <a:avLst/>
          </a:prstGeom>
          <a:noFill/>
        </p:spPr>
        <p:txBody>
          <a:bodyPr wrap="square" rtlCol="0">
            <a:spAutoFit/>
          </a:bodyPr>
          <a:lstStyle/>
          <a:p>
            <a:pPr algn="ctr"/>
            <a:r>
              <a:rPr lang="en-US" sz="1600" b="1" dirty="0"/>
              <a:t>Management Board </a:t>
            </a:r>
            <a:r>
              <a:rPr lang="en-US" sz="1600" b="1" dirty="0" smtClean="0"/>
              <a:t>recommends to PSC whether </a:t>
            </a:r>
            <a:r>
              <a:rPr lang="en-US" sz="1600" b="1" dirty="0"/>
              <a:t>changes, additions, deletions </a:t>
            </a:r>
            <a:r>
              <a:rPr lang="en-US" sz="1600" b="1" dirty="0" smtClean="0"/>
              <a:t>are needed (p. 3).</a:t>
            </a:r>
            <a:endParaRPr lang="en-US" sz="1600" b="1" dirty="0"/>
          </a:p>
        </p:txBody>
      </p:sp>
      <p:sp>
        <p:nvSpPr>
          <p:cNvPr id="75" name="Rectangle 74"/>
          <p:cNvSpPr/>
          <p:nvPr/>
        </p:nvSpPr>
        <p:spPr>
          <a:xfrm>
            <a:off x="4263012" y="5676853"/>
            <a:ext cx="2599540" cy="577371"/>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p:cNvSpPr txBox="1"/>
          <p:nvPr/>
        </p:nvSpPr>
        <p:spPr>
          <a:xfrm>
            <a:off x="4145564" y="5658788"/>
            <a:ext cx="2854471" cy="584775"/>
          </a:xfrm>
          <a:prstGeom prst="rect">
            <a:avLst/>
          </a:prstGeom>
          <a:noFill/>
        </p:spPr>
        <p:txBody>
          <a:bodyPr wrap="square" rtlCol="0">
            <a:spAutoFit/>
          </a:bodyPr>
          <a:lstStyle/>
          <a:p>
            <a:pPr algn="ctr"/>
            <a:r>
              <a:rPr lang="en-US" sz="1600" b="1" dirty="0"/>
              <a:t>PSC recommends, </a:t>
            </a:r>
            <a:r>
              <a:rPr lang="en-US" sz="1600" b="1" dirty="0" smtClean="0"/>
              <a:t>Executive Council decision (p. </a:t>
            </a:r>
            <a:r>
              <a:rPr lang="en-US" sz="1600" b="1" dirty="0"/>
              <a:t>3</a:t>
            </a:r>
            <a:r>
              <a:rPr lang="en-US" sz="1600" b="1" dirty="0" smtClean="0"/>
              <a:t>).</a:t>
            </a:r>
            <a:endParaRPr lang="en-US" sz="1600" b="1" dirty="0"/>
          </a:p>
        </p:txBody>
      </p:sp>
      <p:sp>
        <p:nvSpPr>
          <p:cNvPr id="77" name="Rectangle 76"/>
          <p:cNvSpPr/>
          <p:nvPr/>
        </p:nvSpPr>
        <p:spPr>
          <a:xfrm>
            <a:off x="6598679" y="2397655"/>
            <a:ext cx="2139667" cy="571578"/>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6558998" y="2398106"/>
            <a:ext cx="2245895" cy="584775"/>
          </a:xfrm>
          <a:prstGeom prst="rect">
            <a:avLst/>
          </a:prstGeom>
          <a:noFill/>
        </p:spPr>
        <p:txBody>
          <a:bodyPr wrap="square" rtlCol="0">
            <a:spAutoFit/>
          </a:bodyPr>
          <a:lstStyle/>
          <a:p>
            <a:pPr algn="ctr"/>
            <a:r>
              <a:rPr lang="en-US" sz="1600" b="1" dirty="0" smtClean="0"/>
              <a:t>Make correction.</a:t>
            </a:r>
          </a:p>
          <a:p>
            <a:pPr algn="ctr"/>
            <a:r>
              <a:rPr lang="en-US" sz="1600" b="1" dirty="0" smtClean="0"/>
              <a:t>No elevation necessary.</a:t>
            </a:r>
            <a:endParaRPr lang="en-US" sz="1600" b="1" dirty="0"/>
          </a:p>
        </p:txBody>
      </p:sp>
      <p:sp>
        <p:nvSpPr>
          <p:cNvPr id="71" name="Rectangle 70"/>
          <p:cNvSpPr/>
          <p:nvPr/>
        </p:nvSpPr>
        <p:spPr>
          <a:xfrm>
            <a:off x="2723087" y="2399542"/>
            <a:ext cx="3568532" cy="5696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2655860" y="2399542"/>
            <a:ext cx="3697158" cy="584775"/>
          </a:xfrm>
          <a:prstGeom prst="rect">
            <a:avLst/>
          </a:prstGeom>
          <a:noFill/>
        </p:spPr>
        <p:txBody>
          <a:bodyPr wrap="square" rtlCol="0">
            <a:spAutoFit/>
          </a:bodyPr>
          <a:lstStyle/>
          <a:p>
            <a:pPr marL="0" lvl="4" algn="ctr"/>
            <a:r>
              <a:rPr lang="en-US" sz="1600" b="1" dirty="0" smtClean="0"/>
              <a:t>Are </a:t>
            </a:r>
            <a:r>
              <a:rPr lang="en-US" sz="1600" b="1" dirty="0"/>
              <a:t>there corrections to the MS that will improve achievement of the outcome</a:t>
            </a:r>
            <a:r>
              <a:rPr lang="en-US" sz="1600" b="1" dirty="0" smtClean="0"/>
              <a:t>?</a:t>
            </a:r>
            <a:endParaRPr lang="en-US" sz="1600" b="1" baseline="30000" dirty="0"/>
          </a:p>
        </p:txBody>
      </p:sp>
      <p:sp>
        <p:nvSpPr>
          <p:cNvPr id="72" name="Rectangle 71"/>
          <p:cNvSpPr/>
          <p:nvPr/>
        </p:nvSpPr>
        <p:spPr>
          <a:xfrm>
            <a:off x="1235487" y="3643936"/>
            <a:ext cx="2195546" cy="331373"/>
          </a:xfrm>
          <a:prstGeom prst="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1221835" y="3636755"/>
            <a:ext cx="2242294" cy="338554"/>
          </a:xfrm>
          <a:prstGeom prst="rect">
            <a:avLst/>
          </a:prstGeom>
          <a:noFill/>
        </p:spPr>
        <p:txBody>
          <a:bodyPr wrap="square" rtlCol="0">
            <a:spAutoFit/>
          </a:bodyPr>
          <a:lstStyle/>
          <a:p>
            <a:pPr algn="ctr"/>
            <a:r>
              <a:rPr lang="en-US" sz="1600" b="1" dirty="0"/>
              <a:t>GIT proposes </a:t>
            </a:r>
            <a:r>
              <a:rPr lang="en-US" sz="1600" b="1" dirty="0" smtClean="0"/>
              <a:t>changes.  </a:t>
            </a:r>
            <a:endParaRPr lang="en-US" sz="1600" b="1" dirty="0"/>
          </a:p>
        </p:txBody>
      </p:sp>
      <p:sp>
        <p:nvSpPr>
          <p:cNvPr id="78" name="Rectangle 77"/>
          <p:cNvSpPr/>
          <p:nvPr/>
        </p:nvSpPr>
        <p:spPr>
          <a:xfrm>
            <a:off x="9323506" y="2397655"/>
            <a:ext cx="2358978" cy="571578"/>
          </a:xfrm>
          <a:prstGeom prst="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7163811" y="5676850"/>
            <a:ext cx="4878341" cy="577371"/>
          </a:xfrm>
          <a:prstGeom prst="rect">
            <a:avLst/>
          </a:prstGeom>
          <a:solidFill>
            <a:srgbClr val="CC99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7652643" y="1149049"/>
            <a:ext cx="2571235" cy="584775"/>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5902000" y="4668967"/>
            <a:ext cx="3590494" cy="33855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5820966" y="4682610"/>
            <a:ext cx="3774293" cy="338554"/>
          </a:xfrm>
          <a:prstGeom prst="rect">
            <a:avLst/>
          </a:prstGeom>
          <a:noFill/>
        </p:spPr>
        <p:txBody>
          <a:bodyPr wrap="square" rtlCol="0">
            <a:spAutoFit/>
          </a:bodyPr>
          <a:lstStyle/>
          <a:p>
            <a:pPr marL="0" lvl="5" algn="ctr"/>
            <a:r>
              <a:rPr lang="en-US" sz="1600" b="1" dirty="0"/>
              <a:t>Are modifications to the </a:t>
            </a:r>
            <a:r>
              <a:rPr lang="en-US" sz="1600" b="1" u="sng" dirty="0"/>
              <a:t>Goal</a:t>
            </a:r>
            <a:r>
              <a:rPr lang="en-US" sz="1600" b="1" dirty="0"/>
              <a:t> necessary</a:t>
            </a:r>
            <a:r>
              <a:rPr lang="en-US" sz="1600" b="1" dirty="0" smtClean="0"/>
              <a:t>?</a:t>
            </a:r>
            <a:endParaRPr lang="en-US" sz="1600" b="1" dirty="0"/>
          </a:p>
        </p:txBody>
      </p:sp>
      <p:sp>
        <p:nvSpPr>
          <p:cNvPr id="70" name="Rectangle 69"/>
          <p:cNvSpPr/>
          <p:nvPr/>
        </p:nvSpPr>
        <p:spPr>
          <a:xfrm>
            <a:off x="361839" y="2399542"/>
            <a:ext cx="2294021" cy="315450"/>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1744592" y="1149048"/>
            <a:ext cx="3326446" cy="577932"/>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3521122" y="71885"/>
            <a:ext cx="5176265" cy="396708"/>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9452368" y="1800343"/>
            <a:ext cx="1072057" cy="307777"/>
          </a:xfrm>
          <a:prstGeom prst="rect">
            <a:avLst/>
          </a:prstGeom>
          <a:noFill/>
        </p:spPr>
        <p:txBody>
          <a:bodyPr wrap="square" rtlCol="0">
            <a:spAutoFit/>
          </a:bodyPr>
          <a:lstStyle/>
          <a:p>
            <a:pPr algn="ctr"/>
            <a:r>
              <a:rPr lang="en-US" sz="1400" b="1" dirty="0" smtClean="0">
                <a:solidFill>
                  <a:srgbClr val="FF0000"/>
                </a:solidFill>
              </a:rPr>
              <a:t>No </a:t>
            </a:r>
          </a:p>
        </p:txBody>
      </p:sp>
      <p:sp>
        <p:nvSpPr>
          <p:cNvPr id="31" name="TextBox 30"/>
          <p:cNvSpPr txBox="1"/>
          <p:nvPr/>
        </p:nvSpPr>
        <p:spPr>
          <a:xfrm>
            <a:off x="7652628" y="1794569"/>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baseline="30000" dirty="0">
              <a:solidFill>
                <a:srgbClr val="FF0000"/>
              </a:solidFill>
            </a:endParaRPr>
          </a:p>
        </p:txBody>
      </p:sp>
      <p:sp>
        <p:nvSpPr>
          <p:cNvPr id="19" name="TextBox 18"/>
          <p:cNvSpPr txBox="1"/>
          <p:nvPr/>
        </p:nvSpPr>
        <p:spPr>
          <a:xfrm>
            <a:off x="3207931" y="538849"/>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dirty="0">
              <a:solidFill>
                <a:srgbClr val="FF0000"/>
              </a:solidFill>
            </a:endParaRPr>
          </a:p>
        </p:txBody>
      </p:sp>
      <p:sp>
        <p:nvSpPr>
          <p:cNvPr id="18" name="TextBox 17"/>
          <p:cNvSpPr txBox="1"/>
          <p:nvPr/>
        </p:nvSpPr>
        <p:spPr>
          <a:xfrm>
            <a:off x="7993017" y="542231"/>
            <a:ext cx="1072057" cy="307777"/>
          </a:xfrm>
          <a:prstGeom prst="rect">
            <a:avLst/>
          </a:prstGeom>
          <a:noFill/>
        </p:spPr>
        <p:txBody>
          <a:bodyPr wrap="square" rtlCol="0">
            <a:spAutoFit/>
          </a:bodyPr>
          <a:lstStyle/>
          <a:p>
            <a:pPr algn="ctr"/>
            <a:r>
              <a:rPr lang="en-US" sz="1400" b="1" dirty="0" smtClean="0">
                <a:solidFill>
                  <a:srgbClr val="FF0000"/>
                </a:solidFill>
              </a:rPr>
              <a:t>No </a:t>
            </a:r>
          </a:p>
        </p:txBody>
      </p:sp>
      <p:sp>
        <p:nvSpPr>
          <p:cNvPr id="4" name="TextBox 3"/>
          <p:cNvSpPr txBox="1"/>
          <p:nvPr/>
        </p:nvSpPr>
        <p:spPr>
          <a:xfrm>
            <a:off x="3521122" y="85533"/>
            <a:ext cx="5176265" cy="338554"/>
          </a:xfrm>
          <a:prstGeom prst="rect">
            <a:avLst/>
          </a:prstGeom>
          <a:noFill/>
        </p:spPr>
        <p:txBody>
          <a:bodyPr wrap="square" rtlCol="0">
            <a:spAutoFit/>
          </a:bodyPr>
          <a:lstStyle/>
          <a:p>
            <a:pPr algn="ctr"/>
            <a:r>
              <a:rPr lang="en-US" sz="1600" b="1" dirty="0"/>
              <a:t>Are the </a:t>
            </a:r>
            <a:r>
              <a:rPr lang="en-US" sz="1600" b="1" u="sng" dirty="0"/>
              <a:t>Workplan</a:t>
            </a:r>
            <a:r>
              <a:rPr lang="en-US" sz="1600" b="1" dirty="0"/>
              <a:t> actions being </a:t>
            </a:r>
            <a:r>
              <a:rPr lang="en-US" sz="1600" b="1" dirty="0" smtClean="0"/>
              <a:t>completed as expected?</a:t>
            </a:r>
            <a:endParaRPr lang="en-US" sz="1600" b="1" dirty="0"/>
          </a:p>
        </p:txBody>
      </p:sp>
      <p:cxnSp>
        <p:nvCxnSpPr>
          <p:cNvPr id="10" name="Straight Connector 9"/>
          <p:cNvCxnSpPr/>
          <p:nvPr/>
        </p:nvCxnSpPr>
        <p:spPr>
          <a:xfrm>
            <a:off x="4301000" y="462876"/>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7988052" y="468593"/>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7979664" y="855764"/>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a:off x="3239747" y="852900"/>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16" name="Straight Arrow Connector 15"/>
          <p:cNvCxnSpPr/>
          <p:nvPr/>
        </p:nvCxnSpPr>
        <p:spPr>
          <a:xfrm>
            <a:off x="9051719" y="850507"/>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p:cNvCxnSpPr/>
          <p:nvPr/>
        </p:nvCxnSpPr>
        <p:spPr>
          <a:xfrm>
            <a:off x="3239744" y="847364"/>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24" name="TextBox 23"/>
          <p:cNvSpPr txBox="1"/>
          <p:nvPr/>
        </p:nvSpPr>
        <p:spPr>
          <a:xfrm>
            <a:off x="7634096" y="1151167"/>
            <a:ext cx="2617076" cy="584775"/>
          </a:xfrm>
          <a:prstGeom prst="rect">
            <a:avLst/>
          </a:prstGeom>
          <a:noFill/>
        </p:spPr>
        <p:txBody>
          <a:bodyPr wrap="square" rtlCol="0">
            <a:spAutoFit/>
          </a:bodyPr>
          <a:lstStyle/>
          <a:p>
            <a:pPr algn="ctr"/>
            <a:r>
              <a:rPr lang="en-US" sz="1600" b="1" dirty="0"/>
              <a:t>Can barriers be removed by GIT or </a:t>
            </a:r>
            <a:r>
              <a:rPr lang="en-US" sz="1600" b="1" dirty="0" smtClean="0"/>
              <a:t>Workgroup </a:t>
            </a:r>
            <a:r>
              <a:rPr lang="en-US" sz="1600" b="1" dirty="0"/>
              <a:t>action?</a:t>
            </a:r>
          </a:p>
        </p:txBody>
      </p:sp>
      <p:cxnSp>
        <p:nvCxnSpPr>
          <p:cNvPr id="25" name="Straight Connector 24"/>
          <p:cNvCxnSpPr/>
          <p:nvPr/>
        </p:nvCxnSpPr>
        <p:spPr>
          <a:xfrm>
            <a:off x="9431086" y="1726980"/>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a:off x="9422974" y="2111757"/>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27" name="Straight Arrow Connector 26"/>
          <p:cNvCxnSpPr/>
          <p:nvPr/>
        </p:nvCxnSpPr>
        <p:spPr>
          <a:xfrm>
            <a:off x="10495029" y="2108618"/>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28" name="Straight Connector 27"/>
          <p:cNvCxnSpPr/>
          <p:nvPr/>
        </p:nvCxnSpPr>
        <p:spPr>
          <a:xfrm>
            <a:off x="8730215" y="1732238"/>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a:off x="7679940" y="2108614"/>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a:off x="7679937" y="2103354"/>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33" name="TextBox 32"/>
          <p:cNvSpPr txBox="1"/>
          <p:nvPr/>
        </p:nvSpPr>
        <p:spPr>
          <a:xfrm>
            <a:off x="8935448" y="2400579"/>
            <a:ext cx="3160297" cy="584775"/>
          </a:xfrm>
          <a:prstGeom prst="rect">
            <a:avLst/>
          </a:prstGeom>
          <a:noFill/>
        </p:spPr>
        <p:txBody>
          <a:bodyPr wrap="square" rtlCol="0">
            <a:spAutoFit/>
          </a:bodyPr>
          <a:lstStyle/>
          <a:p>
            <a:pPr algn="ctr"/>
            <a:r>
              <a:rPr lang="en-US" sz="1600" b="1" dirty="0" smtClean="0"/>
              <a:t>Elevation </a:t>
            </a:r>
            <a:r>
              <a:rPr lang="en-US" sz="1600" b="1" dirty="0"/>
              <a:t>to </a:t>
            </a:r>
            <a:r>
              <a:rPr lang="en-US" sz="1600" b="1" dirty="0" smtClean="0"/>
              <a:t>Management</a:t>
            </a:r>
            <a:r>
              <a:rPr lang="en-US" sz="1600" b="1" baseline="30000" dirty="0" smtClean="0"/>
              <a:t> </a:t>
            </a:r>
          </a:p>
          <a:p>
            <a:pPr algn="ctr"/>
            <a:r>
              <a:rPr lang="en-US" sz="1600" b="1" dirty="0" smtClean="0"/>
              <a:t>Board necessary. </a:t>
            </a:r>
            <a:r>
              <a:rPr lang="en-US" sz="1600" b="1" baseline="30000" dirty="0" smtClean="0">
                <a:solidFill>
                  <a:srgbClr val="FF0000"/>
                </a:solidFill>
              </a:rPr>
              <a:t>3, 4</a:t>
            </a:r>
          </a:p>
        </p:txBody>
      </p:sp>
      <p:sp>
        <p:nvSpPr>
          <p:cNvPr id="35" name="TextBox 34"/>
          <p:cNvSpPr txBox="1"/>
          <p:nvPr/>
        </p:nvSpPr>
        <p:spPr>
          <a:xfrm>
            <a:off x="1771888" y="1149048"/>
            <a:ext cx="3300526" cy="584775"/>
          </a:xfrm>
          <a:prstGeom prst="rect">
            <a:avLst/>
          </a:prstGeom>
          <a:noFill/>
        </p:spPr>
        <p:txBody>
          <a:bodyPr wrap="square" rtlCol="0">
            <a:spAutoFit/>
          </a:bodyPr>
          <a:lstStyle/>
          <a:p>
            <a:pPr marL="0" lvl="3" algn="ctr"/>
            <a:r>
              <a:rPr lang="en-US" sz="1600" b="1" dirty="0" smtClean="0"/>
              <a:t>Seeing expected outcome/indicator/</a:t>
            </a:r>
          </a:p>
          <a:p>
            <a:pPr marL="0" lvl="3" algn="ctr"/>
            <a:r>
              <a:rPr lang="en-US" sz="1600" b="1" dirty="0" smtClean="0"/>
              <a:t>measure improvement?</a:t>
            </a:r>
            <a:endParaRPr lang="en-US" sz="1600" b="1" dirty="0"/>
          </a:p>
        </p:txBody>
      </p:sp>
      <p:sp>
        <p:nvSpPr>
          <p:cNvPr id="36" name="TextBox 35"/>
          <p:cNvSpPr txBox="1"/>
          <p:nvPr/>
        </p:nvSpPr>
        <p:spPr>
          <a:xfrm>
            <a:off x="1503595" y="1800197"/>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baseline="30000" dirty="0">
              <a:solidFill>
                <a:srgbClr val="FF0000"/>
              </a:solidFill>
            </a:endParaRPr>
          </a:p>
        </p:txBody>
      </p:sp>
      <p:cxnSp>
        <p:nvCxnSpPr>
          <p:cNvPr id="37" name="Straight Connector 36"/>
          <p:cNvCxnSpPr/>
          <p:nvPr/>
        </p:nvCxnSpPr>
        <p:spPr>
          <a:xfrm>
            <a:off x="2581182" y="1737866"/>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38" name="Straight Connector 37"/>
          <p:cNvCxnSpPr/>
          <p:nvPr/>
        </p:nvCxnSpPr>
        <p:spPr>
          <a:xfrm>
            <a:off x="1503611" y="2100594"/>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a:off x="1503608" y="2097728"/>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40" name="TextBox 39"/>
          <p:cNvSpPr txBox="1"/>
          <p:nvPr/>
        </p:nvSpPr>
        <p:spPr>
          <a:xfrm>
            <a:off x="361839" y="2390086"/>
            <a:ext cx="2320304" cy="338554"/>
          </a:xfrm>
          <a:prstGeom prst="rect">
            <a:avLst/>
          </a:prstGeom>
          <a:noFill/>
        </p:spPr>
        <p:txBody>
          <a:bodyPr wrap="square" rtlCol="0">
            <a:spAutoFit/>
          </a:bodyPr>
          <a:lstStyle/>
          <a:p>
            <a:pPr algn="ctr"/>
            <a:r>
              <a:rPr lang="en-US" sz="1600" b="1" dirty="0" smtClean="0"/>
              <a:t>No elevation necessary. </a:t>
            </a:r>
            <a:r>
              <a:rPr lang="en-US" sz="1600" b="1" baseline="30000" dirty="0">
                <a:solidFill>
                  <a:srgbClr val="FF0000"/>
                </a:solidFill>
              </a:rPr>
              <a:t>2</a:t>
            </a:r>
          </a:p>
        </p:txBody>
      </p:sp>
      <p:sp>
        <p:nvSpPr>
          <p:cNvPr id="41" name="TextBox 40"/>
          <p:cNvSpPr txBox="1"/>
          <p:nvPr/>
        </p:nvSpPr>
        <p:spPr>
          <a:xfrm>
            <a:off x="3447705" y="1789929"/>
            <a:ext cx="1072057" cy="307777"/>
          </a:xfrm>
          <a:prstGeom prst="rect">
            <a:avLst/>
          </a:prstGeom>
          <a:noFill/>
        </p:spPr>
        <p:txBody>
          <a:bodyPr wrap="square" rtlCol="0">
            <a:spAutoFit/>
          </a:bodyPr>
          <a:lstStyle/>
          <a:p>
            <a:pPr algn="ctr"/>
            <a:r>
              <a:rPr lang="en-US" sz="1400" b="1" dirty="0" smtClean="0">
                <a:solidFill>
                  <a:srgbClr val="FF0000"/>
                </a:solidFill>
              </a:rPr>
              <a:t>No </a:t>
            </a:r>
            <a:r>
              <a:rPr lang="en-US" sz="1400" b="1" baseline="30000" dirty="0"/>
              <a:t>1</a:t>
            </a:r>
            <a:r>
              <a:rPr lang="en-US" sz="1400" b="1" dirty="0" smtClean="0">
                <a:solidFill>
                  <a:srgbClr val="FF0000"/>
                </a:solidFill>
              </a:rPr>
              <a:t> </a:t>
            </a:r>
          </a:p>
        </p:txBody>
      </p:sp>
      <p:cxnSp>
        <p:nvCxnSpPr>
          <p:cNvPr id="42" name="Straight Connector 41"/>
          <p:cNvCxnSpPr/>
          <p:nvPr/>
        </p:nvCxnSpPr>
        <p:spPr>
          <a:xfrm>
            <a:off x="3426423" y="1732608"/>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a:off x="3429565" y="2106131"/>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44" name="Straight Arrow Connector 43"/>
          <p:cNvCxnSpPr/>
          <p:nvPr/>
        </p:nvCxnSpPr>
        <p:spPr>
          <a:xfrm>
            <a:off x="4501620" y="2100598"/>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46" name="TextBox 45"/>
          <p:cNvSpPr txBox="1"/>
          <p:nvPr/>
        </p:nvSpPr>
        <p:spPr>
          <a:xfrm>
            <a:off x="2345326" y="3034603"/>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baseline="30000" dirty="0">
              <a:solidFill>
                <a:srgbClr val="FF0000"/>
              </a:solidFill>
            </a:endParaRPr>
          </a:p>
        </p:txBody>
      </p:sp>
      <p:cxnSp>
        <p:nvCxnSpPr>
          <p:cNvPr id="47" name="Straight Connector 46"/>
          <p:cNvCxnSpPr/>
          <p:nvPr/>
        </p:nvCxnSpPr>
        <p:spPr>
          <a:xfrm>
            <a:off x="3422913" y="2972272"/>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48" name="Straight Connector 47"/>
          <p:cNvCxnSpPr/>
          <p:nvPr/>
        </p:nvCxnSpPr>
        <p:spPr>
          <a:xfrm>
            <a:off x="2345342" y="3348648"/>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49" name="Straight Arrow Connector 48"/>
          <p:cNvCxnSpPr/>
          <p:nvPr/>
        </p:nvCxnSpPr>
        <p:spPr>
          <a:xfrm>
            <a:off x="2345339" y="3343388"/>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50" name="TextBox 49"/>
          <p:cNvSpPr txBox="1"/>
          <p:nvPr/>
        </p:nvSpPr>
        <p:spPr>
          <a:xfrm>
            <a:off x="4939628" y="3045997"/>
            <a:ext cx="1072057" cy="307777"/>
          </a:xfrm>
          <a:prstGeom prst="rect">
            <a:avLst/>
          </a:prstGeom>
          <a:noFill/>
        </p:spPr>
        <p:txBody>
          <a:bodyPr wrap="square" rtlCol="0">
            <a:spAutoFit/>
          </a:bodyPr>
          <a:lstStyle/>
          <a:p>
            <a:pPr algn="ctr"/>
            <a:r>
              <a:rPr lang="en-US" sz="1400" b="1" dirty="0" smtClean="0">
                <a:solidFill>
                  <a:srgbClr val="FF0000"/>
                </a:solidFill>
              </a:rPr>
              <a:t>No  </a:t>
            </a:r>
          </a:p>
        </p:txBody>
      </p:sp>
      <p:cxnSp>
        <p:nvCxnSpPr>
          <p:cNvPr id="51" name="Straight Connector 50"/>
          <p:cNvCxnSpPr/>
          <p:nvPr/>
        </p:nvCxnSpPr>
        <p:spPr>
          <a:xfrm>
            <a:off x="4934388" y="2975028"/>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a:off x="4923882" y="3359805"/>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3" name="Straight Arrow Connector 52"/>
          <p:cNvCxnSpPr/>
          <p:nvPr/>
        </p:nvCxnSpPr>
        <p:spPr>
          <a:xfrm>
            <a:off x="5995937" y="3354272"/>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56" name="TextBox 55"/>
          <p:cNvSpPr txBox="1"/>
          <p:nvPr/>
        </p:nvSpPr>
        <p:spPr>
          <a:xfrm>
            <a:off x="5566405" y="5071842"/>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baseline="30000" dirty="0">
              <a:solidFill>
                <a:srgbClr val="FF0000"/>
              </a:solidFill>
            </a:endParaRPr>
          </a:p>
        </p:txBody>
      </p:sp>
      <p:cxnSp>
        <p:nvCxnSpPr>
          <p:cNvPr id="57" name="Straight Connector 56"/>
          <p:cNvCxnSpPr/>
          <p:nvPr/>
        </p:nvCxnSpPr>
        <p:spPr>
          <a:xfrm>
            <a:off x="6643992" y="5009511"/>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a:off x="5566421" y="5385887"/>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9" name="Straight Arrow Connector 58"/>
          <p:cNvCxnSpPr/>
          <p:nvPr/>
        </p:nvCxnSpPr>
        <p:spPr>
          <a:xfrm>
            <a:off x="5566418" y="5380627"/>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60" name="TextBox 59"/>
          <p:cNvSpPr txBox="1"/>
          <p:nvPr/>
        </p:nvSpPr>
        <p:spPr>
          <a:xfrm>
            <a:off x="8551813" y="5093181"/>
            <a:ext cx="1072057" cy="307777"/>
          </a:xfrm>
          <a:prstGeom prst="rect">
            <a:avLst/>
          </a:prstGeom>
          <a:noFill/>
        </p:spPr>
        <p:txBody>
          <a:bodyPr wrap="square" rtlCol="0">
            <a:spAutoFit/>
          </a:bodyPr>
          <a:lstStyle/>
          <a:p>
            <a:pPr algn="ctr"/>
            <a:r>
              <a:rPr lang="en-US" sz="1400" b="1" dirty="0" smtClean="0">
                <a:solidFill>
                  <a:srgbClr val="FF0000"/>
                </a:solidFill>
              </a:rPr>
              <a:t>No </a:t>
            </a:r>
          </a:p>
        </p:txBody>
      </p:sp>
      <p:cxnSp>
        <p:nvCxnSpPr>
          <p:cNvPr id="61" name="Straight Connector 60"/>
          <p:cNvCxnSpPr/>
          <p:nvPr/>
        </p:nvCxnSpPr>
        <p:spPr>
          <a:xfrm>
            <a:off x="8530531" y="5019818"/>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62" name="Straight Connector 61"/>
          <p:cNvCxnSpPr/>
          <p:nvPr/>
        </p:nvCxnSpPr>
        <p:spPr>
          <a:xfrm>
            <a:off x="8522419" y="5390947"/>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63" name="Straight Arrow Connector 62"/>
          <p:cNvCxnSpPr/>
          <p:nvPr/>
        </p:nvCxnSpPr>
        <p:spPr>
          <a:xfrm>
            <a:off x="9594474" y="5387808"/>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65" name="TextBox 64"/>
          <p:cNvSpPr txBox="1"/>
          <p:nvPr/>
        </p:nvSpPr>
        <p:spPr>
          <a:xfrm>
            <a:off x="7191621" y="5669441"/>
            <a:ext cx="4836883" cy="584775"/>
          </a:xfrm>
          <a:prstGeom prst="rect">
            <a:avLst/>
          </a:prstGeom>
          <a:noFill/>
        </p:spPr>
        <p:txBody>
          <a:bodyPr wrap="square" rtlCol="0">
            <a:spAutoFit/>
          </a:bodyPr>
          <a:lstStyle/>
          <a:p>
            <a:pPr algn="ctr"/>
            <a:r>
              <a:rPr lang="en-US" sz="1600" b="1" dirty="0"/>
              <a:t>PSC moves forward with modification of outcome, with public </a:t>
            </a:r>
            <a:r>
              <a:rPr lang="en-US" sz="1600" b="1" dirty="0" smtClean="0"/>
              <a:t>input. Modification </a:t>
            </a:r>
            <a:r>
              <a:rPr lang="en-US" sz="1600" b="1" dirty="0"/>
              <a:t>published on </a:t>
            </a:r>
            <a:r>
              <a:rPr lang="en-US" sz="1600" b="1" dirty="0" smtClean="0"/>
              <a:t>web </a:t>
            </a:r>
            <a:r>
              <a:rPr lang="en-US" sz="1600" b="1" dirty="0"/>
              <a:t>(</a:t>
            </a:r>
            <a:r>
              <a:rPr lang="en-US" sz="1600" b="1" dirty="0" smtClean="0"/>
              <a:t>p </a:t>
            </a:r>
            <a:r>
              <a:rPr lang="en-US" sz="1600" b="1" dirty="0"/>
              <a:t>3</a:t>
            </a:r>
            <a:r>
              <a:rPr lang="en-US" sz="1600" b="1" dirty="0" smtClean="0"/>
              <a:t>).</a:t>
            </a:r>
            <a:endParaRPr lang="en-US" sz="1600" b="1" dirty="0"/>
          </a:p>
        </p:txBody>
      </p:sp>
      <p:sp>
        <p:nvSpPr>
          <p:cNvPr id="66" name="Rectangle 65"/>
          <p:cNvSpPr/>
          <p:nvPr/>
        </p:nvSpPr>
        <p:spPr>
          <a:xfrm>
            <a:off x="4020087" y="3657590"/>
            <a:ext cx="3967263" cy="33855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78"/>
          <p:cNvSpPr txBox="1"/>
          <p:nvPr/>
        </p:nvSpPr>
        <p:spPr>
          <a:xfrm>
            <a:off x="3986992" y="3657378"/>
            <a:ext cx="4028068" cy="338554"/>
          </a:xfrm>
          <a:prstGeom prst="rect">
            <a:avLst/>
          </a:prstGeom>
          <a:noFill/>
        </p:spPr>
        <p:txBody>
          <a:bodyPr wrap="square" rtlCol="0">
            <a:spAutoFit/>
          </a:bodyPr>
          <a:lstStyle/>
          <a:p>
            <a:pPr marL="0" lvl="5" algn="ctr"/>
            <a:r>
              <a:rPr lang="en-US" sz="1600" b="1" dirty="0"/>
              <a:t>Are modifications to </a:t>
            </a:r>
            <a:r>
              <a:rPr lang="en-US" sz="1600" b="1" dirty="0" smtClean="0"/>
              <a:t>the </a:t>
            </a:r>
            <a:r>
              <a:rPr lang="en-US" sz="1600" b="1" u="sng" dirty="0" smtClean="0"/>
              <a:t>Outcome</a:t>
            </a:r>
            <a:r>
              <a:rPr lang="en-US" sz="1600" b="1" dirty="0" smtClean="0"/>
              <a:t> </a:t>
            </a:r>
            <a:r>
              <a:rPr lang="en-US" sz="1600" b="1" dirty="0"/>
              <a:t>necessary</a:t>
            </a:r>
            <a:r>
              <a:rPr lang="en-US" sz="1600" b="1" dirty="0" smtClean="0"/>
              <a:t>?</a:t>
            </a:r>
            <a:endParaRPr lang="en-US" sz="1600" b="1" dirty="0"/>
          </a:p>
        </p:txBody>
      </p:sp>
      <p:sp>
        <p:nvSpPr>
          <p:cNvPr id="80" name="TextBox 79"/>
          <p:cNvSpPr txBox="1"/>
          <p:nvPr/>
        </p:nvSpPr>
        <p:spPr>
          <a:xfrm>
            <a:off x="3377390" y="4060465"/>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baseline="30000" dirty="0">
              <a:solidFill>
                <a:srgbClr val="FF0000"/>
              </a:solidFill>
            </a:endParaRPr>
          </a:p>
        </p:txBody>
      </p:sp>
      <p:cxnSp>
        <p:nvCxnSpPr>
          <p:cNvPr id="81" name="Straight Connector 80"/>
          <p:cNvCxnSpPr/>
          <p:nvPr/>
        </p:nvCxnSpPr>
        <p:spPr>
          <a:xfrm>
            <a:off x="4454977" y="3998134"/>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82" name="Straight Connector 81"/>
          <p:cNvCxnSpPr/>
          <p:nvPr/>
        </p:nvCxnSpPr>
        <p:spPr>
          <a:xfrm>
            <a:off x="3377406" y="4374510"/>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83" name="Straight Arrow Connector 82"/>
          <p:cNvCxnSpPr/>
          <p:nvPr/>
        </p:nvCxnSpPr>
        <p:spPr>
          <a:xfrm>
            <a:off x="3377403" y="4369250"/>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84" name="TextBox 83"/>
          <p:cNvSpPr txBox="1"/>
          <p:nvPr/>
        </p:nvSpPr>
        <p:spPr>
          <a:xfrm>
            <a:off x="6819994" y="4067949"/>
            <a:ext cx="1072057" cy="307777"/>
          </a:xfrm>
          <a:prstGeom prst="rect">
            <a:avLst/>
          </a:prstGeom>
          <a:noFill/>
        </p:spPr>
        <p:txBody>
          <a:bodyPr wrap="square" rtlCol="0">
            <a:spAutoFit/>
          </a:bodyPr>
          <a:lstStyle/>
          <a:p>
            <a:pPr algn="ctr"/>
            <a:r>
              <a:rPr lang="en-US" sz="1400" b="1" dirty="0" smtClean="0">
                <a:solidFill>
                  <a:srgbClr val="FF0000"/>
                </a:solidFill>
              </a:rPr>
              <a:t>No </a:t>
            </a:r>
          </a:p>
        </p:txBody>
      </p:sp>
      <p:cxnSp>
        <p:nvCxnSpPr>
          <p:cNvPr id="85" name="Straight Connector 84"/>
          <p:cNvCxnSpPr/>
          <p:nvPr/>
        </p:nvCxnSpPr>
        <p:spPr>
          <a:xfrm>
            <a:off x="6618601" y="3994586"/>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86" name="Straight Connector 85"/>
          <p:cNvCxnSpPr/>
          <p:nvPr/>
        </p:nvCxnSpPr>
        <p:spPr>
          <a:xfrm>
            <a:off x="6610489" y="4365715"/>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87" name="Straight Arrow Connector 86"/>
          <p:cNvCxnSpPr/>
          <p:nvPr/>
        </p:nvCxnSpPr>
        <p:spPr>
          <a:xfrm>
            <a:off x="7682544" y="4362576"/>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88" name="Footer Placeholder 22"/>
          <p:cNvSpPr txBox="1">
            <a:spLocks/>
          </p:cNvSpPr>
          <p:nvPr/>
        </p:nvSpPr>
        <p:spPr>
          <a:xfrm>
            <a:off x="13254" y="6258537"/>
            <a:ext cx="12192000" cy="599463"/>
          </a:xfrm>
          <a:prstGeom prst="rect">
            <a:avLst/>
          </a:prstGeom>
        </p:spPr>
        <p:txBody>
          <a:bodyPr vert="horz" lIns="91440" tIns="45720" rIns="91440" bIns="45720" rtlCol="0" anchor="t"/>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4"/>
            <a:r>
              <a:rPr lang="en-US" sz="900" baseline="30000" dirty="0" smtClean="0">
                <a:solidFill>
                  <a:schemeClr val="bg1">
                    <a:lumMod val="50000"/>
                  </a:schemeClr>
                </a:solidFill>
              </a:rPr>
              <a:t>1</a:t>
            </a:r>
            <a:r>
              <a:rPr lang="en-US" sz="900" dirty="0" smtClean="0">
                <a:solidFill>
                  <a:schemeClr val="bg1">
                    <a:lumMod val="50000"/>
                  </a:schemeClr>
                </a:solidFill>
              </a:rPr>
              <a:t> Review Management Strategy (p. 15) assumptions, factors, and approaches to determine if changes need to be made to Management Strategy approaches, factors influencing, monitoring, etc.</a:t>
            </a:r>
          </a:p>
          <a:p>
            <a:pPr marL="0" lvl="4"/>
            <a:r>
              <a:rPr lang="en-US" sz="900" baseline="30000" dirty="0" smtClean="0">
                <a:solidFill>
                  <a:schemeClr val="bg1">
                    <a:lumMod val="50000"/>
                  </a:schemeClr>
                </a:solidFill>
              </a:rPr>
              <a:t>2</a:t>
            </a:r>
            <a:r>
              <a:rPr lang="en-US" sz="900" dirty="0" smtClean="0">
                <a:solidFill>
                  <a:schemeClr val="bg1">
                    <a:lumMod val="50000"/>
                  </a:schemeClr>
                </a:solidFill>
              </a:rPr>
              <a:t> Workplan updated with next biennial actions; signatories update participation (p. 3).</a:t>
            </a:r>
          </a:p>
          <a:p>
            <a:pPr marL="0" lvl="4"/>
            <a:r>
              <a:rPr lang="en-US" sz="900" baseline="30000" dirty="0" smtClean="0">
                <a:solidFill>
                  <a:schemeClr val="bg1">
                    <a:lumMod val="50000"/>
                  </a:schemeClr>
                </a:solidFill>
              </a:rPr>
              <a:t>3</a:t>
            </a:r>
            <a:r>
              <a:rPr lang="en-US" sz="900" dirty="0" smtClean="0">
                <a:solidFill>
                  <a:schemeClr val="bg1">
                    <a:lumMod val="50000"/>
                  </a:schemeClr>
                </a:solidFill>
              </a:rPr>
              <a:t> Either at Biennial Review or at “special emphasis” slot in regular Management Board meeting (depending on urgency and critical path).</a:t>
            </a:r>
          </a:p>
          <a:p>
            <a:pPr algn="l"/>
            <a:r>
              <a:rPr lang="en-US" sz="900" baseline="30000" dirty="0" smtClean="0">
                <a:solidFill>
                  <a:schemeClr val="bg1">
                    <a:lumMod val="50000"/>
                  </a:schemeClr>
                </a:solidFill>
              </a:rPr>
              <a:t>4</a:t>
            </a:r>
            <a:r>
              <a:rPr lang="en-US" sz="900" dirty="0" smtClean="0">
                <a:solidFill>
                  <a:schemeClr val="bg1">
                    <a:lumMod val="50000"/>
                  </a:schemeClr>
                </a:solidFill>
              </a:rPr>
              <a:t> Management Board Action: identify other GITs/Workgroups/Advisory Committees that would help resolve barrier(s), identify action(s) a signatory can take, elevate to PSC, etc.</a:t>
            </a:r>
            <a:endParaRPr lang="en-US" sz="900" dirty="0">
              <a:solidFill>
                <a:schemeClr val="bg1">
                  <a:lumMod val="50000"/>
                </a:schemeClr>
              </a:solidFill>
            </a:endParaRPr>
          </a:p>
        </p:txBody>
      </p:sp>
      <p:sp>
        <p:nvSpPr>
          <p:cNvPr id="8" name="Rectangle 7"/>
          <p:cNvSpPr/>
          <p:nvPr/>
        </p:nvSpPr>
        <p:spPr>
          <a:xfrm>
            <a:off x="10031104" y="85533"/>
            <a:ext cx="192774" cy="187422"/>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p:cNvSpPr/>
          <p:nvPr/>
        </p:nvSpPr>
        <p:spPr>
          <a:xfrm>
            <a:off x="10033376" y="319821"/>
            <a:ext cx="192774" cy="187422"/>
          </a:xfrm>
          <a:prstGeom prst="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p:cNvSpPr/>
          <p:nvPr/>
        </p:nvSpPr>
        <p:spPr>
          <a:xfrm>
            <a:off x="10019607" y="540461"/>
            <a:ext cx="192774" cy="187422"/>
          </a:xfrm>
          <a:prstGeom prst="rect">
            <a:avLst/>
          </a:prstGeom>
          <a:solidFill>
            <a:srgbClr val="CC99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0196582" y="38183"/>
            <a:ext cx="1968122" cy="276999"/>
          </a:xfrm>
          <a:prstGeom prst="rect">
            <a:avLst/>
          </a:prstGeom>
          <a:noFill/>
        </p:spPr>
        <p:txBody>
          <a:bodyPr wrap="square" rtlCol="0" anchor="ctr">
            <a:spAutoFit/>
          </a:bodyPr>
          <a:lstStyle/>
          <a:p>
            <a:r>
              <a:rPr lang="en-US" sz="1200" dirty="0" smtClean="0"/>
              <a:t>= GIT decision; MB informed</a:t>
            </a:r>
          </a:p>
        </p:txBody>
      </p:sp>
      <p:sp>
        <p:nvSpPr>
          <p:cNvPr id="93" name="TextBox 92"/>
          <p:cNvSpPr txBox="1"/>
          <p:nvPr/>
        </p:nvSpPr>
        <p:spPr>
          <a:xfrm>
            <a:off x="10198854" y="272471"/>
            <a:ext cx="1968122" cy="276999"/>
          </a:xfrm>
          <a:prstGeom prst="rect">
            <a:avLst/>
          </a:prstGeom>
          <a:noFill/>
        </p:spPr>
        <p:txBody>
          <a:bodyPr wrap="square" rtlCol="0" anchor="ctr">
            <a:spAutoFit/>
          </a:bodyPr>
          <a:lstStyle/>
          <a:p>
            <a:r>
              <a:rPr lang="en-US" sz="1200" dirty="0" smtClean="0"/>
              <a:t>= MB decision; PSC informed</a:t>
            </a:r>
          </a:p>
        </p:txBody>
      </p:sp>
      <p:sp>
        <p:nvSpPr>
          <p:cNvPr id="94" name="TextBox 93"/>
          <p:cNvSpPr txBox="1"/>
          <p:nvPr/>
        </p:nvSpPr>
        <p:spPr>
          <a:xfrm>
            <a:off x="10201126" y="493111"/>
            <a:ext cx="1968122" cy="276999"/>
          </a:xfrm>
          <a:prstGeom prst="rect">
            <a:avLst/>
          </a:prstGeom>
          <a:noFill/>
        </p:spPr>
        <p:txBody>
          <a:bodyPr wrap="square" rtlCol="0" anchor="ctr">
            <a:spAutoFit/>
          </a:bodyPr>
          <a:lstStyle/>
          <a:p>
            <a:r>
              <a:rPr lang="en-US" sz="1200" dirty="0" smtClean="0"/>
              <a:t>= PSC decision; EC informed</a:t>
            </a:r>
          </a:p>
        </p:txBody>
      </p:sp>
      <p:sp>
        <p:nvSpPr>
          <p:cNvPr id="95" name="Rectangle 94"/>
          <p:cNvSpPr/>
          <p:nvPr/>
        </p:nvSpPr>
        <p:spPr>
          <a:xfrm>
            <a:off x="10021879" y="761101"/>
            <a:ext cx="192774" cy="187422"/>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p:cNvSpPr txBox="1"/>
          <p:nvPr/>
        </p:nvSpPr>
        <p:spPr>
          <a:xfrm>
            <a:off x="10203398" y="713749"/>
            <a:ext cx="1968122" cy="276999"/>
          </a:xfrm>
          <a:prstGeom prst="rect">
            <a:avLst/>
          </a:prstGeom>
          <a:noFill/>
        </p:spPr>
        <p:txBody>
          <a:bodyPr wrap="square" rtlCol="0" anchor="ctr">
            <a:spAutoFit/>
          </a:bodyPr>
          <a:lstStyle/>
          <a:p>
            <a:r>
              <a:rPr lang="en-US" sz="1200" dirty="0" smtClean="0"/>
              <a:t>= EC decision</a:t>
            </a:r>
          </a:p>
        </p:txBody>
      </p:sp>
      <p:sp>
        <p:nvSpPr>
          <p:cNvPr id="2" name="Date Placeholder 1"/>
          <p:cNvSpPr>
            <a:spLocks noGrp="1"/>
          </p:cNvSpPr>
          <p:nvPr>
            <p:ph type="dt" sz="half" idx="10"/>
          </p:nvPr>
        </p:nvSpPr>
        <p:spPr/>
        <p:txBody>
          <a:bodyPr/>
          <a:lstStyle/>
          <a:p>
            <a:fld id="{F7EC4EC1-14D8-4154-A203-7070539BC1D0}" type="datetime1">
              <a:rPr lang="en-US" smtClean="0"/>
              <a:t>8/31/2016</a:t>
            </a:fld>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9</a:t>
            </a:fld>
            <a:endParaRPr lang="en-US"/>
          </a:p>
        </p:txBody>
      </p:sp>
      <p:sp>
        <p:nvSpPr>
          <p:cNvPr id="7" name="Footer Placeholder 6"/>
          <p:cNvSpPr>
            <a:spLocks noGrp="1"/>
          </p:cNvSpPr>
          <p:nvPr>
            <p:ph type="ftr" sz="quarter" idx="11"/>
          </p:nvPr>
        </p:nvSpPr>
        <p:spPr/>
        <p:txBody>
          <a:bodyPr/>
          <a:lstStyle/>
          <a:p>
            <a:r>
              <a:rPr lang="en-US" smtClean="0"/>
              <a:t>DRAFT</a:t>
            </a:r>
            <a:endParaRPr lang="en-US"/>
          </a:p>
        </p:txBody>
      </p:sp>
    </p:spTree>
    <p:extLst>
      <p:ext uri="{BB962C8B-B14F-4D97-AF65-F5344CB8AC3E}">
        <p14:creationId xmlns:p14="http://schemas.microsoft.com/office/powerpoint/2010/main" val="31171488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00.xml.rels><?xml version="1.0" encoding="UTF-8" standalone="yes"?>
<Relationships xmlns="http://schemas.openxmlformats.org/package/2006/relationships"><Relationship Id="rId1" Type="http://schemas.openxmlformats.org/officeDocument/2006/relationships/customXmlProps" Target="itemProps100.xml"/></Relationships>
</file>

<file path=customXml/_rels/item101.xml.rels><?xml version="1.0" encoding="UTF-8" standalone="yes"?>
<Relationships xmlns="http://schemas.openxmlformats.org/package/2006/relationships"><Relationship Id="rId1" Type="http://schemas.openxmlformats.org/officeDocument/2006/relationships/customXmlProps" Target="itemProps101.xml"/></Relationships>
</file>

<file path=customXml/_rels/item102.xml.rels><?xml version="1.0" encoding="UTF-8" standalone="yes"?>
<Relationships xmlns="http://schemas.openxmlformats.org/package/2006/relationships"><Relationship Id="rId1" Type="http://schemas.openxmlformats.org/officeDocument/2006/relationships/customXmlProps" Target="itemProps102.xml"/></Relationships>
</file>

<file path=customXml/_rels/item103.xml.rels><?xml version="1.0" encoding="UTF-8" standalone="yes"?>
<Relationships xmlns="http://schemas.openxmlformats.org/package/2006/relationships"><Relationship Id="rId1" Type="http://schemas.openxmlformats.org/officeDocument/2006/relationships/customXmlProps" Target="itemProps103.xml"/></Relationships>
</file>

<file path=customXml/_rels/item104.xml.rels><?xml version="1.0" encoding="UTF-8" standalone="yes"?>
<Relationships xmlns="http://schemas.openxmlformats.org/package/2006/relationships"><Relationship Id="rId1" Type="http://schemas.openxmlformats.org/officeDocument/2006/relationships/customXmlProps" Target="itemProps104.xml"/></Relationships>
</file>

<file path=customXml/_rels/item105.xml.rels><?xml version="1.0" encoding="UTF-8" standalone="yes"?>
<Relationships xmlns="http://schemas.openxmlformats.org/package/2006/relationships"><Relationship Id="rId1" Type="http://schemas.openxmlformats.org/officeDocument/2006/relationships/customXmlProps" Target="itemProps105.xml"/></Relationships>
</file>

<file path=customXml/_rels/item106.xml.rels><?xml version="1.0" encoding="UTF-8" standalone="yes"?>
<Relationships xmlns="http://schemas.openxmlformats.org/package/2006/relationships"><Relationship Id="rId1" Type="http://schemas.openxmlformats.org/officeDocument/2006/relationships/customXmlProps" Target="itemProps106.xml"/></Relationships>
</file>

<file path=customXml/_rels/item107.xml.rels><?xml version="1.0" encoding="UTF-8" standalone="yes"?>
<Relationships xmlns="http://schemas.openxmlformats.org/package/2006/relationships"><Relationship Id="rId1" Type="http://schemas.openxmlformats.org/officeDocument/2006/relationships/customXmlProps" Target="itemProps107.xml"/></Relationships>
</file>

<file path=customXml/_rels/item108.xml.rels><?xml version="1.0" encoding="UTF-8" standalone="yes"?>
<Relationships xmlns="http://schemas.openxmlformats.org/package/2006/relationships"><Relationship Id="rId1" Type="http://schemas.openxmlformats.org/officeDocument/2006/relationships/customXmlProps" Target="itemProps108.xml"/></Relationships>
</file>

<file path=customXml/_rels/item109.xml.rels><?xml version="1.0" encoding="UTF-8" standalone="yes"?>
<Relationships xmlns="http://schemas.openxmlformats.org/package/2006/relationships"><Relationship Id="rId1" Type="http://schemas.openxmlformats.org/officeDocument/2006/relationships/customXmlProps" Target="itemProps109.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10.xml.rels><?xml version="1.0" encoding="UTF-8" standalone="yes"?>
<Relationships xmlns="http://schemas.openxmlformats.org/package/2006/relationships"><Relationship Id="rId1" Type="http://schemas.openxmlformats.org/officeDocument/2006/relationships/customXmlProps" Target="itemProps110.xml"/></Relationships>
</file>

<file path=customXml/_rels/item111.xml.rels><?xml version="1.0" encoding="UTF-8" standalone="yes"?>
<Relationships xmlns="http://schemas.openxmlformats.org/package/2006/relationships"><Relationship Id="rId1" Type="http://schemas.openxmlformats.org/officeDocument/2006/relationships/customXmlProps" Target="itemProps111.xml"/></Relationships>
</file>

<file path=customXml/_rels/item112.xml.rels><?xml version="1.0" encoding="UTF-8" standalone="yes"?>
<Relationships xmlns="http://schemas.openxmlformats.org/package/2006/relationships"><Relationship Id="rId1" Type="http://schemas.openxmlformats.org/officeDocument/2006/relationships/customXmlProps" Target="itemProps112.xml"/></Relationships>
</file>

<file path=customXml/_rels/item113.xml.rels><?xml version="1.0" encoding="UTF-8" standalone="yes"?>
<Relationships xmlns="http://schemas.openxmlformats.org/package/2006/relationships"><Relationship Id="rId1" Type="http://schemas.openxmlformats.org/officeDocument/2006/relationships/customXmlProps" Target="itemProps113.xml"/></Relationships>
</file>

<file path=customXml/_rels/item114.xml.rels><?xml version="1.0" encoding="UTF-8" standalone="yes"?>
<Relationships xmlns="http://schemas.openxmlformats.org/package/2006/relationships"><Relationship Id="rId1" Type="http://schemas.openxmlformats.org/officeDocument/2006/relationships/customXmlProps" Target="itemProps114.xml"/></Relationships>
</file>

<file path=customXml/_rels/item115.xml.rels><?xml version="1.0" encoding="UTF-8" standalone="yes"?>
<Relationships xmlns="http://schemas.openxmlformats.org/package/2006/relationships"><Relationship Id="rId1" Type="http://schemas.openxmlformats.org/officeDocument/2006/relationships/customXmlProps" Target="itemProps115.xml"/></Relationships>
</file>

<file path=customXml/_rels/item116.xml.rels><?xml version="1.0" encoding="UTF-8" standalone="yes"?>
<Relationships xmlns="http://schemas.openxmlformats.org/package/2006/relationships"><Relationship Id="rId1" Type="http://schemas.openxmlformats.org/officeDocument/2006/relationships/customXmlProps" Target="itemProps116.xml"/></Relationships>
</file>

<file path=customXml/_rels/item117.xml.rels><?xml version="1.0" encoding="UTF-8" standalone="yes"?>
<Relationships xmlns="http://schemas.openxmlformats.org/package/2006/relationships"><Relationship Id="rId1" Type="http://schemas.openxmlformats.org/officeDocument/2006/relationships/customXmlProps" Target="itemProps117.xml"/></Relationships>
</file>

<file path=customXml/_rels/item118.xml.rels><?xml version="1.0" encoding="UTF-8" standalone="yes"?>
<Relationships xmlns="http://schemas.openxmlformats.org/package/2006/relationships"><Relationship Id="rId1" Type="http://schemas.openxmlformats.org/officeDocument/2006/relationships/customXmlProps" Target="itemProps118.xml"/></Relationships>
</file>

<file path=customXml/_rels/item119.xml.rels><?xml version="1.0" encoding="UTF-8" standalone="yes"?>
<Relationships xmlns="http://schemas.openxmlformats.org/package/2006/relationships"><Relationship Id="rId1" Type="http://schemas.openxmlformats.org/officeDocument/2006/relationships/customXmlProps" Target="itemProps119.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20.xml.rels><?xml version="1.0" encoding="UTF-8" standalone="yes"?>
<Relationships xmlns="http://schemas.openxmlformats.org/package/2006/relationships"><Relationship Id="rId1" Type="http://schemas.openxmlformats.org/officeDocument/2006/relationships/customXmlProps" Target="itemProps120.xml"/></Relationships>
</file>

<file path=customXml/_rels/item121.xml.rels><?xml version="1.0" encoding="UTF-8" standalone="yes"?>
<Relationships xmlns="http://schemas.openxmlformats.org/package/2006/relationships"><Relationship Id="rId1" Type="http://schemas.openxmlformats.org/officeDocument/2006/relationships/customXmlProps" Target="itemProps121.xml"/></Relationships>
</file>

<file path=customXml/_rels/item122.xml.rels><?xml version="1.0" encoding="UTF-8" standalone="yes"?>
<Relationships xmlns="http://schemas.openxmlformats.org/package/2006/relationships"><Relationship Id="rId1" Type="http://schemas.openxmlformats.org/officeDocument/2006/relationships/customXmlProps" Target="itemProps122.xml"/></Relationships>
</file>

<file path=customXml/_rels/item123.xml.rels><?xml version="1.0" encoding="UTF-8" standalone="yes"?>
<Relationships xmlns="http://schemas.openxmlformats.org/package/2006/relationships"><Relationship Id="rId1" Type="http://schemas.openxmlformats.org/officeDocument/2006/relationships/customXmlProps" Target="itemProps123.xml"/></Relationships>
</file>

<file path=customXml/_rels/item124.xml.rels><?xml version="1.0" encoding="UTF-8" standalone="yes"?>
<Relationships xmlns="http://schemas.openxmlformats.org/package/2006/relationships"><Relationship Id="rId1" Type="http://schemas.openxmlformats.org/officeDocument/2006/relationships/customXmlProps" Target="itemProps124.xml"/></Relationships>
</file>

<file path=customXml/_rels/item125.xml.rels><?xml version="1.0" encoding="UTF-8" standalone="yes"?>
<Relationships xmlns="http://schemas.openxmlformats.org/package/2006/relationships"><Relationship Id="rId1" Type="http://schemas.openxmlformats.org/officeDocument/2006/relationships/customXmlProps" Target="itemProps125.xml"/></Relationships>
</file>

<file path=customXml/_rels/item126.xml.rels><?xml version="1.0" encoding="UTF-8" standalone="yes"?>
<Relationships xmlns="http://schemas.openxmlformats.org/package/2006/relationships"><Relationship Id="rId1" Type="http://schemas.openxmlformats.org/officeDocument/2006/relationships/customXmlProps" Target="itemProps126.xml"/></Relationships>
</file>

<file path=customXml/_rels/item127.xml.rels><?xml version="1.0" encoding="UTF-8" standalone="yes"?>
<Relationships xmlns="http://schemas.openxmlformats.org/package/2006/relationships"><Relationship Id="rId1" Type="http://schemas.openxmlformats.org/officeDocument/2006/relationships/customXmlProps" Target="itemProps127.xml"/></Relationships>
</file>

<file path=customXml/_rels/item128.xml.rels><?xml version="1.0" encoding="UTF-8" standalone="yes"?>
<Relationships xmlns="http://schemas.openxmlformats.org/package/2006/relationships"><Relationship Id="rId1" Type="http://schemas.openxmlformats.org/officeDocument/2006/relationships/customXmlProps" Target="itemProps128.xml"/></Relationships>
</file>

<file path=customXml/_rels/item129.xml.rels><?xml version="1.0" encoding="UTF-8" standalone="yes"?>
<Relationships xmlns="http://schemas.openxmlformats.org/package/2006/relationships"><Relationship Id="rId1" Type="http://schemas.openxmlformats.org/officeDocument/2006/relationships/customXmlProps" Target="itemProps129.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30.xml.rels><?xml version="1.0" encoding="UTF-8" standalone="yes"?>
<Relationships xmlns="http://schemas.openxmlformats.org/package/2006/relationships"><Relationship Id="rId1" Type="http://schemas.openxmlformats.org/officeDocument/2006/relationships/customXmlProps" Target="itemProps130.xml"/></Relationships>
</file>

<file path=customXml/_rels/item131.xml.rels><?xml version="1.0" encoding="UTF-8" standalone="yes"?>
<Relationships xmlns="http://schemas.openxmlformats.org/package/2006/relationships"><Relationship Id="rId1" Type="http://schemas.openxmlformats.org/officeDocument/2006/relationships/customXmlProps" Target="itemProps131.xml"/></Relationships>
</file>

<file path=customXml/_rels/item132.xml.rels><?xml version="1.0" encoding="UTF-8" standalone="yes"?>
<Relationships xmlns="http://schemas.openxmlformats.org/package/2006/relationships"><Relationship Id="rId1" Type="http://schemas.openxmlformats.org/officeDocument/2006/relationships/customXmlProps" Target="itemProps132.xml"/></Relationships>
</file>

<file path=customXml/_rels/item133.xml.rels><?xml version="1.0" encoding="UTF-8" standalone="yes"?>
<Relationships xmlns="http://schemas.openxmlformats.org/package/2006/relationships"><Relationship Id="rId1" Type="http://schemas.openxmlformats.org/officeDocument/2006/relationships/customXmlProps" Target="itemProps133.xml"/></Relationships>
</file>

<file path=customXml/_rels/item134.xml.rels><?xml version="1.0" encoding="UTF-8" standalone="yes"?>
<Relationships xmlns="http://schemas.openxmlformats.org/package/2006/relationships"><Relationship Id="rId1" Type="http://schemas.openxmlformats.org/officeDocument/2006/relationships/customXmlProps" Target="itemProps134.xml"/></Relationships>
</file>

<file path=customXml/_rels/item135.xml.rels><?xml version="1.0" encoding="UTF-8" standalone="yes"?>
<Relationships xmlns="http://schemas.openxmlformats.org/package/2006/relationships"><Relationship Id="rId1" Type="http://schemas.openxmlformats.org/officeDocument/2006/relationships/customXmlProps" Target="itemProps135.xml"/></Relationships>
</file>

<file path=customXml/_rels/item136.xml.rels><?xml version="1.0" encoding="UTF-8" standalone="yes"?>
<Relationships xmlns="http://schemas.openxmlformats.org/package/2006/relationships"><Relationship Id="rId1" Type="http://schemas.openxmlformats.org/officeDocument/2006/relationships/customXmlProps" Target="itemProps136.xml"/></Relationships>
</file>

<file path=customXml/_rels/item137.xml.rels><?xml version="1.0" encoding="UTF-8" standalone="yes"?>
<Relationships xmlns="http://schemas.openxmlformats.org/package/2006/relationships"><Relationship Id="rId1" Type="http://schemas.openxmlformats.org/officeDocument/2006/relationships/customXmlProps" Target="itemProps137.xml"/></Relationships>
</file>

<file path=customXml/_rels/item138.xml.rels><?xml version="1.0" encoding="UTF-8" standalone="yes"?>
<Relationships xmlns="http://schemas.openxmlformats.org/package/2006/relationships"><Relationship Id="rId1" Type="http://schemas.openxmlformats.org/officeDocument/2006/relationships/customXmlProps" Target="itemProps138.xml"/></Relationships>
</file>

<file path=customXml/_rels/item139.xml.rels><?xml version="1.0" encoding="UTF-8" standalone="yes"?>
<Relationships xmlns="http://schemas.openxmlformats.org/package/2006/relationships"><Relationship Id="rId1" Type="http://schemas.openxmlformats.org/officeDocument/2006/relationships/customXmlProps" Target="itemProps139.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40.xml.rels><?xml version="1.0" encoding="UTF-8" standalone="yes"?>
<Relationships xmlns="http://schemas.openxmlformats.org/package/2006/relationships"><Relationship Id="rId1" Type="http://schemas.openxmlformats.org/officeDocument/2006/relationships/customXmlProps" Target="itemProps140.xml"/></Relationships>
</file>

<file path=customXml/_rels/item141.xml.rels><?xml version="1.0" encoding="UTF-8" standalone="yes"?>
<Relationships xmlns="http://schemas.openxmlformats.org/package/2006/relationships"><Relationship Id="rId1" Type="http://schemas.openxmlformats.org/officeDocument/2006/relationships/customXmlProps" Target="itemProps141.xml"/></Relationships>
</file>

<file path=customXml/_rels/item142.xml.rels><?xml version="1.0" encoding="UTF-8" standalone="yes"?>
<Relationships xmlns="http://schemas.openxmlformats.org/package/2006/relationships"><Relationship Id="rId1" Type="http://schemas.openxmlformats.org/officeDocument/2006/relationships/customXmlProps" Target="itemProps142.xml"/></Relationships>
</file>

<file path=customXml/_rels/item143.xml.rels><?xml version="1.0" encoding="UTF-8" standalone="yes"?>
<Relationships xmlns="http://schemas.openxmlformats.org/package/2006/relationships"><Relationship Id="rId1" Type="http://schemas.openxmlformats.org/officeDocument/2006/relationships/customXmlProps" Target="itemProps143.xml"/></Relationships>
</file>

<file path=customXml/_rels/item144.xml.rels><?xml version="1.0" encoding="UTF-8" standalone="yes"?>
<Relationships xmlns="http://schemas.openxmlformats.org/package/2006/relationships"><Relationship Id="rId1" Type="http://schemas.openxmlformats.org/officeDocument/2006/relationships/customXmlProps" Target="itemProps144.xml"/></Relationships>
</file>

<file path=customXml/_rels/item145.xml.rels><?xml version="1.0" encoding="UTF-8" standalone="yes"?>
<Relationships xmlns="http://schemas.openxmlformats.org/package/2006/relationships"><Relationship Id="rId1" Type="http://schemas.openxmlformats.org/officeDocument/2006/relationships/customXmlProps" Target="itemProps145.xml"/></Relationships>
</file>

<file path=customXml/_rels/item146.xml.rels><?xml version="1.0" encoding="UTF-8" standalone="yes"?>
<Relationships xmlns="http://schemas.openxmlformats.org/package/2006/relationships"><Relationship Id="rId1" Type="http://schemas.openxmlformats.org/officeDocument/2006/relationships/customXmlProps" Target="itemProps146.xml"/></Relationships>
</file>

<file path=customXml/_rels/item147.xml.rels><?xml version="1.0" encoding="UTF-8" standalone="yes"?>
<Relationships xmlns="http://schemas.openxmlformats.org/package/2006/relationships"><Relationship Id="rId1" Type="http://schemas.openxmlformats.org/officeDocument/2006/relationships/customXmlProps" Target="itemProps147.xml"/></Relationships>
</file>

<file path=customXml/_rels/item148.xml.rels><?xml version="1.0" encoding="UTF-8" standalone="yes"?>
<Relationships xmlns="http://schemas.openxmlformats.org/package/2006/relationships"><Relationship Id="rId1" Type="http://schemas.openxmlformats.org/officeDocument/2006/relationships/customXmlProps" Target="itemProps148.xml"/></Relationships>
</file>

<file path=customXml/_rels/item149.xml.rels><?xml version="1.0" encoding="UTF-8" standalone="yes"?>
<Relationships xmlns="http://schemas.openxmlformats.org/package/2006/relationships"><Relationship Id="rId1" Type="http://schemas.openxmlformats.org/officeDocument/2006/relationships/customXmlProps" Target="itemProps149.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50.xml.rels><?xml version="1.0" encoding="UTF-8" standalone="yes"?>
<Relationships xmlns="http://schemas.openxmlformats.org/package/2006/relationships"><Relationship Id="rId1" Type="http://schemas.openxmlformats.org/officeDocument/2006/relationships/customXmlProps" Target="itemProps150.xml"/></Relationships>
</file>

<file path=customXml/_rels/item151.xml.rels><?xml version="1.0" encoding="UTF-8" standalone="yes"?>
<Relationships xmlns="http://schemas.openxmlformats.org/package/2006/relationships"><Relationship Id="rId1" Type="http://schemas.openxmlformats.org/officeDocument/2006/relationships/customXmlProps" Target="itemProps151.xml"/></Relationships>
</file>

<file path=customXml/_rels/item152.xml.rels><?xml version="1.0" encoding="UTF-8" standalone="yes"?>
<Relationships xmlns="http://schemas.openxmlformats.org/package/2006/relationships"><Relationship Id="rId1" Type="http://schemas.openxmlformats.org/officeDocument/2006/relationships/customXmlProps" Target="itemProps152.xml"/></Relationships>
</file>

<file path=customXml/_rels/item153.xml.rels><?xml version="1.0" encoding="UTF-8" standalone="yes"?>
<Relationships xmlns="http://schemas.openxmlformats.org/package/2006/relationships"><Relationship Id="rId1" Type="http://schemas.openxmlformats.org/officeDocument/2006/relationships/customXmlProps" Target="itemProps153.xml"/></Relationships>
</file>

<file path=customXml/_rels/item154.xml.rels><?xml version="1.0" encoding="UTF-8" standalone="yes"?>
<Relationships xmlns="http://schemas.openxmlformats.org/package/2006/relationships"><Relationship Id="rId1" Type="http://schemas.openxmlformats.org/officeDocument/2006/relationships/customXmlProps" Target="itemProps154.xml"/></Relationships>
</file>

<file path=customXml/_rels/item155.xml.rels><?xml version="1.0" encoding="UTF-8" standalone="yes"?>
<Relationships xmlns="http://schemas.openxmlformats.org/package/2006/relationships"><Relationship Id="rId1" Type="http://schemas.openxmlformats.org/officeDocument/2006/relationships/customXmlProps" Target="itemProps155.xml"/></Relationships>
</file>

<file path=customXml/_rels/item156.xml.rels><?xml version="1.0" encoding="UTF-8" standalone="yes"?>
<Relationships xmlns="http://schemas.openxmlformats.org/package/2006/relationships"><Relationship Id="rId1" Type="http://schemas.openxmlformats.org/officeDocument/2006/relationships/customXmlProps" Target="itemProps156.xml"/></Relationships>
</file>

<file path=customXml/_rels/item157.xml.rels><?xml version="1.0" encoding="UTF-8" standalone="yes"?>
<Relationships xmlns="http://schemas.openxmlformats.org/package/2006/relationships"><Relationship Id="rId1" Type="http://schemas.openxmlformats.org/officeDocument/2006/relationships/customXmlProps" Target="itemProps157.xml"/></Relationships>
</file>

<file path=customXml/_rels/item158.xml.rels><?xml version="1.0" encoding="UTF-8" standalone="yes"?>
<Relationships xmlns="http://schemas.openxmlformats.org/package/2006/relationships"><Relationship Id="rId1" Type="http://schemas.openxmlformats.org/officeDocument/2006/relationships/customXmlProps" Target="itemProps158.xml"/></Relationships>
</file>

<file path=customXml/_rels/item159.xml.rels><?xml version="1.0" encoding="UTF-8" standalone="yes"?>
<Relationships xmlns="http://schemas.openxmlformats.org/package/2006/relationships"><Relationship Id="rId1" Type="http://schemas.openxmlformats.org/officeDocument/2006/relationships/customXmlProps" Target="itemProps159.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60.xml.rels><?xml version="1.0" encoding="UTF-8" standalone="yes"?>
<Relationships xmlns="http://schemas.openxmlformats.org/package/2006/relationships"><Relationship Id="rId1" Type="http://schemas.openxmlformats.org/officeDocument/2006/relationships/customXmlProps" Target="itemProps160.xml"/></Relationships>
</file>

<file path=customXml/_rels/item161.xml.rels><?xml version="1.0" encoding="UTF-8" standalone="yes"?>
<Relationships xmlns="http://schemas.openxmlformats.org/package/2006/relationships"><Relationship Id="rId1" Type="http://schemas.openxmlformats.org/officeDocument/2006/relationships/customXmlProps" Target="itemProps161.xml"/></Relationships>
</file>

<file path=customXml/_rels/item162.xml.rels><?xml version="1.0" encoding="UTF-8" standalone="yes"?>
<Relationships xmlns="http://schemas.openxmlformats.org/package/2006/relationships"><Relationship Id="rId1" Type="http://schemas.openxmlformats.org/officeDocument/2006/relationships/customXmlProps" Target="itemProps162.xml"/></Relationships>
</file>

<file path=customXml/_rels/item163.xml.rels><?xml version="1.0" encoding="UTF-8" standalone="yes"?>
<Relationships xmlns="http://schemas.openxmlformats.org/package/2006/relationships"><Relationship Id="rId1" Type="http://schemas.openxmlformats.org/officeDocument/2006/relationships/customXmlProps" Target="itemProps163.xml"/></Relationships>
</file>

<file path=customXml/_rels/item164.xml.rels><?xml version="1.0" encoding="UTF-8" standalone="yes"?>
<Relationships xmlns="http://schemas.openxmlformats.org/package/2006/relationships"><Relationship Id="rId1" Type="http://schemas.openxmlformats.org/officeDocument/2006/relationships/customXmlProps" Target="itemProps164.xml"/></Relationships>
</file>

<file path=customXml/_rels/item165.xml.rels><?xml version="1.0" encoding="UTF-8" standalone="yes"?>
<Relationships xmlns="http://schemas.openxmlformats.org/package/2006/relationships"><Relationship Id="rId1" Type="http://schemas.openxmlformats.org/officeDocument/2006/relationships/customXmlProps" Target="itemProps165.xml"/></Relationships>
</file>

<file path=customXml/_rels/item166.xml.rels><?xml version="1.0" encoding="UTF-8" standalone="yes"?>
<Relationships xmlns="http://schemas.openxmlformats.org/package/2006/relationships"><Relationship Id="rId1" Type="http://schemas.openxmlformats.org/officeDocument/2006/relationships/customXmlProps" Target="itemProps166.xml"/></Relationships>
</file>

<file path=customXml/_rels/item167.xml.rels><?xml version="1.0" encoding="UTF-8" standalone="yes"?>
<Relationships xmlns="http://schemas.openxmlformats.org/package/2006/relationships"><Relationship Id="rId1" Type="http://schemas.openxmlformats.org/officeDocument/2006/relationships/customXmlProps" Target="itemProps167.xml"/></Relationships>
</file>

<file path=customXml/_rels/item168.xml.rels><?xml version="1.0" encoding="UTF-8" standalone="yes"?>
<Relationships xmlns="http://schemas.openxmlformats.org/package/2006/relationships"><Relationship Id="rId1" Type="http://schemas.openxmlformats.org/officeDocument/2006/relationships/customXmlProps" Target="itemProps168.xml"/></Relationships>
</file>

<file path=customXml/_rels/item169.xml.rels><?xml version="1.0" encoding="UTF-8" standalone="yes"?>
<Relationships xmlns="http://schemas.openxmlformats.org/package/2006/relationships"><Relationship Id="rId1" Type="http://schemas.openxmlformats.org/officeDocument/2006/relationships/customXmlProps" Target="itemProps169.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70.xml.rels><?xml version="1.0" encoding="UTF-8" standalone="yes"?>
<Relationships xmlns="http://schemas.openxmlformats.org/package/2006/relationships"><Relationship Id="rId1" Type="http://schemas.openxmlformats.org/officeDocument/2006/relationships/customXmlProps" Target="itemProps170.xml"/></Relationships>
</file>

<file path=customXml/_rels/item171.xml.rels><?xml version="1.0" encoding="UTF-8" standalone="yes"?>
<Relationships xmlns="http://schemas.openxmlformats.org/package/2006/relationships"><Relationship Id="rId1" Type="http://schemas.openxmlformats.org/officeDocument/2006/relationships/customXmlProps" Target="itemProps171.xml"/></Relationships>
</file>

<file path=customXml/_rels/item172.xml.rels><?xml version="1.0" encoding="UTF-8" standalone="yes"?>
<Relationships xmlns="http://schemas.openxmlformats.org/package/2006/relationships"><Relationship Id="rId1" Type="http://schemas.openxmlformats.org/officeDocument/2006/relationships/customXmlProps" Target="itemProps172.xml"/></Relationships>
</file>

<file path=customXml/_rels/item173.xml.rels><?xml version="1.0" encoding="UTF-8" standalone="yes"?>
<Relationships xmlns="http://schemas.openxmlformats.org/package/2006/relationships"><Relationship Id="rId1" Type="http://schemas.openxmlformats.org/officeDocument/2006/relationships/customXmlProps" Target="itemProps173.xml"/></Relationships>
</file>

<file path=customXml/_rels/item174.xml.rels><?xml version="1.0" encoding="UTF-8" standalone="yes"?>
<Relationships xmlns="http://schemas.openxmlformats.org/package/2006/relationships"><Relationship Id="rId1" Type="http://schemas.openxmlformats.org/officeDocument/2006/relationships/customXmlProps" Target="itemProps174.xml"/></Relationships>
</file>

<file path=customXml/_rels/item175.xml.rels><?xml version="1.0" encoding="UTF-8" standalone="yes"?>
<Relationships xmlns="http://schemas.openxmlformats.org/package/2006/relationships"><Relationship Id="rId1" Type="http://schemas.openxmlformats.org/officeDocument/2006/relationships/customXmlProps" Target="itemProps175.xml"/></Relationships>
</file>

<file path=customXml/_rels/item176.xml.rels><?xml version="1.0" encoding="UTF-8" standalone="yes"?>
<Relationships xmlns="http://schemas.openxmlformats.org/package/2006/relationships"><Relationship Id="rId1" Type="http://schemas.openxmlformats.org/officeDocument/2006/relationships/customXmlProps" Target="itemProps176.xml"/></Relationships>
</file>

<file path=customXml/_rels/item177.xml.rels><?xml version="1.0" encoding="UTF-8" standalone="yes"?>
<Relationships xmlns="http://schemas.openxmlformats.org/package/2006/relationships"><Relationship Id="rId1" Type="http://schemas.openxmlformats.org/officeDocument/2006/relationships/customXmlProps" Target="itemProps177.xml"/></Relationships>
</file>

<file path=customXml/_rels/item178.xml.rels><?xml version="1.0" encoding="UTF-8" standalone="yes"?>
<Relationships xmlns="http://schemas.openxmlformats.org/package/2006/relationships"><Relationship Id="rId1" Type="http://schemas.openxmlformats.org/officeDocument/2006/relationships/customXmlProps" Target="itemProps178.xml"/></Relationships>
</file>

<file path=customXml/_rels/item179.xml.rels><?xml version="1.0" encoding="UTF-8" standalone="yes"?>
<Relationships xmlns="http://schemas.openxmlformats.org/package/2006/relationships"><Relationship Id="rId1" Type="http://schemas.openxmlformats.org/officeDocument/2006/relationships/customXmlProps" Target="itemProps179.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80.xml.rels><?xml version="1.0" encoding="UTF-8" standalone="yes"?>
<Relationships xmlns="http://schemas.openxmlformats.org/package/2006/relationships"><Relationship Id="rId1" Type="http://schemas.openxmlformats.org/officeDocument/2006/relationships/customXmlProps" Target="itemProps180.xml"/></Relationships>
</file>

<file path=customXml/_rels/item181.xml.rels><?xml version="1.0" encoding="UTF-8" standalone="yes"?>
<Relationships xmlns="http://schemas.openxmlformats.org/package/2006/relationships"><Relationship Id="rId1" Type="http://schemas.openxmlformats.org/officeDocument/2006/relationships/customXmlProps" Target="itemProps181.xml"/></Relationships>
</file>

<file path=customXml/_rels/item182.xml.rels><?xml version="1.0" encoding="UTF-8" standalone="yes"?>
<Relationships xmlns="http://schemas.openxmlformats.org/package/2006/relationships"><Relationship Id="rId1" Type="http://schemas.openxmlformats.org/officeDocument/2006/relationships/customXmlProps" Target="itemProps182.xml"/></Relationships>
</file>

<file path=customXml/_rels/item183.xml.rels><?xml version="1.0" encoding="UTF-8" standalone="yes"?>
<Relationships xmlns="http://schemas.openxmlformats.org/package/2006/relationships"><Relationship Id="rId1" Type="http://schemas.openxmlformats.org/officeDocument/2006/relationships/customXmlProps" Target="itemProps183.xml"/></Relationships>
</file>

<file path=customXml/_rels/item184.xml.rels><?xml version="1.0" encoding="UTF-8" standalone="yes"?>
<Relationships xmlns="http://schemas.openxmlformats.org/package/2006/relationships"><Relationship Id="rId1" Type="http://schemas.openxmlformats.org/officeDocument/2006/relationships/customXmlProps" Target="itemProps184.xml"/></Relationships>
</file>

<file path=customXml/_rels/item185.xml.rels><?xml version="1.0" encoding="UTF-8" standalone="yes"?>
<Relationships xmlns="http://schemas.openxmlformats.org/package/2006/relationships"><Relationship Id="rId1" Type="http://schemas.openxmlformats.org/officeDocument/2006/relationships/customXmlProps" Target="itemProps185.xml"/></Relationships>
</file>

<file path=customXml/_rels/item186.xml.rels><?xml version="1.0" encoding="UTF-8" standalone="yes"?>
<Relationships xmlns="http://schemas.openxmlformats.org/package/2006/relationships"><Relationship Id="rId1" Type="http://schemas.openxmlformats.org/officeDocument/2006/relationships/customXmlProps" Target="itemProps186.xml"/></Relationships>
</file>

<file path=customXml/_rels/item187.xml.rels><?xml version="1.0" encoding="UTF-8" standalone="yes"?>
<Relationships xmlns="http://schemas.openxmlformats.org/package/2006/relationships"><Relationship Id="rId1" Type="http://schemas.openxmlformats.org/officeDocument/2006/relationships/customXmlProps" Target="itemProps187.xml"/></Relationships>
</file>

<file path=customXml/_rels/item188.xml.rels><?xml version="1.0" encoding="UTF-8" standalone="yes"?>
<Relationships xmlns="http://schemas.openxmlformats.org/package/2006/relationships"><Relationship Id="rId1" Type="http://schemas.openxmlformats.org/officeDocument/2006/relationships/customXmlProps" Target="itemProps188.xml"/></Relationships>
</file>

<file path=customXml/_rels/item189.xml.rels><?xml version="1.0" encoding="UTF-8" standalone="yes"?>
<Relationships xmlns="http://schemas.openxmlformats.org/package/2006/relationships"><Relationship Id="rId1" Type="http://schemas.openxmlformats.org/officeDocument/2006/relationships/customXmlProps" Target="itemProps189.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190.xml.rels><?xml version="1.0" encoding="UTF-8" standalone="yes"?>
<Relationships xmlns="http://schemas.openxmlformats.org/package/2006/relationships"><Relationship Id="rId1" Type="http://schemas.openxmlformats.org/officeDocument/2006/relationships/customXmlProps" Target="itemProps190.xml"/></Relationships>
</file>

<file path=customXml/_rels/item191.xml.rels><?xml version="1.0" encoding="UTF-8" standalone="yes"?>
<Relationships xmlns="http://schemas.openxmlformats.org/package/2006/relationships"><Relationship Id="rId1" Type="http://schemas.openxmlformats.org/officeDocument/2006/relationships/customXmlProps" Target="itemProps191.xml"/></Relationships>
</file>

<file path=customXml/_rels/item192.xml.rels><?xml version="1.0" encoding="UTF-8" standalone="yes"?>
<Relationships xmlns="http://schemas.openxmlformats.org/package/2006/relationships"><Relationship Id="rId1" Type="http://schemas.openxmlformats.org/officeDocument/2006/relationships/customXmlProps" Target="itemProps192.xml"/></Relationships>
</file>

<file path=customXml/_rels/item193.xml.rels><?xml version="1.0" encoding="UTF-8" standalone="yes"?>
<Relationships xmlns="http://schemas.openxmlformats.org/package/2006/relationships"><Relationship Id="rId1" Type="http://schemas.openxmlformats.org/officeDocument/2006/relationships/customXmlProps" Target="itemProps193.xml"/></Relationships>
</file>

<file path=customXml/_rels/item194.xml.rels><?xml version="1.0" encoding="UTF-8" standalone="yes"?>
<Relationships xmlns="http://schemas.openxmlformats.org/package/2006/relationships"><Relationship Id="rId1" Type="http://schemas.openxmlformats.org/officeDocument/2006/relationships/customXmlProps" Target="itemProps194.xml"/></Relationships>
</file>

<file path=customXml/_rels/item195.xml.rels><?xml version="1.0" encoding="UTF-8" standalone="yes"?>
<Relationships xmlns="http://schemas.openxmlformats.org/package/2006/relationships"><Relationship Id="rId1" Type="http://schemas.openxmlformats.org/officeDocument/2006/relationships/customXmlProps" Target="itemProps195.xml"/></Relationships>
</file>

<file path=customXml/_rels/item196.xml.rels><?xml version="1.0" encoding="UTF-8" standalone="yes"?>
<Relationships xmlns="http://schemas.openxmlformats.org/package/2006/relationships"><Relationship Id="rId1" Type="http://schemas.openxmlformats.org/officeDocument/2006/relationships/customXmlProps" Target="itemProps196.xml"/></Relationships>
</file>

<file path=customXml/_rels/item197.xml.rels><?xml version="1.0" encoding="UTF-8" standalone="yes"?>
<Relationships xmlns="http://schemas.openxmlformats.org/package/2006/relationships"><Relationship Id="rId1" Type="http://schemas.openxmlformats.org/officeDocument/2006/relationships/customXmlProps" Target="itemProps197.xml"/></Relationships>
</file>

<file path=customXml/_rels/item198.xml.rels><?xml version="1.0" encoding="UTF-8" standalone="yes"?>
<Relationships xmlns="http://schemas.openxmlformats.org/package/2006/relationships"><Relationship Id="rId1" Type="http://schemas.openxmlformats.org/officeDocument/2006/relationships/customXmlProps" Target="itemProps198.xml"/></Relationships>
</file>

<file path=customXml/_rels/item199.xml.rels><?xml version="1.0" encoding="UTF-8" standalone="yes"?>
<Relationships xmlns="http://schemas.openxmlformats.org/package/2006/relationships"><Relationship Id="rId1" Type="http://schemas.openxmlformats.org/officeDocument/2006/relationships/customXmlProps" Target="itemProps19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00.xml.rels><?xml version="1.0" encoding="UTF-8" standalone="yes"?>
<Relationships xmlns="http://schemas.openxmlformats.org/package/2006/relationships"><Relationship Id="rId1" Type="http://schemas.openxmlformats.org/officeDocument/2006/relationships/customXmlProps" Target="itemProps200.xml"/></Relationships>
</file>

<file path=customXml/_rels/item201.xml.rels><?xml version="1.0" encoding="UTF-8" standalone="yes"?>
<Relationships xmlns="http://schemas.openxmlformats.org/package/2006/relationships"><Relationship Id="rId1" Type="http://schemas.openxmlformats.org/officeDocument/2006/relationships/customXmlProps" Target="itemProps201.xml"/></Relationships>
</file>

<file path=customXml/_rels/item202.xml.rels><?xml version="1.0" encoding="UTF-8" standalone="yes"?>
<Relationships xmlns="http://schemas.openxmlformats.org/package/2006/relationships"><Relationship Id="rId1" Type="http://schemas.openxmlformats.org/officeDocument/2006/relationships/customXmlProps" Target="itemProps202.xml"/></Relationships>
</file>

<file path=customXml/_rels/item203.xml.rels><?xml version="1.0" encoding="UTF-8" standalone="yes"?>
<Relationships xmlns="http://schemas.openxmlformats.org/package/2006/relationships"><Relationship Id="rId1" Type="http://schemas.openxmlformats.org/officeDocument/2006/relationships/customXmlProps" Target="itemProps203.xml"/></Relationships>
</file>

<file path=customXml/_rels/item204.xml.rels><?xml version="1.0" encoding="UTF-8" standalone="yes"?>
<Relationships xmlns="http://schemas.openxmlformats.org/package/2006/relationships"><Relationship Id="rId1" Type="http://schemas.openxmlformats.org/officeDocument/2006/relationships/customXmlProps" Target="itemProps204.xml"/></Relationships>
</file>

<file path=customXml/_rels/item205.xml.rels><?xml version="1.0" encoding="UTF-8" standalone="yes"?>
<Relationships xmlns="http://schemas.openxmlformats.org/package/2006/relationships"><Relationship Id="rId1" Type="http://schemas.openxmlformats.org/officeDocument/2006/relationships/customXmlProps" Target="itemProps205.xml"/></Relationships>
</file>

<file path=customXml/_rels/item206.xml.rels><?xml version="1.0" encoding="UTF-8" standalone="yes"?>
<Relationships xmlns="http://schemas.openxmlformats.org/package/2006/relationships"><Relationship Id="rId1" Type="http://schemas.openxmlformats.org/officeDocument/2006/relationships/customXmlProps" Target="itemProps206.xml"/></Relationships>
</file>

<file path=customXml/_rels/item207.xml.rels><?xml version="1.0" encoding="UTF-8" standalone="yes"?>
<Relationships xmlns="http://schemas.openxmlformats.org/package/2006/relationships"><Relationship Id="rId1" Type="http://schemas.openxmlformats.org/officeDocument/2006/relationships/customXmlProps" Target="itemProps207.xml"/></Relationships>
</file>

<file path=customXml/_rels/item208.xml.rels><?xml version="1.0" encoding="UTF-8" standalone="yes"?>
<Relationships xmlns="http://schemas.openxmlformats.org/package/2006/relationships"><Relationship Id="rId1" Type="http://schemas.openxmlformats.org/officeDocument/2006/relationships/customXmlProps" Target="itemProps208.xml"/></Relationships>
</file>

<file path=customXml/_rels/item209.xml.rels><?xml version="1.0" encoding="UTF-8" standalone="yes"?>
<Relationships xmlns="http://schemas.openxmlformats.org/package/2006/relationships"><Relationship Id="rId1" Type="http://schemas.openxmlformats.org/officeDocument/2006/relationships/customXmlProps" Target="itemProps209.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10.xml.rels><?xml version="1.0" encoding="UTF-8" standalone="yes"?>
<Relationships xmlns="http://schemas.openxmlformats.org/package/2006/relationships"><Relationship Id="rId1" Type="http://schemas.openxmlformats.org/officeDocument/2006/relationships/customXmlProps" Target="itemProps210.xml"/></Relationships>
</file>

<file path=customXml/_rels/item211.xml.rels><?xml version="1.0" encoding="UTF-8" standalone="yes"?>
<Relationships xmlns="http://schemas.openxmlformats.org/package/2006/relationships"><Relationship Id="rId1" Type="http://schemas.openxmlformats.org/officeDocument/2006/relationships/customXmlProps" Target="itemProps211.xml"/></Relationships>
</file>

<file path=customXml/_rels/item212.xml.rels><?xml version="1.0" encoding="UTF-8" standalone="yes"?>
<Relationships xmlns="http://schemas.openxmlformats.org/package/2006/relationships"><Relationship Id="rId1" Type="http://schemas.openxmlformats.org/officeDocument/2006/relationships/customXmlProps" Target="itemProps212.xml"/></Relationships>
</file>

<file path=customXml/_rels/item213.xml.rels><?xml version="1.0" encoding="UTF-8" standalone="yes"?>
<Relationships xmlns="http://schemas.openxmlformats.org/package/2006/relationships"><Relationship Id="rId1" Type="http://schemas.openxmlformats.org/officeDocument/2006/relationships/customXmlProps" Target="itemProps213.xml"/></Relationships>
</file>

<file path=customXml/_rels/item214.xml.rels><?xml version="1.0" encoding="UTF-8" standalone="yes"?>
<Relationships xmlns="http://schemas.openxmlformats.org/package/2006/relationships"><Relationship Id="rId1" Type="http://schemas.openxmlformats.org/officeDocument/2006/relationships/customXmlProps" Target="itemProps214.xml"/></Relationships>
</file>

<file path=customXml/_rels/item215.xml.rels><?xml version="1.0" encoding="UTF-8" standalone="yes"?>
<Relationships xmlns="http://schemas.openxmlformats.org/package/2006/relationships"><Relationship Id="rId1" Type="http://schemas.openxmlformats.org/officeDocument/2006/relationships/customXmlProps" Target="itemProps215.xml"/></Relationships>
</file>

<file path=customXml/_rels/item216.xml.rels><?xml version="1.0" encoding="UTF-8" standalone="yes"?>
<Relationships xmlns="http://schemas.openxmlformats.org/package/2006/relationships"><Relationship Id="rId1" Type="http://schemas.openxmlformats.org/officeDocument/2006/relationships/customXmlProps" Target="itemProps216.xml"/></Relationships>
</file>

<file path=customXml/_rels/item217.xml.rels><?xml version="1.0" encoding="UTF-8" standalone="yes"?>
<Relationships xmlns="http://schemas.openxmlformats.org/package/2006/relationships"><Relationship Id="rId1" Type="http://schemas.openxmlformats.org/officeDocument/2006/relationships/customXmlProps" Target="itemProps217.xml"/></Relationships>
</file>

<file path=customXml/_rels/item218.xml.rels><?xml version="1.0" encoding="UTF-8" standalone="yes"?>
<Relationships xmlns="http://schemas.openxmlformats.org/package/2006/relationships"><Relationship Id="rId1" Type="http://schemas.openxmlformats.org/officeDocument/2006/relationships/customXmlProps" Target="itemProps218.xml"/></Relationships>
</file>

<file path=customXml/_rels/item219.xml.rels><?xml version="1.0" encoding="UTF-8" standalone="yes"?>
<Relationships xmlns="http://schemas.openxmlformats.org/package/2006/relationships"><Relationship Id="rId1" Type="http://schemas.openxmlformats.org/officeDocument/2006/relationships/customXmlProps" Target="itemProps219.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20.xml.rels><?xml version="1.0" encoding="UTF-8" standalone="yes"?>
<Relationships xmlns="http://schemas.openxmlformats.org/package/2006/relationships"><Relationship Id="rId1" Type="http://schemas.openxmlformats.org/officeDocument/2006/relationships/customXmlProps" Target="itemProps220.xml"/></Relationships>
</file>

<file path=customXml/_rels/item221.xml.rels><?xml version="1.0" encoding="UTF-8" standalone="yes"?>
<Relationships xmlns="http://schemas.openxmlformats.org/package/2006/relationships"><Relationship Id="rId1" Type="http://schemas.openxmlformats.org/officeDocument/2006/relationships/customXmlProps" Target="itemProps221.xml"/></Relationships>
</file>

<file path=customXml/_rels/item222.xml.rels><?xml version="1.0" encoding="UTF-8" standalone="yes"?>
<Relationships xmlns="http://schemas.openxmlformats.org/package/2006/relationships"><Relationship Id="rId1" Type="http://schemas.openxmlformats.org/officeDocument/2006/relationships/customXmlProps" Target="itemProps222.xml"/></Relationships>
</file>

<file path=customXml/_rels/item223.xml.rels><?xml version="1.0" encoding="UTF-8" standalone="yes"?>
<Relationships xmlns="http://schemas.openxmlformats.org/package/2006/relationships"><Relationship Id="rId1" Type="http://schemas.openxmlformats.org/officeDocument/2006/relationships/customXmlProps" Target="itemProps223.xml"/></Relationships>
</file>

<file path=customXml/_rels/item224.xml.rels><?xml version="1.0" encoding="UTF-8" standalone="yes"?>
<Relationships xmlns="http://schemas.openxmlformats.org/package/2006/relationships"><Relationship Id="rId1" Type="http://schemas.openxmlformats.org/officeDocument/2006/relationships/customXmlProps" Target="itemProps224.xml"/></Relationships>
</file>

<file path=customXml/_rels/item225.xml.rels><?xml version="1.0" encoding="UTF-8" standalone="yes"?>
<Relationships xmlns="http://schemas.openxmlformats.org/package/2006/relationships"><Relationship Id="rId1" Type="http://schemas.openxmlformats.org/officeDocument/2006/relationships/customXmlProps" Target="itemProps225.xml"/></Relationships>
</file>

<file path=customXml/_rels/item226.xml.rels><?xml version="1.0" encoding="UTF-8" standalone="yes"?>
<Relationships xmlns="http://schemas.openxmlformats.org/package/2006/relationships"><Relationship Id="rId1" Type="http://schemas.openxmlformats.org/officeDocument/2006/relationships/customXmlProps" Target="itemProps226.xml"/></Relationships>
</file>

<file path=customXml/_rels/item227.xml.rels><?xml version="1.0" encoding="UTF-8" standalone="yes"?>
<Relationships xmlns="http://schemas.openxmlformats.org/package/2006/relationships"><Relationship Id="rId1" Type="http://schemas.openxmlformats.org/officeDocument/2006/relationships/customXmlProps" Target="itemProps227.xml"/></Relationships>
</file>

<file path=customXml/_rels/item228.xml.rels><?xml version="1.0" encoding="UTF-8" standalone="yes"?>
<Relationships xmlns="http://schemas.openxmlformats.org/package/2006/relationships"><Relationship Id="rId1" Type="http://schemas.openxmlformats.org/officeDocument/2006/relationships/customXmlProps" Target="itemProps228.xml"/></Relationships>
</file>

<file path=customXml/_rels/item229.xml.rels><?xml version="1.0" encoding="UTF-8" standalone="yes"?>
<Relationships xmlns="http://schemas.openxmlformats.org/package/2006/relationships"><Relationship Id="rId1" Type="http://schemas.openxmlformats.org/officeDocument/2006/relationships/customXmlProps" Target="itemProps229.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30.xml.rels><?xml version="1.0" encoding="UTF-8" standalone="yes"?>
<Relationships xmlns="http://schemas.openxmlformats.org/package/2006/relationships"><Relationship Id="rId1" Type="http://schemas.openxmlformats.org/officeDocument/2006/relationships/customXmlProps" Target="itemProps230.xml"/></Relationships>
</file>

<file path=customXml/_rels/item231.xml.rels><?xml version="1.0" encoding="UTF-8" standalone="yes"?>
<Relationships xmlns="http://schemas.openxmlformats.org/package/2006/relationships"><Relationship Id="rId1" Type="http://schemas.openxmlformats.org/officeDocument/2006/relationships/customXmlProps" Target="itemProps231.xml"/></Relationships>
</file>

<file path=customXml/_rels/item232.xml.rels><?xml version="1.0" encoding="UTF-8" standalone="yes"?>
<Relationships xmlns="http://schemas.openxmlformats.org/package/2006/relationships"><Relationship Id="rId1" Type="http://schemas.openxmlformats.org/officeDocument/2006/relationships/customXmlProps" Target="itemProps232.xml"/></Relationships>
</file>

<file path=customXml/_rels/item233.xml.rels><?xml version="1.0" encoding="UTF-8" standalone="yes"?>
<Relationships xmlns="http://schemas.openxmlformats.org/package/2006/relationships"><Relationship Id="rId1" Type="http://schemas.openxmlformats.org/officeDocument/2006/relationships/customXmlProps" Target="itemProps233.xml"/></Relationships>
</file>

<file path=customXml/_rels/item234.xml.rels><?xml version="1.0" encoding="UTF-8" standalone="yes"?>
<Relationships xmlns="http://schemas.openxmlformats.org/package/2006/relationships"><Relationship Id="rId1" Type="http://schemas.openxmlformats.org/officeDocument/2006/relationships/customXmlProps" Target="itemProps234.xml"/></Relationships>
</file>

<file path=customXml/_rels/item235.xml.rels><?xml version="1.0" encoding="UTF-8" standalone="yes"?>
<Relationships xmlns="http://schemas.openxmlformats.org/package/2006/relationships"><Relationship Id="rId1" Type="http://schemas.openxmlformats.org/officeDocument/2006/relationships/customXmlProps" Target="itemProps235.xml"/></Relationships>
</file>

<file path=customXml/_rels/item236.xml.rels><?xml version="1.0" encoding="UTF-8" standalone="yes"?>
<Relationships xmlns="http://schemas.openxmlformats.org/package/2006/relationships"><Relationship Id="rId1" Type="http://schemas.openxmlformats.org/officeDocument/2006/relationships/customXmlProps" Target="itemProps236.xml"/></Relationships>
</file>

<file path=customXml/_rels/item237.xml.rels><?xml version="1.0" encoding="UTF-8" standalone="yes"?>
<Relationships xmlns="http://schemas.openxmlformats.org/package/2006/relationships"><Relationship Id="rId1" Type="http://schemas.openxmlformats.org/officeDocument/2006/relationships/customXmlProps" Target="itemProps237.xml"/></Relationships>
</file>

<file path=customXml/_rels/item238.xml.rels><?xml version="1.0" encoding="UTF-8" standalone="yes"?>
<Relationships xmlns="http://schemas.openxmlformats.org/package/2006/relationships"><Relationship Id="rId1" Type="http://schemas.openxmlformats.org/officeDocument/2006/relationships/customXmlProps" Target="itemProps238.xml"/></Relationships>
</file>

<file path=customXml/_rels/item239.xml.rels><?xml version="1.0" encoding="UTF-8" standalone="yes"?>
<Relationships xmlns="http://schemas.openxmlformats.org/package/2006/relationships"><Relationship Id="rId1" Type="http://schemas.openxmlformats.org/officeDocument/2006/relationships/customXmlProps" Target="itemProps239.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40.xml.rels><?xml version="1.0" encoding="UTF-8" standalone="yes"?>
<Relationships xmlns="http://schemas.openxmlformats.org/package/2006/relationships"><Relationship Id="rId1" Type="http://schemas.openxmlformats.org/officeDocument/2006/relationships/customXmlProps" Target="itemProps240.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_rels/item98.xml.rels><?xml version="1.0" encoding="UTF-8" standalone="yes"?>
<Relationships xmlns="http://schemas.openxmlformats.org/package/2006/relationships"><Relationship Id="rId1" Type="http://schemas.openxmlformats.org/officeDocument/2006/relationships/customXmlProps" Target="itemProps98.xml"/></Relationships>
</file>

<file path=customXml/_rels/item99.xml.rels><?xml version="1.0" encoding="UTF-8" standalone="yes"?>
<Relationships xmlns="http://schemas.openxmlformats.org/package/2006/relationships"><Relationship Id="rId1" Type="http://schemas.openxmlformats.org/officeDocument/2006/relationships/customXmlProps" Target="itemProps9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00.xml><?xml version="1.0" encoding="utf-8"?>
<EsriMapsInfo xmlns="ESRI.ArcGIS.Mapping.OfficeIntegration.PowerPointInfo">
  <Version>Version1</Version>
  <RequiresSignIn>False</RequiresSignIn>
</EsriMapsInfo>
</file>

<file path=customXml/item101.xml><?xml version="1.0" encoding="utf-8"?>
<EsriMapsInfo xmlns="ESRI.ArcGIS.Mapping.OfficeIntegration.PowerPointInfo">
  <Version>Version1</Version>
  <RequiresSignIn>False</RequiresSignIn>
</EsriMapsInfo>
</file>

<file path=customXml/item102.xml><?xml version="1.0" encoding="utf-8"?>
<EsriMapsInfo xmlns="ESRI.ArcGIS.Mapping.OfficeIntegration.PowerPointInfo">
  <Version>Version1</Version>
  <RequiresSignIn>False</RequiresSignIn>
</EsriMapsInfo>
</file>

<file path=customXml/item103.xml><?xml version="1.0" encoding="utf-8"?>
<EsriMapsInfo xmlns="ESRI.ArcGIS.Mapping.OfficeIntegration.PowerPointInfo">
  <Version>Version1</Version>
  <RequiresSignIn>False</RequiresSignIn>
</EsriMapsInfo>
</file>

<file path=customXml/item104.xml><?xml version="1.0" encoding="utf-8"?>
<EsriMapsInfo xmlns="ESRI.ArcGIS.Mapping.OfficeIntegration.PowerPointInfo">
  <Version>Version1</Version>
  <RequiresSignIn>False</RequiresSignIn>
</EsriMapsInfo>
</file>

<file path=customXml/item105.xml><?xml version="1.0" encoding="utf-8"?>
<EsriMapsInfo xmlns="ESRI.ArcGIS.Mapping.OfficeIntegration.PowerPointInfo">
  <Version>Version1</Version>
  <RequiresSignIn>False</RequiresSignIn>
</EsriMapsInfo>
</file>

<file path=customXml/item106.xml><?xml version="1.0" encoding="utf-8"?>
<EsriMapsInfo xmlns="ESRI.ArcGIS.Mapping.OfficeIntegration.PowerPointInfo">
  <Version>Version1</Version>
  <RequiresSignIn>False</RequiresSignIn>
</EsriMapsInfo>
</file>

<file path=customXml/item107.xml><?xml version="1.0" encoding="utf-8"?>
<EsriMapsInfo xmlns="ESRI.ArcGIS.Mapping.OfficeIntegration.PowerPointInfo">
  <Version>Version1</Version>
  <RequiresSignIn>False</RequiresSignIn>
</EsriMapsInfo>
</file>

<file path=customXml/item108.xml><?xml version="1.0" encoding="utf-8"?>
<EsriMapsInfo xmlns="ESRI.ArcGIS.Mapping.OfficeIntegration.PowerPointInfo">
  <Version>Version1</Version>
  <RequiresSignIn>False</RequiresSignIn>
</EsriMapsInfo>
</file>

<file path=customXml/item109.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10.xml><?xml version="1.0" encoding="utf-8"?>
<EsriMapsInfo xmlns="ESRI.ArcGIS.Mapping.OfficeIntegration.PowerPointInfo">
  <Version>Version1</Version>
  <RequiresSignIn>False</RequiresSignIn>
</EsriMapsInfo>
</file>

<file path=customXml/item111.xml><?xml version="1.0" encoding="utf-8"?>
<EsriMapsInfo xmlns="ESRI.ArcGIS.Mapping.OfficeIntegration.PowerPointInfo">
  <Version>Version1</Version>
  <RequiresSignIn>False</RequiresSignIn>
</EsriMapsInfo>
</file>

<file path=customXml/item112.xml><?xml version="1.0" encoding="utf-8"?>
<EsriMapsInfo xmlns="ESRI.ArcGIS.Mapping.OfficeIntegration.PowerPointInfo">
  <Version>Version1</Version>
  <RequiresSignIn>False</RequiresSignIn>
</EsriMapsInfo>
</file>

<file path=customXml/item113.xml><?xml version="1.0" encoding="utf-8"?>
<EsriMapsInfo xmlns="ESRI.ArcGIS.Mapping.OfficeIntegration.PowerPointInfo">
  <Version>Version1</Version>
  <RequiresSignIn>False</RequiresSignIn>
</EsriMapsInfo>
</file>

<file path=customXml/item114.xml><?xml version="1.0" encoding="utf-8"?>
<EsriMapsInfo xmlns="ESRI.ArcGIS.Mapping.OfficeIntegration.PowerPointInfo">
  <Version>Version1</Version>
  <RequiresSignIn>False</RequiresSignIn>
</EsriMapsInfo>
</file>

<file path=customXml/item115.xml><?xml version="1.0" encoding="utf-8"?>
<EsriMapsInfo xmlns="ESRI.ArcGIS.Mapping.OfficeIntegration.PowerPointInfo">
  <Version>Version1</Version>
  <RequiresSignIn>False</RequiresSignIn>
</EsriMapsInfo>
</file>

<file path=customXml/item116.xml><?xml version="1.0" encoding="utf-8"?>
<EsriMapsInfo xmlns="ESRI.ArcGIS.Mapping.OfficeIntegration.PowerPointInfo">
  <Version>Version1</Version>
  <RequiresSignIn>False</RequiresSignIn>
</EsriMapsInfo>
</file>

<file path=customXml/item117.xml><?xml version="1.0" encoding="utf-8"?>
<EsriMapsInfo xmlns="ESRI.ArcGIS.Mapping.OfficeIntegration.PowerPointInfo">
  <Version>Version1</Version>
  <RequiresSignIn>False</RequiresSignIn>
</EsriMapsInfo>
</file>

<file path=customXml/item118.xml><?xml version="1.0" encoding="utf-8"?>
<EsriMapsInfo xmlns="ESRI.ArcGIS.Mapping.OfficeIntegration.PowerPointInfo">
  <Version>Version1</Version>
  <RequiresSignIn>False</RequiresSignIn>
</EsriMapsInfo>
</file>

<file path=customXml/item119.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20.xml><?xml version="1.0" encoding="utf-8"?>
<EsriMapsInfo xmlns="ESRI.ArcGIS.Mapping.OfficeIntegration.PowerPointInfo">
  <Version>Version1</Version>
  <RequiresSignIn>False</RequiresSignIn>
</EsriMapsInfo>
</file>

<file path=customXml/item121.xml><?xml version="1.0" encoding="utf-8"?>
<EsriMapsInfo xmlns="ESRI.ArcGIS.Mapping.OfficeIntegration.PowerPointInfo">
  <Version>Version1</Version>
  <RequiresSignIn>False</RequiresSignIn>
</EsriMapsInfo>
</file>

<file path=customXml/item122.xml><?xml version="1.0" encoding="utf-8"?>
<EsriMapsInfo xmlns="ESRI.ArcGIS.Mapping.OfficeIntegration.PowerPointInfo">
  <Version>Version1</Version>
  <RequiresSignIn>False</RequiresSignIn>
</EsriMapsInfo>
</file>

<file path=customXml/item123.xml><?xml version="1.0" encoding="utf-8"?>
<EsriMapsInfo xmlns="ESRI.ArcGIS.Mapping.OfficeIntegration.PowerPointInfo">
  <Version>Version1</Version>
  <RequiresSignIn>False</RequiresSignIn>
</EsriMapsInfo>
</file>

<file path=customXml/item124.xml><?xml version="1.0" encoding="utf-8"?>
<EsriMapsInfo xmlns="ESRI.ArcGIS.Mapping.OfficeIntegration.PowerPointInfo">
  <Version>Version1</Version>
  <RequiresSignIn>False</RequiresSignIn>
</EsriMapsInfo>
</file>

<file path=customXml/item125.xml><?xml version="1.0" encoding="utf-8"?>
<EsriMapsInfo xmlns="ESRI.ArcGIS.Mapping.OfficeIntegration.PowerPointInfo">
  <Version>Version1</Version>
  <RequiresSignIn>False</RequiresSignIn>
</EsriMapsInfo>
</file>

<file path=customXml/item126.xml><?xml version="1.0" encoding="utf-8"?>
<EsriMapsInfo xmlns="ESRI.ArcGIS.Mapping.OfficeIntegration.PowerPointInfo">
  <Version>Version1</Version>
  <RequiresSignIn>False</RequiresSignIn>
</EsriMapsInfo>
</file>

<file path=customXml/item127.xml><?xml version="1.0" encoding="utf-8"?>
<EsriMapsInfo xmlns="ESRI.ArcGIS.Mapping.OfficeIntegration.PowerPointInfo">
  <Version>Version1</Version>
  <RequiresSignIn>False</RequiresSignIn>
</EsriMapsInfo>
</file>

<file path=customXml/item128.xml><?xml version="1.0" encoding="utf-8"?>
<EsriMapsInfo xmlns="ESRI.ArcGIS.Mapping.OfficeIntegration.PowerPointInfo">
  <Version>Version1</Version>
  <RequiresSignIn>False</RequiresSignIn>
</EsriMapsInfo>
</file>

<file path=customXml/item129.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30.xml><?xml version="1.0" encoding="utf-8"?>
<EsriMapsInfo xmlns="ESRI.ArcGIS.Mapping.OfficeIntegration.PowerPointInfo">
  <Version>Version1</Version>
  <RequiresSignIn>False</RequiresSignIn>
</EsriMapsInfo>
</file>

<file path=customXml/item131.xml><?xml version="1.0" encoding="utf-8"?>
<EsriMapsInfo xmlns="ESRI.ArcGIS.Mapping.OfficeIntegration.PowerPointInfo">
  <Version>Version1</Version>
  <RequiresSignIn>False</RequiresSignIn>
</EsriMapsInfo>
</file>

<file path=customXml/item132.xml><?xml version="1.0" encoding="utf-8"?>
<EsriMapsInfo xmlns="ESRI.ArcGIS.Mapping.OfficeIntegration.PowerPointInfo">
  <Version>Version1</Version>
  <RequiresSignIn>False</RequiresSignIn>
</EsriMapsInfo>
</file>

<file path=customXml/item133.xml><?xml version="1.0" encoding="utf-8"?>
<EsriMapsInfo xmlns="ESRI.ArcGIS.Mapping.OfficeIntegration.PowerPointInfo">
  <Version>Version1</Version>
  <RequiresSignIn>False</RequiresSignIn>
</EsriMapsInfo>
</file>

<file path=customXml/item134.xml><?xml version="1.0" encoding="utf-8"?>
<EsriMapsInfo xmlns="ESRI.ArcGIS.Mapping.OfficeIntegration.PowerPointInfo">
  <Version>Version1</Version>
  <RequiresSignIn>False</RequiresSignIn>
</EsriMapsInfo>
</file>

<file path=customXml/item135.xml><?xml version="1.0" encoding="utf-8"?>
<EsriMapsInfo xmlns="ESRI.ArcGIS.Mapping.OfficeIntegration.PowerPointInfo">
  <Version>Version1</Version>
  <RequiresSignIn>False</RequiresSignIn>
</EsriMapsInfo>
</file>

<file path=customXml/item136.xml><?xml version="1.0" encoding="utf-8"?>
<EsriMapsInfo xmlns="ESRI.ArcGIS.Mapping.OfficeIntegration.PowerPointInfo">
  <Version>Version1</Version>
  <RequiresSignIn>False</RequiresSignIn>
</EsriMapsInfo>
</file>

<file path=customXml/item137.xml><?xml version="1.0" encoding="utf-8"?>
<EsriMapsInfo xmlns="ESRI.ArcGIS.Mapping.OfficeIntegration.PowerPointInfo">
  <Version>Version1</Version>
  <RequiresSignIn>False</RequiresSignIn>
</EsriMapsInfo>
</file>

<file path=customXml/item138.xml><?xml version="1.0" encoding="utf-8"?>
<EsriMapsInfo xmlns="ESRI.ArcGIS.Mapping.OfficeIntegration.PowerPointInfo">
  <Version>Version1</Version>
  <RequiresSignIn>False</RequiresSignIn>
</EsriMapsInfo>
</file>

<file path=customXml/item139.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40.xml><?xml version="1.0" encoding="utf-8"?>
<EsriMapsInfo xmlns="ESRI.ArcGIS.Mapping.OfficeIntegration.PowerPointInfo">
  <Version>Version1</Version>
  <RequiresSignIn>False</RequiresSignIn>
</EsriMapsInfo>
</file>

<file path=customXml/item141.xml><?xml version="1.0" encoding="utf-8"?>
<EsriMapsInfo xmlns="ESRI.ArcGIS.Mapping.OfficeIntegration.PowerPointInfo">
  <Version>Version1</Version>
  <RequiresSignIn>False</RequiresSignIn>
</EsriMapsInfo>
</file>

<file path=customXml/item142.xml><?xml version="1.0" encoding="utf-8"?>
<EsriMapsInfo xmlns="ESRI.ArcGIS.Mapping.OfficeIntegration.PowerPointInfo">
  <Version>Version1</Version>
  <RequiresSignIn>False</RequiresSignIn>
</EsriMapsInfo>
</file>

<file path=customXml/item143.xml><?xml version="1.0" encoding="utf-8"?>
<EsriMapsInfo xmlns="ESRI.ArcGIS.Mapping.OfficeIntegration.PowerPointInfo">
  <Version>Version1</Version>
  <RequiresSignIn>False</RequiresSignIn>
</EsriMapsInfo>
</file>

<file path=customXml/item144.xml><?xml version="1.0" encoding="utf-8"?>
<EsriMapsInfo xmlns="ESRI.ArcGIS.Mapping.OfficeIntegration.PowerPointInfo">
  <Version>Version1</Version>
  <RequiresSignIn>False</RequiresSignIn>
</EsriMapsInfo>
</file>

<file path=customXml/item145.xml><?xml version="1.0" encoding="utf-8"?>
<EsriMapsInfo xmlns="ESRI.ArcGIS.Mapping.OfficeIntegration.PowerPointInfo">
  <Version>Version1</Version>
  <RequiresSignIn>False</RequiresSignIn>
</EsriMapsInfo>
</file>

<file path=customXml/item146.xml><?xml version="1.0" encoding="utf-8"?>
<EsriMapsInfo xmlns="ESRI.ArcGIS.Mapping.OfficeIntegration.PowerPointInfo">
  <Version>Version1</Version>
  <RequiresSignIn>False</RequiresSignIn>
</EsriMapsInfo>
</file>

<file path=customXml/item147.xml><?xml version="1.0" encoding="utf-8"?>
<EsriMapsInfo xmlns="ESRI.ArcGIS.Mapping.OfficeIntegration.PowerPointInfo">
  <Version>Version1</Version>
  <RequiresSignIn>False</RequiresSignIn>
</EsriMapsInfo>
</file>

<file path=customXml/item148.xml><?xml version="1.0" encoding="utf-8"?>
<EsriMapsInfo xmlns="ESRI.ArcGIS.Mapping.OfficeIntegration.PowerPointInfo">
  <Version>Version1</Version>
  <RequiresSignIn>False</RequiresSignIn>
</EsriMapsInfo>
</file>

<file path=customXml/item149.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50.xml><?xml version="1.0" encoding="utf-8"?>
<EsriMapsInfo xmlns="ESRI.ArcGIS.Mapping.OfficeIntegration.PowerPointInfo">
  <Version>Version1</Version>
  <RequiresSignIn>False</RequiresSignIn>
</EsriMapsInfo>
</file>

<file path=customXml/item151.xml><?xml version="1.0" encoding="utf-8"?>
<EsriMapsInfo xmlns="ESRI.ArcGIS.Mapping.OfficeIntegration.PowerPointInfo">
  <Version>Version1</Version>
  <RequiresSignIn>False</RequiresSignIn>
</EsriMapsInfo>
</file>

<file path=customXml/item152.xml><?xml version="1.0" encoding="utf-8"?>
<EsriMapsInfo xmlns="ESRI.ArcGIS.Mapping.OfficeIntegration.PowerPointInfo">
  <Version>Version1</Version>
  <RequiresSignIn>False</RequiresSignIn>
</EsriMapsInfo>
</file>

<file path=customXml/item153.xml><?xml version="1.0" encoding="utf-8"?>
<EsriMapsInfo xmlns="ESRI.ArcGIS.Mapping.OfficeIntegration.PowerPointInfo">
  <Version>Version1</Version>
  <RequiresSignIn>False</RequiresSignIn>
</EsriMapsInfo>
</file>

<file path=customXml/item154.xml><?xml version="1.0" encoding="utf-8"?>
<EsriMapsInfo xmlns="ESRI.ArcGIS.Mapping.OfficeIntegration.PowerPointInfo">
  <Version>Version1</Version>
  <RequiresSignIn>False</RequiresSignIn>
</EsriMapsInfo>
</file>

<file path=customXml/item155.xml><?xml version="1.0" encoding="utf-8"?>
<EsriMapsInfo xmlns="ESRI.ArcGIS.Mapping.OfficeIntegration.PowerPointInfo">
  <Version>Version1</Version>
  <RequiresSignIn>False</RequiresSignIn>
</EsriMapsInfo>
</file>

<file path=customXml/item156.xml><?xml version="1.0" encoding="utf-8"?>
<EsriMapsInfo xmlns="ESRI.ArcGIS.Mapping.OfficeIntegration.PowerPointInfo">
  <Version>Version1</Version>
  <RequiresSignIn>False</RequiresSignIn>
</EsriMapsInfo>
</file>

<file path=customXml/item157.xml><?xml version="1.0" encoding="utf-8"?>
<EsriMapsInfo xmlns="ESRI.ArcGIS.Mapping.OfficeIntegration.PowerPointInfo">
  <Version>Version1</Version>
  <RequiresSignIn>False</RequiresSignIn>
</EsriMapsInfo>
</file>

<file path=customXml/item158.xml><?xml version="1.0" encoding="utf-8"?>
<EsriMapsInfo xmlns="ESRI.ArcGIS.Mapping.OfficeIntegration.PowerPointInfo">
  <Version>Version1</Version>
  <RequiresSignIn>False</RequiresSignIn>
</EsriMapsInfo>
</file>

<file path=customXml/item159.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60.xml><?xml version="1.0" encoding="utf-8"?>
<EsriMapsInfo xmlns="ESRI.ArcGIS.Mapping.OfficeIntegration.PowerPointInfo">
  <Version>Version1</Version>
  <RequiresSignIn>False</RequiresSignIn>
</EsriMapsInfo>
</file>

<file path=customXml/item161.xml><?xml version="1.0" encoding="utf-8"?>
<EsriMapsInfo xmlns="ESRI.ArcGIS.Mapping.OfficeIntegration.PowerPointInfo">
  <Version>Version1</Version>
  <RequiresSignIn>False</RequiresSignIn>
</EsriMapsInfo>
</file>

<file path=customXml/item162.xml><?xml version="1.0" encoding="utf-8"?>
<EsriMapsInfo xmlns="ESRI.ArcGIS.Mapping.OfficeIntegration.PowerPointInfo">
  <Version>Version1</Version>
  <RequiresSignIn>False</RequiresSignIn>
</EsriMapsInfo>
</file>

<file path=customXml/item163.xml><?xml version="1.0" encoding="utf-8"?>
<EsriMapsInfo xmlns="ESRI.ArcGIS.Mapping.OfficeIntegration.PowerPointInfo">
  <Version>Version1</Version>
  <RequiresSignIn>False</RequiresSignIn>
</EsriMapsInfo>
</file>

<file path=customXml/item164.xml><?xml version="1.0" encoding="utf-8"?>
<EsriMapsInfo xmlns="ESRI.ArcGIS.Mapping.OfficeIntegration.PowerPointInfo">
  <Version>Version1</Version>
  <RequiresSignIn>False</RequiresSignIn>
</EsriMapsInfo>
</file>

<file path=customXml/item165.xml><?xml version="1.0" encoding="utf-8"?>
<EsriMapsInfo xmlns="ESRI.ArcGIS.Mapping.OfficeIntegration.PowerPointInfo">
  <Version>Version1</Version>
  <RequiresSignIn>False</RequiresSignIn>
</EsriMapsInfo>
</file>

<file path=customXml/item166.xml><?xml version="1.0" encoding="utf-8"?>
<EsriMapsInfo xmlns="ESRI.ArcGIS.Mapping.OfficeIntegration.PowerPointInfo">
  <Version>Version1</Version>
  <RequiresSignIn>False</RequiresSignIn>
</EsriMapsInfo>
</file>

<file path=customXml/item167.xml><?xml version="1.0" encoding="utf-8"?>
<EsriMapsInfo xmlns="ESRI.ArcGIS.Mapping.OfficeIntegration.PowerPointInfo">
  <Version>Version1</Version>
  <RequiresSignIn>False</RequiresSignIn>
</EsriMapsInfo>
</file>

<file path=customXml/item168.xml><?xml version="1.0" encoding="utf-8"?>
<EsriMapsInfo xmlns="ESRI.ArcGIS.Mapping.OfficeIntegration.PowerPointInfo">
  <Version>Version1</Version>
  <RequiresSignIn>False</RequiresSignIn>
</EsriMapsInfo>
</file>

<file path=customXml/item169.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70.xml><?xml version="1.0" encoding="utf-8"?>
<EsriMapsInfo xmlns="ESRI.ArcGIS.Mapping.OfficeIntegration.PowerPointInfo">
  <Version>Version1</Version>
  <RequiresSignIn>False</RequiresSignIn>
</EsriMapsInfo>
</file>

<file path=customXml/item171.xml><?xml version="1.0" encoding="utf-8"?>
<EsriMapsInfo xmlns="ESRI.ArcGIS.Mapping.OfficeIntegration.PowerPointInfo">
  <Version>Version1</Version>
  <RequiresSignIn>False</RequiresSignIn>
</EsriMapsInfo>
</file>

<file path=customXml/item172.xml><?xml version="1.0" encoding="utf-8"?>
<EsriMapsInfo xmlns="ESRI.ArcGIS.Mapping.OfficeIntegration.PowerPointInfo">
  <Version>Version1</Version>
  <RequiresSignIn>False</RequiresSignIn>
</EsriMapsInfo>
</file>

<file path=customXml/item173.xml><?xml version="1.0" encoding="utf-8"?>
<EsriMapsInfo xmlns="ESRI.ArcGIS.Mapping.OfficeIntegration.PowerPointInfo">
  <Version>Version1</Version>
  <RequiresSignIn>False</RequiresSignIn>
</EsriMapsInfo>
</file>

<file path=customXml/item174.xml><?xml version="1.0" encoding="utf-8"?>
<EsriMapsInfo xmlns="ESRI.ArcGIS.Mapping.OfficeIntegration.PowerPointInfo">
  <Version>Version1</Version>
  <RequiresSignIn>False</RequiresSignIn>
</EsriMapsInfo>
</file>

<file path=customXml/item175.xml><?xml version="1.0" encoding="utf-8"?>
<EsriMapsInfo xmlns="ESRI.ArcGIS.Mapping.OfficeIntegration.PowerPointInfo">
  <Version>Version1</Version>
  <RequiresSignIn>False</RequiresSignIn>
</EsriMapsInfo>
</file>

<file path=customXml/item176.xml><?xml version="1.0" encoding="utf-8"?>
<EsriMapsInfo xmlns="ESRI.ArcGIS.Mapping.OfficeIntegration.PowerPointInfo">
  <Version>Version1</Version>
  <RequiresSignIn>False</RequiresSignIn>
</EsriMapsInfo>
</file>

<file path=customXml/item177.xml><?xml version="1.0" encoding="utf-8"?>
<EsriMapsInfo xmlns="ESRI.ArcGIS.Mapping.OfficeIntegration.PowerPointInfo">
  <Version>Version1</Version>
  <RequiresSignIn>False</RequiresSignIn>
</EsriMapsInfo>
</file>

<file path=customXml/item178.xml><?xml version="1.0" encoding="utf-8"?>
<EsriMapsInfo xmlns="ESRI.ArcGIS.Mapping.OfficeIntegration.PowerPointInfo">
  <Version>Version1</Version>
  <RequiresSignIn>False</RequiresSignIn>
</EsriMapsInfo>
</file>

<file path=customXml/item179.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80.xml><?xml version="1.0" encoding="utf-8"?>
<EsriMapsInfo xmlns="ESRI.ArcGIS.Mapping.OfficeIntegration.PowerPointInfo">
  <Version>Version1</Version>
  <RequiresSignIn>False</RequiresSignIn>
</EsriMapsInfo>
</file>

<file path=customXml/item181.xml><?xml version="1.0" encoding="utf-8"?>
<EsriMapsInfo xmlns="ESRI.ArcGIS.Mapping.OfficeIntegration.PowerPointInfo">
  <Version>Version1</Version>
  <RequiresSignIn>False</RequiresSignIn>
</EsriMapsInfo>
</file>

<file path=customXml/item182.xml><?xml version="1.0" encoding="utf-8"?>
<EsriMapsInfo xmlns="ESRI.ArcGIS.Mapping.OfficeIntegration.PowerPointInfo">
  <Version>Version1</Version>
  <RequiresSignIn>False</RequiresSignIn>
</EsriMapsInfo>
</file>

<file path=customXml/item183.xml><?xml version="1.0" encoding="utf-8"?>
<EsriMapsInfo xmlns="ESRI.ArcGIS.Mapping.OfficeIntegration.PowerPointInfo">
  <Version>Version1</Version>
  <RequiresSignIn>False</RequiresSignIn>
</EsriMapsInfo>
</file>

<file path=customXml/item184.xml><?xml version="1.0" encoding="utf-8"?>
<EsriMapsInfo xmlns="ESRI.ArcGIS.Mapping.OfficeIntegration.PowerPointInfo">
  <Version>Version1</Version>
  <RequiresSignIn>False</RequiresSignIn>
</EsriMapsInfo>
</file>

<file path=customXml/item185.xml><?xml version="1.0" encoding="utf-8"?>
<EsriMapsInfo xmlns="ESRI.ArcGIS.Mapping.OfficeIntegration.PowerPointInfo">
  <Version>Version1</Version>
  <RequiresSignIn>False</RequiresSignIn>
</EsriMapsInfo>
</file>

<file path=customXml/item186.xml><?xml version="1.0" encoding="utf-8"?>
<EsriMapsInfo xmlns="ESRI.ArcGIS.Mapping.OfficeIntegration.PowerPointInfo">
  <Version>Version1</Version>
  <RequiresSignIn>False</RequiresSignIn>
</EsriMapsInfo>
</file>

<file path=customXml/item187.xml><?xml version="1.0" encoding="utf-8"?>
<EsriMapsInfo xmlns="ESRI.ArcGIS.Mapping.OfficeIntegration.PowerPointInfo">
  <Version>Version1</Version>
  <RequiresSignIn>False</RequiresSignIn>
</EsriMapsInfo>
</file>

<file path=customXml/item188.xml><?xml version="1.0" encoding="utf-8"?>
<EsriMapsInfo xmlns="ESRI.ArcGIS.Mapping.OfficeIntegration.PowerPointInfo">
  <Version>Version1</Version>
  <RequiresSignIn>False</RequiresSignIn>
</EsriMapsInfo>
</file>

<file path=customXml/item189.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190.xml><?xml version="1.0" encoding="utf-8"?>
<EsriMapsInfo xmlns="ESRI.ArcGIS.Mapping.OfficeIntegration.PowerPointInfo">
  <Version>Version1</Version>
  <RequiresSignIn>False</RequiresSignIn>
</EsriMapsInfo>
</file>

<file path=customXml/item191.xml><?xml version="1.0" encoding="utf-8"?>
<EsriMapsInfo xmlns="ESRI.ArcGIS.Mapping.OfficeIntegration.PowerPointInfo">
  <Version>Version1</Version>
  <RequiresSignIn>False</RequiresSignIn>
</EsriMapsInfo>
</file>

<file path=customXml/item192.xml><?xml version="1.0" encoding="utf-8"?>
<EsriMapsInfo xmlns="ESRI.ArcGIS.Mapping.OfficeIntegration.PowerPointInfo">
  <Version>Version1</Version>
  <RequiresSignIn>False</RequiresSignIn>
</EsriMapsInfo>
</file>

<file path=customXml/item193.xml><?xml version="1.0" encoding="utf-8"?>
<EsriMapsInfo xmlns="ESRI.ArcGIS.Mapping.OfficeIntegration.PowerPointInfo">
  <Version>Version1</Version>
  <RequiresSignIn>False</RequiresSignIn>
</EsriMapsInfo>
</file>

<file path=customXml/item194.xml><?xml version="1.0" encoding="utf-8"?>
<EsriMapsInfo xmlns="ESRI.ArcGIS.Mapping.OfficeIntegration.PowerPointInfo">
  <Version>Version1</Version>
  <RequiresSignIn>False</RequiresSignIn>
</EsriMapsInfo>
</file>

<file path=customXml/item195.xml><?xml version="1.0" encoding="utf-8"?>
<EsriMapsInfo xmlns="ESRI.ArcGIS.Mapping.OfficeIntegration.PowerPointInfo">
  <Version>Version1</Version>
  <RequiresSignIn>False</RequiresSignIn>
</EsriMapsInfo>
</file>

<file path=customXml/item196.xml><?xml version="1.0" encoding="utf-8"?>
<EsriMapsInfo xmlns="ESRI.ArcGIS.Mapping.OfficeIntegration.PowerPointInfo">
  <Version>Version1</Version>
  <RequiresSignIn>False</RequiresSignIn>
</EsriMapsInfo>
</file>

<file path=customXml/item197.xml><?xml version="1.0" encoding="utf-8"?>
<EsriMapsInfo xmlns="ESRI.ArcGIS.Mapping.OfficeIntegration.PowerPointInfo">
  <Version>Version1</Version>
  <RequiresSignIn>False</RequiresSignIn>
</EsriMapsInfo>
</file>

<file path=customXml/item198.xml><?xml version="1.0" encoding="utf-8"?>
<EsriMapsInfo xmlns="ESRI.ArcGIS.Mapping.OfficeIntegration.PowerPointInfo">
  <Version>Version1</Version>
  <RequiresSignIn>False</RequiresSignIn>
</EsriMapsInfo>
</file>

<file path=customXml/item19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00.xml><?xml version="1.0" encoding="utf-8"?>
<EsriMapsInfo xmlns="ESRI.ArcGIS.Mapping.OfficeIntegration.PowerPointInfo">
  <Version>Version1</Version>
  <RequiresSignIn>False</RequiresSignIn>
</EsriMapsInfo>
</file>

<file path=customXml/item201.xml><?xml version="1.0" encoding="utf-8"?>
<EsriMapsInfo xmlns="ESRI.ArcGIS.Mapping.OfficeIntegration.PowerPointInfo">
  <Version>Version1</Version>
  <RequiresSignIn>False</RequiresSignIn>
</EsriMapsInfo>
</file>

<file path=customXml/item202.xml><?xml version="1.0" encoding="utf-8"?>
<EsriMapsInfo xmlns="ESRI.ArcGIS.Mapping.OfficeIntegration.PowerPointInfo">
  <Version>Version1</Version>
  <RequiresSignIn>False</RequiresSignIn>
</EsriMapsInfo>
</file>

<file path=customXml/item203.xml><?xml version="1.0" encoding="utf-8"?>
<EsriMapsInfo xmlns="ESRI.ArcGIS.Mapping.OfficeIntegration.PowerPointInfo">
  <Version>Version1</Version>
  <RequiresSignIn>False</RequiresSignIn>
</EsriMapsInfo>
</file>

<file path=customXml/item204.xml><?xml version="1.0" encoding="utf-8"?>
<EsriMapsInfo xmlns="ESRI.ArcGIS.Mapping.OfficeIntegration.PowerPointInfo">
  <Version>Version1</Version>
  <RequiresSignIn>False</RequiresSignIn>
</EsriMapsInfo>
</file>

<file path=customXml/item205.xml><?xml version="1.0" encoding="utf-8"?>
<EsriMapsInfo xmlns="ESRI.ArcGIS.Mapping.OfficeIntegration.PowerPointInfo">
  <Version>Version1</Version>
  <RequiresSignIn>False</RequiresSignIn>
</EsriMapsInfo>
</file>

<file path=customXml/item206.xml><?xml version="1.0" encoding="utf-8"?>
<EsriMapsInfo xmlns="ESRI.ArcGIS.Mapping.OfficeIntegration.PowerPointInfo">
  <Version>Version1</Version>
  <RequiresSignIn>False</RequiresSignIn>
</EsriMapsInfo>
</file>

<file path=customXml/item207.xml><?xml version="1.0" encoding="utf-8"?>
<EsriMapsInfo xmlns="ESRI.ArcGIS.Mapping.OfficeIntegration.PowerPointInfo">
  <Version>Version1</Version>
  <RequiresSignIn>False</RequiresSignIn>
</EsriMapsInfo>
</file>

<file path=customXml/item208.xml><?xml version="1.0" encoding="utf-8"?>
<EsriMapsInfo xmlns="ESRI.ArcGIS.Mapping.OfficeIntegration.PowerPointInfo">
  <Version>Version1</Version>
  <RequiresSignIn>False</RequiresSignIn>
</EsriMapsInfo>
</file>

<file path=customXml/item209.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10.xml><?xml version="1.0" encoding="utf-8"?>
<EsriMapsInfo xmlns="ESRI.ArcGIS.Mapping.OfficeIntegration.PowerPointInfo">
  <Version>Version1</Version>
  <RequiresSignIn>False</RequiresSignIn>
</EsriMapsInfo>
</file>

<file path=customXml/item211.xml><?xml version="1.0" encoding="utf-8"?>
<EsriMapsInfo xmlns="ESRI.ArcGIS.Mapping.OfficeIntegration.PowerPointInfo">
  <Version>Version1</Version>
  <RequiresSignIn>False</RequiresSignIn>
</EsriMapsInfo>
</file>

<file path=customXml/item212.xml><?xml version="1.0" encoding="utf-8"?>
<EsriMapsInfo xmlns="ESRI.ArcGIS.Mapping.OfficeIntegration.PowerPointInfo">
  <Version>Version1</Version>
  <RequiresSignIn>False</RequiresSignIn>
</EsriMapsInfo>
</file>

<file path=customXml/item213.xml><?xml version="1.0" encoding="utf-8"?>
<EsriMapsInfo xmlns="ESRI.ArcGIS.Mapping.OfficeIntegration.PowerPointInfo">
  <Version>Version1</Version>
  <RequiresSignIn>False</RequiresSignIn>
</EsriMapsInfo>
</file>

<file path=customXml/item214.xml><?xml version="1.0" encoding="utf-8"?>
<EsriMapsInfo xmlns="ESRI.ArcGIS.Mapping.OfficeIntegration.PowerPointInfo">
  <Version>Version1</Version>
  <RequiresSignIn>False</RequiresSignIn>
</EsriMapsInfo>
</file>

<file path=customXml/item215.xml><?xml version="1.0" encoding="utf-8"?>
<EsriMapsInfo xmlns="ESRI.ArcGIS.Mapping.OfficeIntegration.PowerPointInfo">
  <Version>Version1</Version>
  <RequiresSignIn>False</RequiresSignIn>
</EsriMapsInfo>
</file>

<file path=customXml/item216.xml><?xml version="1.0" encoding="utf-8"?>
<EsriMapsInfo xmlns="ESRI.ArcGIS.Mapping.OfficeIntegration.PowerPointInfo">
  <Version>Version1</Version>
  <RequiresSignIn>False</RequiresSignIn>
</EsriMapsInfo>
</file>

<file path=customXml/item217.xml><?xml version="1.0" encoding="utf-8"?>
<EsriMapsInfo xmlns="ESRI.ArcGIS.Mapping.OfficeIntegration.PowerPointInfo">
  <Version>Version1</Version>
  <RequiresSignIn>False</RequiresSignIn>
</EsriMapsInfo>
</file>

<file path=customXml/item218.xml><?xml version="1.0" encoding="utf-8"?>
<EsriMapsInfo xmlns="ESRI.ArcGIS.Mapping.OfficeIntegration.PowerPointInfo">
  <Version>Version1</Version>
  <RequiresSignIn>False</RequiresSignIn>
</EsriMapsInfo>
</file>

<file path=customXml/item219.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20.xml><?xml version="1.0" encoding="utf-8"?>
<EsriMapsInfo xmlns="ESRI.ArcGIS.Mapping.OfficeIntegration.PowerPointInfo">
  <Version>Version1</Version>
  <RequiresSignIn>False</RequiresSignIn>
</EsriMapsInfo>
</file>

<file path=customXml/item221.xml><?xml version="1.0" encoding="utf-8"?>
<EsriMapsInfo xmlns="ESRI.ArcGIS.Mapping.OfficeIntegration.PowerPointInfo">
  <Version>Version1</Version>
  <RequiresSignIn>False</RequiresSignIn>
</EsriMapsInfo>
</file>

<file path=customXml/item222.xml><?xml version="1.0" encoding="utf-8"?>
<EsriMapsInfo xmlns="ESRI.ArcGIS.Mapping.OfficeIntegration.PowerPointInfo">
  <Version>Version1</Version>
  <RequiresSignIn>False</RequiresSignIn>
</EsriMapsInfo>
</file>

<file path=customXml/item223.xml><?xml version="1.0" encoding="utf-8"?>
<EsriMapsInfo xmlns="ESRI.ArcGIS.Mapping.OfficeIntegration.PowerPointInfo">
  <Version>Version1</Version>
  <RequiresSignIn>False</RequiresSignIn>
</EsriMapsInfo>
</file>

<file path=customXml/item224.xml><?xml version="1.0" encoding="utf-8"?>
<EsriMapsInfo xmlns="ESRI.ArcGIS.Mapping.OfficeIntegration.PowerPointInfo">
  <Version>Version1</Version>
  <RequiresSignIn>False</RequiresSignIn>
</EsriMapsInfo>
</file>

<file path=customXml/item225.xml><?xml version="1.0" encoding="utf-8"?>
<EsriMapsInfo xmlns="ESRI.ArcGIS.Mapping.OfficeIntegration.PowerPointInfo">
  <Version>Version1</Version>
  <RequiresSignIn>False</RequiresSignIn>
</EsriMapsInfo>
</file>

<file path=customXml/item226.xml><?xml version="1.0" encoding="utf-8"?>
<EsriMapsInfo xmlns="ESRI.ArcGIS.Mapping.OfficeIntegration.PowerPointInfo">
  <Version>Version1</Version>
  <RequiresSignIn>False</RequiresSignIn>
</EsriMapsInfo>
</file>

<file path=customXml/item227.xml><?xml version="1.0" encoding="utf-8"?>
<EsriMapsInfo xmlns="ESRI.ArcGIS.Mapping.OfficeIntegration.PowerPointInfo">
  <Version>Version1</Version>
  <RequiresSignIn>False</RequiresSignIn>
</EsriMapsInfo>
</file>

<file path=customXml/item228.xml><?xml version="1.0" encoding="utf-8"?>
<EsriMapsInfo xmlns="ESRI.ArcGIS.Mapping.OfficeIntegration.PowerPointInfo">
  <Version>Version1</Version>
  <RequiresSignIn>False</RequiresSignIn>
</EsriMapsInfo>
</file>

<file path=customXml/item229.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230.xml><?xml version="1.0" encoding="utf-8"?>
<EsriMapsInfo xmlns="ESRI.ArcGIS.Mapping.OfficeIntegration.PowerPointInfo">
  <Version>Version1</Version>
  <RequiresSignIn>False</RequiresSignIn>
</EsriMapsInfo>
</file>

<file path=customXml/item231.xml><?xml version="1.0" encoding="utf-8"?>
<EsriMapsInfo xmlns="ESRI.ArcGIS.Mapping.OfficeIntegration.PowerPointInfo">
  <Version>Version1</Version>
  <RequiresSignIn>False</RequiresSignIn>
</EsriMapsInfo>
</file>

<file path=customXml/item232.xml><?xml version="1.0" encoding="utf-8"?>
<EsriMapsInfo xmlns="ESRI.ArcGIS.Mapping.OfficeIntegration.PowerPointInfo">
  <Version>Version1</Version>
  <RequiresSignIn>False</RequiresSignIn>
</EsriMapsInfo>
</file>

<file path=customXml/item233.xml><?xml version="1.0" encoding="utf-8"?>
<EsriMapsInfo xmlns="ESRI.ArcGIS.Mapping.OfficeIntegration.PowerPointInfo">
  <Version>Version1</Version>
  <RequiresSignIn>False</RequiresSignIn>
</EsriMapsInfo>
</file>

<file path=customXml/item234.xml><?xml version="1.0" encoding="utf-8"?>
<EsriMapsInfo xmlns="ESRI.ArcGIS.Mapping.OfficeIntegration.PowerPointInfo">
  <Version>Version1</Version>
  <RequiresSignIn>False</RequiresSignIn>
</EsriMapsInfo>
</file>

<file path=customXml/item235.xml><?xml version="1.0" encoding="utf-8"?>
<EsriMapsInfo xmlns="ESRI.ArcGIS.Mapping.OfficeIntegration.PowerPointInfo">
  <Version>Version1</Version>
  <RequiresSignIn>False</RequiresSignIn>
</EsriMapsInfo>
</file>

<file path=customXml/item236.xml><?xml version="1.0" encoding="utf-8"?>
<EsriMapsInfo xmlns="ESRI.ArcGIS.Mapping.OfficeIntegration.PowerPointInfo">
  <Version>Version1</Version>
  <RequiresSignIn>False</RequiresSignIn>
</EsriMapsInfo>
</file>

<file path=customXml/item237.xml><?xml version="1.0" encoding="utf-8"?>
<EsriMapsInfo xmlns="ESRI.ArcGIS.Mapping.OfficeIntegration.PowerPointInfo">
  <Version>Version1</Version>
  <RequiresSignIn>False</RequiresSignIn>
</EsriMapsInfo>
</file>

<file path=customXml/item238.xml><?xml version="1.0" encoding="utf-8"?>
<EsriMapsInfo xmlns="ESRI.ArcGIS.Mapping.OfficeIntegration.PowerPointInfo">
  <Version>Version1</Version>
  <RequiresSignIn>False</RequiresSignIn>
</EsriMapsInfo>
</file>

<file path=customXml/item239.xml><?xml version="1.0" encoding="utf-8"?>
<EsriMapsInfo xmlns="ESRI.ArcGIS.Mapping.OfficeIntegration.PowerPointInfo">
  <Version>Version1</Version>
  <RequiresSignIn>False</RequiresSignIn>
</EsriMapsInfo>
</file>

<file path=customXml/item24.xml><?xml version="1.0" encoding="utf-8"?>
<EsriMapsInfo xmlns="ESRI.ArcGIS.Mapping.OfficeIntegration.PowerPointInfo">
  <Version>Version1</Version>
  <RequiresSignIn>False</RequiresSignIn>
</EsriMapsInfo>
</file>

<file path=customXml/item240.xml><?xml version="1.0" encoding="utf-8"?>
<EsriMapsInfo xmlns="ESRI.ArcGIS.Mapping.OfficeIntegration.PowerPointInfo">
  <Version>Version1</Version>
  <RequiresSignIn>False</RequiresSignIn>
</EsriMapsInfo>
</file>

<file path=customXml/item25.xml><?xml version="1.0" encoding="utf-8"?>
<EsriMapsInfo xmlns="ESRI.ArcGIS.Mapping.OfficeIntegration.PowerPointInfo">
  <Version>Version1</Version>
  <RequiresSignIn>False</RequiresSignIn>
</EsriMapsInfo>
</file>

<file path=customXml/item26.xml><?xml version="1.0" encoding="utf-8"?>
<EsriMapsInfo xmlns="ESRI.ArcGIS.Mapping.OfficeIntegration.PowerPointInfo">
  <Version>Version1</Version>
  <RequiresSignIn>False</RequiresSignIn>
</EsriMapsInfo>
</file>

<file path=customXml/item27.xml><?xml version="1.0" encoding="utf-8"?>
<EsriMapsInfo xmlns="ESRI.ArcGIS.Mapping.OfficeIntegration.PowerPointInfo">
  <Version>Version1</Version>
  <RequiresSignIn>False</RequiresSignIn>
</EsriMapsInfo>
</file>

<file path=customXml/item28.xml><?xml version="1.0" encoding="utf-8"?>
<EsriMapsInfo xmlns="ESRI.ArcGIS.Mapping.OfficeIntegration.PowerPointInfo">
  <Version>Version1</Version>
  <RequiresSignIn>False</RequiresSignIn>
</EsriMapsInfo>
</file>

<file path=customXml/item29.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30.xml><?xml version="1.0" encoding="utf-8"?>
<EsriMapsInfo xmlns="ESRI.ArcGIS.Mapping.OfficeIntegration.PowerPointInfo">
  <Version>Version1</Version>
  <RequiresSignIn>False</RequiresSignIn>
</EsriMapsInfo>
</file>

<file path=customXml/item31.xml><?xml version="1.0" encoding="utf-8"?>
<EsriMapsInfo xmlns="ESRI.ArcGIS.Mapping.OfficeIntegration.PowerPointInfo">
  <Version>Version1</Version>
  <RequiresSignIn>False</RequiresSignIn>
</EsriMapsInfo>
</file>

<file path=customXml/item32.xml><?xml version="1.0" encoding="utf-8"?>
<EsriMapsInfo xmlns="ESRI.ArcGIS.Mapping.OfficeIntegration.PowerPointInfo">
  <Version>Version1</Version>
  <RequiresSignIn>False</RequiresSignIn>
</EsriMapsInfo>
</file>

<file path=customXml/item33.xml><?xml version="1.0" encoding="utf-8"?>
<EsriMapsInfo xmlns="ESRI.ArcGIS.Mapping.OfficeIntegration.PowerPointInfo">
  <Version>Version1</Version>
  <RequiresSignIn>False</RequiresSignIn>
</EsriMapsInfo>
</file>

<file path=customXml/item34.xml><?xml version="1.0" encoding="utf-8"?>
<EsriMapsInfo xmlns="ESRI.ArcGIS.Mapping.OfficeIntegration.PowerPointInfo">
  <Version>Version1</Version>
  <RequiresSignIn>False</RequiresSignIn>
</EsriMapsInfo>
</file>

<file path=customXml/item35.xml><?xml version="1.0" encoding="utf-8"?>
<EsriMapsInfo xmlns="ESRI.ArcGIS.Mapping.OfficeIntegration.PowerPointInfo">
  <Version>Version1</Version>
  <RequiresSignIn>False</RequiresSignIn>
</EsriMapsInfo>
</file>

<file path=customXml/item36.xml><?xml version="1.0" encoding="utf-8"?>
<EsriMapsInfo xmlns="ESRI.ArcGIS.Mapping.OfficeIntegration.PowerPointInfo">
  <Version>Version1</Version>
  <RequiresSignIn>False</RequiresSignIn>
</EsriMapsInfo>
</file>

<file path=customXml/item37.xml><?xml version="1.0" encoding="utf-8"?>
<EsriMapsInfo xmlns="ESRI.ArcGIS.Mapping.OfficeIntegration.PowerPointInfo">
  <Version>Version1</Version>
  <RequiresSignIn>False</RequiresSignIn>
</EsriMapsInfo>
</file>

<file path=customXml/item38.xml><?xml version="1.0" encoding="utf-8"?>
<EsriMapsInfo xmlns="ESRI.ArcGIS.Mapping.OfficeIntegration.PowerPointInfo">
  <Version>Version1</Version>
  <RequiresSignIn>False</RequiresSignIn>
</EsriMapsInfo>
</file>

<file path=customXml/item39.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40.xml><?xml version="1.0" encoding="utf-8"?>
<EsriMapsInfo xmlns="ESRI.ArcGIS.Mapping.OfficeIntegration.PowerPointInfo">
  <Version>Version1</Version>
  <RequiresSignIn>False</RequiresSignIn>
</EsriMapsInfo>
</file>

<file path=customXml/item41.xml><?xml version="1.0" encoding="utf-8"?>
<EsriMapsInfo xmlns="ESRI.ArcGIS.Mapping.OfficeIntegration.PowerPointInfo">
  <Version>Version1</Version>
  <RequiresSignIn>False</RequiresSignIn>
</EsriMapsInfo>
</file>

<file path=customXml/item42.xml><?xml version="1.0" encoding="utf-8"?>
<EsriMapsInfo xmlns="ESRI.ArcGIS.Mapping.OfficeIntegration.PowerPointInfo">
  <Version>Version1</Version>
  <RequiresSignIn>False</RequiresSignIn>
</EsriMapsInfo>
</file>

<file path=customXml/item43.xml><?xml version="1.0" encoding="utf-8"?>
<EsriMapsInfo xmlns="ESRI.ArcGIS.Mapping.OfficeIntegration.PowerPointInfo">
  <Version>Version1</Version>
  <RequiresSignIn>False</RequiresSignIn>
</EsriMapsInfo>
</file>

<file path=customXml/item44.xml><?xml version="1.0" encoding="utf-8"?>
<EsriMapsInfo xmlns="ESRI.ArcGIS.Mapping.OfficeIntegration.PowerPointInfo">
  <Version>Version1</Version>
  <RequiresSignIn>False</RequiresSignIn>
</EsriMapsInfo>
</file>

<file path=customXml/item45.xml><?xml version="1.0" encoding="utf-8"?>
<EsriMapsInfo xmlns="ESRI.ArcGIS.Mapping.OfficeIntegration.PowerPointInfo">
  <Version>Version1</Version>
  <RequiresSignIn>False</RequiresSignIn>
</EsriMapsInfo>
</file>

<file path=customXml/item46.xml><?xml version="1.0" encoding="utf-8"?>
<EsriMapsInfo xmlns="ESRI.ArcGIS.Mapping.OfficeIntegration.PowerPointInfo">
  <Version>Version1</Version>
  <RequiresSignIn>False</RequiresSignIn>
</EsriMapsInfo>
</file>

<file path=customXml/item47.xml><?xml version="1.0" encoding="utf-8"?>
<EsriMapsInfo xmlns="ESRI.ArcGIS.Mapping.OfficeIntegration.PowerPointInfo">
  <Version>Version1</Version>
  <RequiresSignIn>False</RequiresSignIn>
</EsriMapsInfo>
</file>

<file path=customXml/item48.xml><?xml version="1.0" encoding="utf-8"?>
<EsriMapsInfo xmlns="ESRI.ArcGIS.Mapping.OfficeIntegration.PowerPointInfo">
  <Version>Version1</Version>
  <RequiresSignIn>False</RequiresSignIn>
</EsriMapsInfo>
</file>

<file path=customXml/item49.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50.xml><?xml version="1.0" encoding="utf-8"?>
<EsriMapsInfo xmlns="ESRI.ArcGIS.Mapping.OfficeIntegration.PowerPointInfo">
  <Version>Version1</Version>
  <RequiresSignIn>False</RequiresSignIn>
</EsriMapsInfo>
</file>

<file path=customXml/item51.xml><?xml version="1.0" encoding="utf-8"?>
<EsriMapsInfo xmlns="ESRI.ArcGIS.Mapping.OfficeIntegration.PowerPointInfo">
  <Version>Version1</Version>
  <RequiresSignIn>False</RequiresSignIn>
</EsriMapsInfo>
</file>

<file path=customXml/item52.xml><?xml version="1.0" encoding="utf-8"?>
<EsriMapsInfo xmlns="ESRI.ArcGIS.Mapping.OfficeIntegration.PowerPointInfo">
  <Version>Version1</Version>
  <RequiresSignIn>False</RequiresSignIn>
</EsriMapsInfo>
</file>

<file path=customXml/item53.xml><?xml version="1.0" encoding="utf-8"?>
<EsriMapsInfo xmlns="ESRI.ArcGIS.Mapping.OfficeIntegration.PowerPointInfo">
  <Version>Version1</Version>
  <RequiresSignIn>False</RequiresSignIn>
</EsriMapsInfo>
</file>

<file path=customXml/item54.xml><?xml version="1.0" encoding="utf-8"?>
<EsriMapsInfo xmlns="ESRI.ArcGIS.Mapping.OfficeIntegration.PowerPointInfo">
  <Version>Version1</Version>
  <RequiresSignIn>False</RequiresSignIn>
</EsriMapsInfo>
</file>

<file path=customXml/item55.xml><?xml version="1.0" encoding="utf-8"?>
<EsriMapsInfo xmlns="ESRI.ArcGIS.Mapping.OfficeIntegration.PowerPointInfo">
  <Version>Version1</Version>
  <RequiresSignIn>False</RequiresSignIn>
</EsriMapsInfo>
</file>

<file path=customXml/item56.xml><?xml version="1.0" encoding="utf-8"?>
<EsriMapsInfo xmlns="ESRI.ArcGIS.Mapping.OfficeIntegration.PowerPointInfo">
  <Version>Version1</Version>
  <RequiresSignIn>False</RequiresSignIn>
</EsriMapsInfo>
</file>

<file path=customXml/item57.xml><?xml version="1.0" encoding="utf-8"?>
<EsriMapsInfo xmlns="ESRI.ArcGIS.Mapping.OfficeIntegration.PowerPointInfo">
  <Version>Version1</Version>
  <RequiresSignIn>False</RequiresSignIn>
</EsriMapsInfo>
</file>

<file path=customXml/item58.xml><?xml version="1.0" encoding="utf-8"?>
<EsriMapsInfo xmlns="ESRI.ArcGIS.Mapping.OfficeIntegration.PowerPointInfo">
  <Version>Version1</Version>
  <RequiresSignIn>False</RequiresSignIn>
</EsriMapsInfo>
</file>

<file path=customXml/item59.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60.xml><?xml version="1.0" encoding="utf-8"?>
<EsriMapsInfo xmlns="ESRI.ArcGIS.Mapping.OfficeIntegration.PowerPointInfo">
  <Version>Version1</Version>
  <RequiresSignIn>False</RequiresSignIn>
</EsriMapsInfo>
</file>

<file path=customXml/item61.xml><?xml version="1.0" encoding="utf-8"?>
<EsriMapsInfo xmlns="ESRI.ArcGIS.Mapping.OfficeIntegration.PowerPointInfo">
  <Version>Version1</Version>
  <RequiresSignIn>False</RequiresSignIn>
</EsriMapsInfo>
</file>

<file path=customXml/item62.xml><?xml version="1.0" encoding="utf-8"?>
<EsriMapsInfo xmlns="ESRI.ArcGIS.Mapping.OfficeIntegration.PowerPointInfo">
  <Version>Version1</Version>
  <RequiresSignIn>False</RequiresSignIn>
</EsriMapsInfo>
</file>

<file path=customXml/item63.xml><?xml version="1.0" encoding="utf-8"?>
<EsriMapsInfo xmlns="ESRI.ArcGIS.Mapping.OfficeIntegration.PowerPointInfo">
  <Version>Version1</Version>
  <RequiresSignIn>False</RequiresSignIn>
</EsriMapsInfo>
</file>

<file path=customXml/item64.xml><?xml version="1.0" encoding="utf-8"?>
<EsriMapsInfo xmlns="ESRI.ArcGIS.Mapping.OfficeIntegration.PowerPointInfo">
  <Version>Version1</Version>
  <RequiresSignIn>False</RequiresSignIn>
</EsriMapsInfo>
</file>

<file path=customXml/item65.xml><?xml version="1.0" encoding="utf-8"?>
<EsriMapsInfo xmlns="ESRI.ArcGIS.Mapping.OfficeIntegration.PowerPointInfo">
  <Version>Version1</Version>
  <RequiresSignIn>False</RequiresSignIn>
</EsriMapsInfo>
</file>

<file path=customXml/item66.xml><?xml version="1.0" encoding="utf-8"?>
<EsriMapsInfo xmlns="ESRI.ArcGIS.Mapping.OfficeIntegration.PowerPointInfo">
  <Version>Version1</Version>
  <RequiresSignIn>False</RequiresSignIn>
</EsriMapsInfo>
</file>

<file path=customXml/item67.xml><?xml version="1.0" encoding="utf-8"?>
<EsriMapsInfo xmlns="ESRI.ArcGIS.Mapping.OfficeIntegration.PowerPointInfo">
  <Version>Version1</Version>
  <RequiresSignIn>False</RequiresSignIn>
</EsriMapsInfo>
</file>

<file path=customXml/item68.xml><?xml version="1.0" encoding="utf-8"?>
<EsriMapsInfo xmlns="ESRI.ArcGIS.Mapping.OfficeIntegration.PowerPointInfo">
  <Version>Version1</Version>
  <RequiresSignIn>False</RequiresSignIn>
</EsriMapsInfo>
</file>

<file path=customXml/item69.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70.xml><?xml version="1.0" encoding="utf-8"?>
<EsriMapsInfo xmlns="ESRI.ArcGIS.Mapping.OfficeIntegration.PowerPointInfo">
  <Version>Version1</Version>
  <RequiresSignIn>False</RequiresSignIn>
</EsriMapsInfo>
</file>

<file path=customXml/item71.xml><?xml version="1.0" encoding="utf-8"?>
<EsriMapsInfo xmlns="ESRI.ArcGIS.Mapping.OfficeIntegration.PowerPointInfo">
  <Version>Version1</Version>
  <RequiresSignIn>False</RequiresSignIn>
</EsriMapsInfo>
</file>

<file path=customXml/item72.xml><?xml version="1.0" encoding="utf-8"?>
<EsriMapsInfo xmlns="ESRI.ArcGIS.Mapping.OfficeIntegration.PowerPointInfo">
  <Version>Version1</Version>
  <RequiresSignIn>False</RequiresSignIn>
</EsriMapsInfo>
</file>

<file path=customXml/item73.xml><?xml version="1.0" encoding="utf-8"?>
<EsriMapsInfo xmlns="ESRI.ArcGIS.Mapping.OfficeIntegration.PowerPointInfo">
  <Version>Version1</Version>
  <RequiresSignIn>False</RequiresSignIn>
</EsriMapsInfo>
</file>

<file path=customXml/item74.xml><?xml version="1.0" encoding="utf-8"?>
<EsriMapsInfo xmlns="ESRI.ArcGIS.Mapping.OfficeIntegration.PowerPointInfo">
  <Version>Version1</Version>
  <RequiresSignIn>False</RequiresSignIn>
</EsriMapsInfo>
</file>

<file path=customXml/item75.xml><?xml version="1.0" encoding="utf-8"?>
<EsriMapsInfo xmlns="ESRI.ArcGIS.Mapping.OfficeIntegration.PowerPointInfo">
  <Version>Version1</Version>
  <RequiresSignIn>False</RequiresSignIn>
</EsriMapsInfo>
</file>

<file path=customXml/item76.xml><?xml version="1.0" encoding="utf-8"?>
<EsriMapsInfo xmlns="ESRI.ArcGIS.Mapping.OfficeIntegration.PowerPointInfo">
  <Version>Version1</Version>
  <RequiresSignIn>False</RequiresSignIn>
</EsriMapsInfo>
</file>

<file path=customXml/item77.xml><?xml version="1.0" encoding="utf-8"?>
<EsriMapsInfo xmlns="ESRI.ArcGIS.Mapping.OfficeIntegration.PowerPointInfo">
  <Version>Version1</Version>
  <RequiresSignIn>False</RequiresSignIn>
</EsriMapsInfo>
</file>

<file path=customXml/item78.xml><?xml version="1.0" encoding="utf-8"?>
<EsriMapsInfo xmlns="ESRI.ArcGIS.Mapping.OfficeIntegration.PowerPointInfo">
  <Version>Version1</Version>
  <RequiresSignIn>False</RequiresSignIn>
</EsriMapsInfo>
</file>

<file path=customXml/item79.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80.xml><?xml version="1.0" encoding="utf-8"?>
<EsriMapsInfo xmlns="ESRI.ArcGIS.Mapping.OfficeIntegration.PowerPointInfo">
  <Version>Version1</Version>
  <RequiresSignIn>False</RequiresSignIn>
</EsriMapsInfo>
</file>

<file path=customXml/item81.xml><?xml version="1.0" encoding="utf-8"?>
<EsriMapsInfo xmlns="ESRI.ArcGIS.Mapping.OfficeIntegration.PowerPointInfo">
  <Version>Version1</Version>
  <RequiresSignIn>False</RequiresSignIn>
</EsriMapsInfo>
</file>

<file path=customXml/item82.xml><?xml version="1.0" encoding="utf-8"?>
<EsriMapsInfo xmlns="ESRI.ArcGIS.Mapping.OfficeIntegration.PowerPointInfo">
  <Version>Version1</Version>
  <RequiresSignIn>False</RequiresSignIn>
</EsriMapsInfo>
</file>

<file path=customXml/item83.xml><?xml version="1.0" encoding="utf-8"?>
<EsriMapsInfo xmlns="ESRI.ArcGIS.Mapping.OfficeIntegration.PowerPointInfo">
  <Version>Version1</Version>
  <RequiresSignIn>False</RequiresSignIn>
</EsriMapsInfo>
</file>

<file path=customXml/item84.xml><?xml version="1.0" encoding="utf-8"?>
<EsriMapsInfo xmlns="ESRI.ArcGIS.Mapping.OfficeIntegration.PowerPointInfo">
  <Version>Version1</Version>
  <RequiresSignIn>False</RequiresSignIn>
</EsriMapsInfo>
</file>

<file path=customXml/item85.xml><?xml version="1.0" encoding="utf-8"?>
<EsriMapsInfo xmlns="ESRI.ArcGIS.Mapping.OfficeIntegration.PowerPointInfo">
  <Version>Version1</Version>
  <RequiresSignIn>False</RequiresSignIn>
</EsriMapsInfo>
</file>

<file path=customXml/item86.xml><?xml version="1.0" encoding="utf-8"?>
<EsriMapsInfo xmlns="ESRI.ArcGIS.Mapping.OfficeIntegration.PowerPointInfo">
  <Version>Version1</Version>
  <RequiresSignIn>False</RequiresSignIn>
</EsriMapsInfo>
</file>

<file path=customXml/item87.xml><?xml version="1.0" encoding="utf-8"?>
<EsriMapsInfo xmlns="ESRI.ArcGIS.Mapping.OfficeIntegration.PowerPointInfo">
  <Version>Version1</Version>
  <RequiresSignIn>False</RequiresSignIn>
</EsriMapsInfo>
</file>

<file path=customXml/item88.xml><?xml version="1.0" encoding="utf-8"?>
<EsriMapsInfo xmlns="ESRI.ArcGIS.Mapping.OfficeIntegration.PowerPointInfo">
  <Version>Version1</Version>
  <RequiresSignIn>False</RequiresSignIn>
</EsriMapsInfo>
</file>

<file path=customXml/item89.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90.xml><?xml version="1.0" encoding="utf-8"?>
<EsriMapsInfo xmlns="ESRI.ArcGIS.Mapping.OfficeIntegration.PowerPointInfo">
  <Version>Version1</Version>
  <RequiresSignIn>False</RequiresSignIn>
</EsriMapsInfo>
</file>

<file path=customXml/item91.xml><?xml version="1.0" encoding="utf-8"?>
<EsriMapsInfo xmlns="ESRI.ArcGIS.Mapping.OfficeIntegration.PowerPointInfo">
  <Version>Version1</Version>
  <RequiresSignIn>False</RequiresSignIn>
</EsriMapsInfo>
</file>

<file path=customXml/item92.xml><?xml version="1.0" encoding="utf-8"?>
<EsriMapsInfo xmlns="ESRI.ArcGIS.Mapping.OfficeIntegration.PowerPointInfo">
  <Version>Version1</Version>
  <RequiresSignIn>False</RequiresSignIn>
</EsriMapsInfo>
</file>

<file path=customXml/item93.xml><?xml version="1.0" encoding="utf-8"?>
<EsriMapsInfo xmlns="ESRI.ArcGIS.Mapping.OfficeIntegration.PowerPointInfo">
  <Version>Version1</Version>
  <RequiresSignIn>False</RequiresSignIn>
</EsriMapsInfo>
</file>

<file path=customXml/item94.xml><?xml version="1.0" encoding="utf-8"?>
<EsriMapsInfo xmlns="ESRI.ArcGIS.Mapping.OfficeIntegration.PowerPointInfo">
  <Version>Version1</Version>
  <RequiresSignIn>False</RequiresSignIn>
</EsriMapsInfo>
</file>

<file path=customXml/item95.xml><?xml version="1.0" encoding="utf-8"?>
<EsriMapsInfo xmlns="ESRI.ArcGIS.Mapping.OfficeIntegration.PowerPointInfo">
  <Version>Version1</Version>
  <RequiresSignIn>False</RequiresSignIn>
</EsriMapsInfo>
</file>

<file path=customXml/item96.xml><?xml version="1.0" encoding="utf-8"?>
<EsriMapsInfo xmlns="ESRI.ArcGIS.Mapping.OfficeIntegration.PowerPointInfo">
  <Version>Version1</Version>
  <RequiresSignIn>False</RequiresSignIn>
</EsriMapsInfo>
</file>

<file path=customXml/item97.xml><?xml version="1.0" encoding="utf-8"?>
<EsriMapsInfo xmlns="ESRI.ArcGIS.Mapping.OfficeIntegration.PowerPointInfo">
  <Version>Version1</Version>
  <RequiresSignIn>False</RequiresSignIn>
</EsriMapsInfo>
</file>

<file path=customXml/item98.xml><?xml version="1.0" encoding="utf-8"?>
<EsriMapsInfo xmlns="ESRI.ArcGIS.Mapping.OfficeIntegration.PowerPointInfo">
  <Version>Version1</Version>
  <RequiresSignIn>False</RequiresSignIn>
</EsriMapsInfo>
</file>

<file path=customXml/item9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3BA3A6B7-848C-4B2D-B598-4F43E39CB2DE}">
  <ds:schemaRefs>
    <ds:schemaRef ds:uri="ESRI.ArcGIS.Mapping.OfficeIntegration.PowerPointInfo"/>
  </ds:schemaRefs>
</ds:datastoreItem>
</file>

<file path=customXml/itemProps10.xml><?xml version="1.0" encoding="utf-8"?>
<ds:datastoreItem xmlns:ds="http://schemas.openxmlformats.org/officeDocument/2006/customXml" ds:itemID="{25E1564C-D1CC-433D-BA5F-7B1B037DD498}">
  <ds:schemaRefs>
    <ds:schemaRef ds:uri="ESRI.ArcGIS.Mapping.OfficeIntegration.PowerPointInfo"/>
  </ds:schemaRefs>
</ds:datastoreItem>
</file>

<file path=customXml/itemProps100.xml><?xml version="1.0" encoding="utf-8"?>
<ds:datastoreItem xmlns:ds="http://schemas.openxmlformats.org/officeDocument/2006/customXml" ds:itemID="{7B12DB96-AB81-4844-A8AE-C5574CD6E55F}">
  <ds:schemaRefs>
    <ds:schemaRef ds:uri="ESRI.ArcGIS.Mapping.OfficeIntegration.PowerPointInfo"/>
  </ds:schemaRefs>
</ds:datastoreItem>
</file>

<file path=customXml/itemProps101.xml><?xml version="1.0" encoding="utf-8"?>
<ds:datastoreItem xmlns:ds="http://schemas.openxmlformats.org/officeDocument/2006/customXml" ds:itemID="{EFDE12F2-F490-42F7-A3EF-64BCE123B60A}">
  <ds:schemaRefs>
    <ds:schemaRef ds:uri="ESRI.ArcGIS.Mapping.OfficeIntegration.PowerPointInfo"/>
  </ds:schemaRefs>
</ds:datastoreItem>
</file>

<file path=customXml/itemProps102.xml><?xml version="1.0" encoding="utf-8"?>
<ds:datastoreItem xmlns:ds="http://schemas.openxmlformats.org/officeDocument/2006/customXml" ds:itemID="{3973FB3C-BA58-4B4B-A640-7F2C542054AE}">
  <ds:schemaRefs>
    <ds:schemaRef ds:uri="ESRI.ArcGIS.Mapping.OfficeIntegration.PowerPointInfo"/>
  </ds:schemaRefs>
</ds:datastoreItem>
</file>

<file path=customXml/itemProps103.xml><?xml version="1.0" encoding="utf-8"?>
<ds:datastoreItem xmlns:ds="http://schemas.openxmlformats.org/officeDocument/2006/customXml" ds:itemID="{6F7CFF0A-7AE3-4512-B9FC-9003BF880B36}">
  <ds:schemaRefs>
    <ds:schemaRef ds:uri="ESRI.ArcGIS.Mapping.OfficeIntegration.PowerPointInfo"/>
  </ds:schemaRefs>
</ds:datastoreItem>
</file>

<file path=customXml/itemProps104.xml><?xml version="1.0" encoding="utf-8"?>
<ds:datastoreItem xmlns:ds="http://schemas.openxmlformats.org/officeDocument/2006/customXml" ds:itemID="{B2B530A2-CC9E-4F19-9960-0282480E1F6E}">
  <ds:schemaRefs>
    <ds:schemaRef ds:uri="ESRI.ArcGIS.Mapping.OfficeIntegration.PowerPointInfo"/>
  </ds:schemaRefs>
</ds:datastoreItem>
</file>

<file path=customXml/itemProps105.xml><?xml version="1.0" encoding="utf-8"?>
<ds:datastoreItem xmlns:ds="http://schemas.openxmlformats.org/officeDocument/2006/customXml" ds:itemID="{ED4A2975-ED33-4572-8314-9C6FC8020599}">
  <ds:schemaRefs>
    <ds:schemaRef ds:uri="ESRI.ArcGIS.Mapping.OfficeIntegration.PowerPointInfo"/>
  </ds:schemaRefs>
</ds:datastoreItem>
</file>

<file path=customXml/itemProps106.xml><?xml version="1.0" encoding="utf-8"?>
<ds:datastoreItem xmlns:ds="http://schemas.openxmlformats.org/officeDocument/2006/customXml" ds:itemID="{73715BBE-71CF-4386-AD3F-700849820EE8}">
  <ds:schemaRefs>
    <ds:schemaRef ds:uri="ESRI.ArcGIS.Mapping.OfficeIntegration.PowerPointInfo"/>
  </ds:schemaRefs>
</ds:datastoreItem>
</file>

<file path=customXml/itemProps107.xml><?xml version="1.0" encoding="utf-8"?>
<ds:datastoreItem xmlns:ds="http://schemas.openxmlformats.org/officeDocument/2006/customXml" ds:itemID="{0101ACA7-E8DB-46A0-B858-5A9E66DEB801}">
  <ds:schemaRefs>
    <ds:schemaRef ds:uri="ESRI.ArcGIS.Mapping.OfficeIntegration.PowerPointInfo"/>
  </ds:schemaRefs>
</ds:datastoreItem>
</file>

<file path=customXml/itemProps108.xml><?xml version="1.0" encoding="utf-8"?>
<ds:datastoreItem xmlns:ds="http://schemas.openxmlformats.org/officeDocument/2006/customXml" ds:itemID="{1F771210-F226-4533-8651-F43610B6A1EC}">
  <ds:schemaRefs>
    <ds:schemaRef ds:uri="ESRI.ArcGIS.Mapping.OfficeIntegration.PowerPointInfo"/>
  </ds:schemaRefs>
</ds:datastoreItem>
</file>

<file path=customXml/itemProps109.xml><?xml version="1.0" encoding="utf-8"?>
<ds:datastoreItem xmlns:ds="http://schemas.openxmlformats.org/officeDocument/2006/customXml" ds:itemID="{A44BBDF6-C09F-4308-AFAD-21E6903A47A9}">
  <ds:schemaRefs>
    <ds:schemaRef ds:uri="ESRI.ArcGIS.Mapping.OfficeIntegration.PowerPointInfo"/>
  </ds:schemaRefs>
</ds:datastoreItem>
</file>

<file path=customXml/itemProps11.xml><?xml version="1.0" encoding="utf-8"?>
<ds:datastoreItem xmlns:ds="http://schemas.openxmlformats.org/officeDocument/2006/customXml" ds:itemID="{FB4BA4B7-6EC5-468F-A175-9AACE3018497}">
  <ds:schemaRefs>
    <ds:schemaRef ds:uri="ESRI.ArcGIS.Mapping.OfficeIntegration.PowerPointInfo"/>
  </ds:schemaRefs>
</ds:datastoreItem>
</file>

<file path=customXml/itemProps110.xml><?xml version="1.0" encoding="utf-8"?>
<ds:datastoreItem xmlns:ds="http://schemas.openxmlformats.org/officeDocument/2006/customXml" ds:itemID="{20AC2B04-D3A3-4E8C-BBB0-2190705DAA4C}">
  <ds:schemaRefs>
    <ds:schemaRef ds:uri="ESRI.ArcGIS.Mapping.OfficeIntegration.PowerPointInfo"/>
  </ds:schemaRefs>
</ds:datastoreItem>
</file>

<file path=customXml/itemProps111.xml><?xml version="1.0" encoding="utf-8"?>
<ds:datastoreItem xmlns:ds="http://schemas.openxmlformats.org/officeDocument/2006/customXml" ds:itemID="{0DEED53A-C216-4C30-914C-38479D714F82}">
  <ds:schemaRefs>
    <ds:schemaRef ds:uri="ESRI.ArcGIS.Mapping.OfficeIntegration.PowerPointInfo"/>
  </ds:schemaRefs>
</ds:datastoreItem>
</file>

<file path=customXml/itemProps112.xml><?xml version="1.0" encoding="utf-8"?>
<ds:datastoreItem xmlns:ds="http://schemas.openxmlformats.org/officeDocument/2006/customXml" ds:itemID="{E19375DF-2B1A-45AC-A2D7-4AB0F3579A94}">
  <ds:schemaRefs>
    <ds:schemaRef ds:uri="ESRI.ArcGIS.Mapping.OfficeIntegration.PowerPointInfo"/>
  </ds:schemaRefs>
</ds:datastoreItem>
</file>

<file path=customXml/itemProps113.xml><?xml version="1.0" encoding="utf-8"?>
<ds:datastoreItem xmlns:ds="http://schemas.openxmlformats.org/officeDocument/2006/customXml" ds:itemID="{A2A8617E-6F91-482E-B194-9EED10104E15}">
  <ds:schemaRefs>
    <ds:schemaRef ds:uri="ESRI.ArcGIS.Mapping.OfficeIntegration.PowerPointInfo"/>
  </ds:schemaRefs>
</ds:datastoreItem>
</file>

<file path=customXml/itemProps114.xml><?xml version="1.0" encoding="utf-8"?>
<ds:datastoreItem xmlns:ds="http://schemas.openxmlformats.org/officeDocument/2006/customXml" ds:itemID="{01996E48-29E5-4892-AEB6-EC416CFA1759}">
  <ds:schemaRefs>
    <ds:schemaRef ds:uri="ESRI.ArcGIS.Mapping.OfficeIntegration.PowerPointInfo"/>
  </ds:schemaRefs>
</ds:datastoreItem>
</file>

<file path=customXml/itemProps115.xml><?xml version="1.0" encoding="utf-8"?>
<ds:datastoreItem xmlns:ds="http://schemas.openxmlformats.org/officeDocument/2006/customXml" ds:itemID="{FF223FB7-669D-49D2-A101-2B0C2D7F0F47}">
  <ds:schemaRefs>
    <ds:schemaRef ds:uri="ESRI.ArcGIS.Mapping.OfficeIntegration.PowerPointInfo"/>
  </ds:schemaRefs>
</ds:datastoreItem>
</file>

<file path=customXml/itemProps116.xml><?xml version="1.0" encoding="utf-8"?>
<ds:datastoreItem xmlns:ds="http://schemas.openxmlformats.org/officeDocument/2006/customXml" ds:itemID="{3C65EA08-9E1D-486A-AB90-083B3E922B5B}">
  <ds:schemaRefs>
    <ds:schemaRef ds:uri="ESRI.ArcGIS.Mapping.OfficeIntegration.PowerPointInfo"/>
  </ds:schemaRefs>
</ds:datastoreItem>
</file>

<file path=customXml/itemProps117.xml><?xml version="1.0" encoding="utf-8"?>
<ds:datastoreItem xmlns:ds="http://schemas.openxmlformats.org/officeDocument/2006/customXml" ds:itemID="{62618683-7E7D-439C-B580-74E3BC3C7611}">
  <ds:schemaRefs>
    <ds:schemaRef ds:uri="ESRI.ArcGIS.Mapping.OfficeIntegration.PowerPointInfo"/>
  </ds:schemaRefs>
</ds:datastoreItem>
</file>

<file path=customXml/itemProps118.xml><?xml version="1.0" encoding="utf-8"?>
<ds:datastoreItem xmlns:ds="http://schemas.openxmlformats.org/officeDocument/2006/customXml" ds:itemID="{2CECCF16-093B-4264-8EA7-DF3DC2A48144}">
  <ds:schemaRefs>
    <ds:schemaRef ds:uri="ESRI.ArcGIS.Mapping.OfficeIntegration.PowerPointInfo"/>
  </ds:schemaRefs>
</ds:datastoreItem>
</file>

<file path=customXml/itemProps119.xml><?xml version="1.0" encoding="utf-8"?>
<ds:datastoreItem xmlns:ds="http://schemas.openxmlformats.org/officeDocument/2006/customXml" ds:itemID="{D073CFCE-96AA-4856-8383-412EF17D9F88}">
  <ds:schemaRefs>
    <ds:schemaRef ds:uri="ESRI.ArcGIS.Mapping.OfficeIntegration.PowerPointInfo"/>
  </ds:schemaRefs>
</ds:datastoreItem>
</file>

<file path=customXml/itemProps12.xml><?xml version="1.0" encoding="utf-8"?>
<ds:datastoreItem xmlns:ds="http://schemas.openxmlformats.org/officeDocument/2006/customXml" ds:itemID="{32346DED-4625-483D-BF55-156C30959DF8}">
  <ds:schemaRefs>
    <ds:schemaRef ds:uri="ESRI.ArcGIS.Mapping.OfficeIntegration.PowerPointInfo"/>
  </ds:schemaRefs>
</ds:datastoreItem>
</file>

<file path=customXml/itemProps120.xml><?xml version="1.0" encoding="utf-8"?>
<ds:datastoreItem xmlns:ds="http://schemas.openxmlformats.org/officeDocument/2006/customXml" ds:itemID="{22C2EC77-E441-4B56-8369-ED4AC2B86DEA}">
  <ds:schemaRefs>
    <ds:schemaRef ds:uri="ESRI.ArcGIS.Mapping.OfficeIntegration.PowerPointInfo"/>
  </ds:schemaRefs>
</ds:datastoreItem>
</file>

<file path=customXml/itemProps121.xml><?xml version="1.0" encoding="utf-8"?>
<ds:datastoreItem xmlns:ds="http://schemas.openxmlformats.org/officeDocument/2006/customXml" ds:itemID="{960C2BE2-1E6B-4F97-B602-2ED499CE53CE}">
  <ds:schemaRefs>
    <ds:schemaRef ds:uri="ESRI.ArcGIS.Mapping.OfficeIntegration.PowerPointInfo"/>
  </ds:schemaRefs>
</ds:datastoreItem>
</file>

<file path=customXml/itemProps122.xml><?xml version="1.0" encoding="utf-8"?>
<ds:datastoreItem xmlns:ds="http://schemas.openxmlformats.org/officeDocument/2006/customXml" ds:itemID="{B287B14A-FC6F-483C-AC66-A674DF751C9F}">
  <ds:schemaRefs>
    <ds:schemaRef ds:uri="ESRI.ArcGIS.Mapping.OfficeIntegration.PowerPointInfo"/>
  </ds:schemaRefs>
</ds:datastoreItem>
</file>

<file path=customXml/itemProps123.xml><?xml version="1.0" encoding="utf-8"?>
<ds:datastoreItem xmlns:ds="http://schemas.openxmlformats.org/officeDocument/2006/customXml" ds:itemID="{6721FE62-AD6C-4EA4-9319-0E5C987B99D2}">
  <ds:schemaRefs>
    <ds:schemaRef ds:uri="ESRI.ArcGIS.Mapping.OfficeIntegration.PowerPointInfo"/>
  </ds:schemaRefs>
</ds:datastoreItem>
</file>

<file path=customXml/itemProps124.xml><?xml version="1.0" encoding="utf-8"?>
<ds:datastoreItem xmlns:ds="http://schemas.openxmlformats.org/officeDocument/2006/customXml" ds:itemID="{8A4D9CD3-9800-4EEB-9672-E6B026ABA363}">
  <ds:schemaRefs>
    <ds:schemaRef ds:uri="ESRI.ArcGIS.Mapping.OfficeIntegration.PowerPointInfo"/>
  </ds:schemaRefs>
</ds:datastoreItem>
</file>

<file path=customXml/itemProps125.xml><?xml version="1.0" encoding="utf-8"?>
<ds:datastoreItem xmlns:ds="http://schemas.openxmlformats.org/officeDocument/2006/customXml" ds:itemID="{69272CDF-4AB4-40E5-8F00-5D68C65C4B80}">
  <ds:schemaRefs>
    <ds:schemaRef ds:uri="ESRI.ArcGIS.Mapping.OfficeIntegration.PowerPointInfo"/>
  </ds:schemaRefs>
</ds:datastoreItem>
</file>

<file path=customXml/itemProps126.xml><?xml version="1.0" encoding="utf-8"?>
<ds:datastoreItem xmlns:ds="http://schemas.openxmlformats.org/officeDocument/2006/customXml" ds:itemID="{FA036D05-384D-4F29-BB22-CA379FE5A22B}">
  <ds:schemaRefs>
    <ds:schemaRef ds:uri="ESRI.ArcGIS.Mapping.OfficeIntegration.PowerPointInfo"/>
  </ds:schemaRefs>
</ds:datastoreItem>
</file>

<file path=customXml/itemProps127.xml><?xml version="1.0" encoding="utf-8"?>
<ds:datastoreItem xmlns:ds="http://schemas.openxmlformats.org/officeDocument/2006/customXml" ds:itemID="{087EDF8D-7AA6-49AF-AAAE-2508A826E39C}">
  <ds:schemaRefs>
    <ds:schemaRef ds:uri="ESRI.ArcGIS.Mapping.OfficeIntegration.PowerPointInfo"/>
  </ds:schemaRefs>
</ds:datastoreItem>
</file>

<file path=customXml/itemProps128.xml><?xml version="1.0" encoding="utf-8"?>
<ds:datastoreItem xmlns:ds="http://schemas.openxmlformats.org/officeDocument/2006/customXml" ds:itemID="{E19BAA4F-593A-403C-9AAE-234732DA63B8}">
  <ds:schemaRefs>
    <ds:schemaRef ds:uri="ESRI.ArcGIS.Mapping.OfficeIntegration.PowerPointInfo"/>
  </ds:schemaRefs>
</ds:datastoreItem>
</file>

<file path=customXml/itemProps129.xml><?xml version="1.0" encoding="utf-8"?>
<ds:datastoreItem xmlns:ds="http://schemas.openxmlformats.org/officeDocument/2006/customXml" ds:itemID="{44A9D80D-F257-4C31-BE88-F755C2EA208D}">
  <ds:schemaRefs>
    <ds:schemaRef ds:uri="ESRI.ArcGIS.Mapping.OfficeIntegration.PowerPointInfo"/>
  </ds:schemaRefs>
</ds:datastoreItem>
</file>

<file path=customXml/itemProps13.xml><?xml version="1.0" encoding="utf-8"?>
<ds:datastoreItem xmlns:ds="http://schemas.openxmlformats.org/officeDocument/2006/customXml" ds:itemID="{345227B9-44BC-4F77-A995-D6CA5DA737C9}">
  <ds:schemaRefs>
    <ds:schemaRef ds:uri="ESRI.ArcGIS.Mapping.OfficeIntegration.PowerPointInfo"/>
  </ds:schemaRefs>
</ds:datastoreItem>
</file>

<file path=customXml/itemProps130.xml><?xml version="1.0" encoding="utf-8"?>
<ds:datastoreItem xmlns:ds="http://schemas.openxmlformats.org/officeDocument/2006/customXml" ds:itemID="{3541D82A-DE73-4D52-A608-CA6013FE6FCE}">
  <ds:schemaRefs>
    <ds:schemaRef ds:uri="ESRI.ArcGIS.Mapping.OfficeIntegration.PowerPointInfo"/>
  </ds:schemaRefs>
</ds:datastoreItem>
</file>

<file path=customXml/itemProps131.xml><?xml version="1.0" encoding="utf-8"?>
<ds:datastoreItem xmlns:ds="http://schemas.openxmlformats.org/officeDocument/2006/customXml" ds:itemID="{24079122-F586-468C-A528-C4A0FD3ACCD3}">
  <ds:schemaRefs>
    <ds:schemaRef ds:uri="ESRI.ArcGIS.Mapping.OfficeIntegration.PowerPointInfo"/>
  </ds:schemaRefs>
</ds:datastoreItem>
</file>

<file path=customXml/itemProps132.xml><?xml version="1.0" encoding="utf-8"?>
<ds:datastoreItem xmlns:ds="http://schemas.openxmlformats.org/officeDocument/2006/customXml" ds:itemID="{8ED5C896-0B6C-47E6-BDD6-D77F9478C4DA}">
  <ds:schemaRefs>
    <ds:schemaRef ds:uri="ESRI.ArcGIS.Mapping.OfficeIntegration.PowerPointInfo"/>
  </ds:schemaRefs>
</ds:datastoreItem>
</file>

<file path=customXml/itemProps133.xml><?xml version="1.0" encoding="utf-8"?>
<ds:datastoreItem xmlns:ds="http://schemas.openxmlformats.org/officeDocument/2006/customXml" ds:itemID="{E314EE36-E4BB-4A9D-A4B4-746CD3F4AB39}">
  <ds:schemaRefs>
    <ds:schemaRef ds:uri="ESRI.ArcGIS.Mapping.OfficeIntegration.PowerPointInfo"/>
  </ds:schemaRefs>
</ds:datastoreItem>
</file>

<file path=customXml/itemProps134.xml><?xml version="1.0" encoding="utf-8"?>
<ds:datastoreItem xmlns:ds="http://schemas.openxmlformats.org/officeDocument/2006/customXml" ds:itemID="{C68029E9-776E-46B5-9394-466B03A05AAF}">
  <ds:schemaRefs>
    <ds:schemaRef ds:uri="ESRI.ArcGIS.Mapping.OfficeIntegration.PowerPointInfo"/>
  </ds:schemaRefs>
</ds:datastoreItem>
</file>

<file path=customXml/itemProps135.xml><?xml version="1.0" encoding="utf-8"?>
<ds:datastoreItem xmlns:ds="http://schemas.openxmlformats.org/officeDocument/2006/customXml" ds:itemID="{58B34728-1EFB-46F4-A268-8A59ABD0FCC5}">
  <ds:schemaRefs>
    <ds:schemaRef ds:uri="ESRI.ArcGIS.Mapping.OfficeIntegration.PowerPointInfo"/>
  </ds:schemaRefs>
</ds:datastoreItem>
</file>

<file path=customXml/itemProps136.xml><?xml version="1.0" encoding="utf-8"?>
<ds:datastoreItem xmlns:ds="http://schemas.openxmlformats.org/officeDocument/2006/customXml" ds:itemID="{D0B1AB2B-4337-4B13-839B-A03497C3BE31}">
  <ds:schemaRefs>
    <ds:schemaRef ds:uri="ESRI.ArcGIS.Mapping.OfficeIntegration.PowerPointInfo"/>
  </ds:schemaRefs>
</ds:datastoreItem>
</file>

<file path=customXml/itemProps137.xml><?xml version="1.0" encoding="utf-8"?>
<ds:datastoreItem xmlns:ds="http://schemas.openxmlformats.org/officeDocument/2006/customXml" ds:itemID="{0B21D4B9-4242-4611-A4C9-6F68F9509CB5}">
  <ds:schemaRefs>
    <ds:schemaRef ds:uri="ESRI.ArcGIS.Mapping.OfficeIntegration.PowerPointInfo"/>
  </ds:schemaRefs>
</ds:datastoreItem>
</file>

<file path=customXml/itemProps138.xml><?xml version="1.0" encoding="utf-8"?>
<ds:datastoreItem xmlns:ds="http://schemas.openxmlformats.org/officeDocument/2006/customXml" ds:itemID="{82453245-397E-445C-B307-A51709B2F463}">
  <ds:schemaRefs>
    <ds:schemaRef ds:uri="ESRI.ArcGIS.Mapping.OfficeIntegration.PowerPointInfo"/>
  </ds:schemaRefs>
</ds:datastoreItem>
</file>

<file path=customXml/itemProps139.xml><?xml version="1.0" encoding="utf-8"?>
<ds:datastoreItem xmlns:ds="http://schemas.openxmlformats.org/officeDocument/2006/customXml" ds:itemID="{F2D35AE9-DBF5-4011-A938-FDB8A9CC9547}">
  <ds:schemaRefs>
    <ds:schemaRef ds:uri="ESRI.ArcGIS.Mapping.OfficeIntegration.PowerPointInfo"/>
  </ds:schemaRefs>
</ds:datastoreItem>
</file>

<file path=customXml/itemProps14.xml><?xml version="1.0" encoding="utf-8"?>
<ds:datastoreItem xmlns:ds="http://schemas.openxmlformats.org/officeDocument/2006/customXml" ds:itemID="{45D41322-9191-4BDF-945D-A23613C9EC83}">
  <ds:schemaRefs>
    <ds:schemaRef ds:uri="ESRI.ArcGIS.Mapping.OfficeIntegration.PowerPointInfo"/>
  </ds:schemaRefs>
</ds:datastoreItem>
</file>

<file path=customXml/itemProps140.xml><?xml version="1.0" encoding="utf-8"?>
<ds:datastoreItem xmlns:ds="http://schemas.openxmlformats.org/officeDocument/2006/customXml" ds:itemID="{EF77C849-AA3F-40E9-BF41-093A131A0473}">
  <ds:schemaRefs>
    <ds:schemaRef ds:uri="ESRI.ArcGIS.Mapping.OfficeIntegration.PowerPointInfo"/>
  </ds:schemaRefs>
</ds:datastoreItem>
</file>

<file path=customXml/itemProps141.xml><?xml version="1.0" encoding="utf-8"?>
<ds:datastoreItem xmlns:ds="http://schemas.openxmlformats.org/officeDocument/2006/customXml" ds:itemID="{591B8244-4E87-406E-A991-9B57AF2D1E01}">
  <ds:schemaRefs>
    <ds:schemaRef ds:uri="ESRI.ArcGIS.Mapping.OfficeIntegration.PowerPointInfo"/>
  </ds:schemaRefs>
</ds:datastoreItem>
</file>

<file path=customXml/itemProps142.xml><?xml version="1.0" encoding="utf-8"?>
<ds:datastoreItem xmlns:ds="http://schemas.openxmlformats.org/officeDocument/2006/customXml" ds:itemID="{824EEB39-D9A7-4588-A07C-F7C43F89576D}">
  <ds:schemaRefs>
    <ds:schemaRef ds:uri="ESRI.ArcGIS.Mapping.OfficeIntegration.PowerPointInfo"/>
  </ds:schemaRefs>
</ds:datastoreItem>
</file>

<file path=customXml/itemProps143.xml><?xml version="1.0" encoding="utf-8"?>
<ds:datastoreItem xmlns:ds="http://schemas.openxmlformats.org/officeDocument/2006/customXml" ds:itemID="{343A91AF-4C5C-46A8-AC5B-D8D71D715FF5}">
  <ds:schemaRefs>
    <ds:schemaRef ds:uri="ESRI.ArcGIS.Mapping.OfficeIntegration.PowerPointInfo"/>
  </ds:schemaRefs>
</ds:datastoreItem>
</file>

<file path=customXml/itemProps144.xml><?xml version="1.0" encoding="utf-8"?>
<ds:datastoreItem xmlns:ds="http://schemas.openxmlformats.org/officeDocument/2006/customXml" ds:itemID="{D7E1E739-B825-45EE-9219-71243A3B31EB}">
  <ds:schemaRefs>
    <ds:schemaRef ds:uri="ESRI.ArcGIS.Mapping.OfficeIntegration.PowerPointInfo"/>
  </ds:schemaRefs>
</ds:datastoreItem>
</file>

<file path=customXml/itemProps145.xml><?xml version="1.0" encoding="utf-8"?>
<ds:datastoreItem xmlns:ds="http://schemas.openxmlformats.org/officeDocument/2006/customXml" ds:itemID="{90DA14AB-D7BD-490C-9CCB-F2C515B8D93C}">
  <ds:schemaRefs>
    <ds:schemaRef ds:uri="ESRI.ArcGIS.Mapping.OfficeIntegration.PowerPointInfo"/>
  </ds:schemaRefs>
</ds:datastoreItem>
</file>

<file path=customXml/itemProps146.xml><?xml version="1.0" encoding="utf-8"?>
<ds:datastoreItem xmlns:ds="http://schemas.openxmlformats.org/officeDocument/2006/customXml" ds:itemID="{A0815E94-9532-4F52-B661-C124988EA6F1}">
  <ds:schemaRefs>
    <ds:schemaRef ds:uri="ESRI.ArcGIS.Mapping.OfficeIntegration.PowerPointInfo"/>
  </ds:schemaRefs>
</ds:datastoreItem>
</file>

<file path=customXml/itemProps147.xml><?xml version="1.0" encoding="utf-8"?>
<ds:datastoreItem xmlns:ds="http://schemas.openxmlformats.org/officeDocument/2006/customXml" ds:itemID="{6DF39C0F-4409-48CE-940E-1A3D91EB3546}">
  <ds:schemaRefs>
    <ds:schemaRef ds:uri="ESRI.ArcGIS.Mapping.OfficeIntegration.PowerPointInfo"/>
  </ds:schemaRefs>
</ds:datastoreItem>
</file>

<file path=customXml/itemProps148.xml><?xml version="1.0" encoding="utf-8"?>
<ds:datastoreItem xmlns:ds="http://schemas.openxmlformats.org/officeDocument/2006/customXml" ds:itemID="{A660C221-5376-4808-9552-CFEECC4C1F6B}">
  <ds:schemaRefs>
    <ds:schemaRef ds:uri="ESRI.ArcGIS.Mapping.OfficeIntegration.PowerPointInfo"/>
  </ds:schemaRefs>
</ds:datastoreItem>
</file>

<file path=customXml/itemProps149.xml><?xml version="1.0" encoding="utf-8"?>
<ds:datastoreItem xmlns:ds="http://schemas.openxmlformats.org/officeDocument/2006/customXml" ds:itemID="{C7321794-C648-4D8B-8FB6-CE8EE645F81D}">
  <ds:schemaRefs>
    <ds:schemaRef ds:uri="ESRI.ArcGIS.Mapping.OfficeIntegration.PowerPointInfo"/>
  </ds:schemaRefs>
</ds:datastoreItem>
</file>

<file path=customXml/itemProps15.xml><?xml version="1.0" encoding="utf-8"?>
<ds:datastoreItem xmlns:ds="http://schemas.openxmlformats.org/officeDocument/2006/customXml" ds:itemID="{25105FB7-50A2-42E7-B6B0-FC0BF51DAF8C}">
  <ds:schemaRefs>
    <ds:schemaRef ds:uri="ESRI.ArcGIS.Mapping.OfficeIntegration.PowerPointInfo"/>
  </ds:schemaRefs>
</ds:datastoreItem>
</file>

<file path=customXml/itemProps150.xml><?xml version="1.0" encoding="utf-8"?>
<ds:datastoreItem xmlns:ds="http://schemas.openxmlformats.org/officeDocument/2006/customXml" ds:itemID="{88D6F9CC-AE6A-43B5-B24D-413659F31A57}">
  <ds:schemaRefs>
    <ds:schemaRef ds:uri="ESRI.ArcGIS.Mapping.OfficeIntegration.PowerPointInfo"/>
  </ds:schemaRefs>
</ds:datastoreItem>
</file>

<file path=customXml/itemProps151.xml><?xml version="1.0" encoding="utf-8"?>
<ds:datastoreItem xmlns:ds="http://schemas.openxmlformats.org/officeDocument/2006/customXml" ds:itemID="{7E1C15AB-0999-41CB-8513-2EA5E510E662}">
  <ds:schemaRefs>
    <ds:schemaRef ds:uri="ESRI.ArcGIS.Mapping.OfficeIntegration.PowerPointInfo"/>
  </ds:schemaRefs>
</ds:datastoreItem>
</file>

<file path=customXml/itemProps152.xml><?xml version="1.0" encoding="utf-8"?>
<ds:datastoreItem xmlns:ds="http://schemas.openxmlformats.org/officeDocument/2006/customXml" ds:itemID="{C44AF1C9-3868-42FE-96E2-5E61350CE436}">
  <ds:schemaRefs>
    <ds:schemaRef ds:uri="ESRI.ArcGIS.Mapping.OfficeIntegration.PowerPointInfo"/>
  </ds:schemaRefs>
</ds:datastoreItem>
</file>

<file path=customXml/itemProps153.xml><?xml version="1.0" encoding="utf-8"?>
<ds:datastoreItem xmlns:ds="http://schemas.openxmlformats.org/officeDocument/2006/customXml" ds:itemID="{90991F5D-2B41-4DAE-8697-950D18066365}">
  <ds:schemaRefs>
    <ds:schemaRef ds:uri="ESRI.ArcGIS.Mapping.OfficeIntegration.PowerPointInfo"/>
  </ds:schemaRefs>
</ds:datastoreItem>
</file>

<file path=customXml/itemProps154.xml><?xml version="1.0" encoding="utf-8"?>
<ds:datastoreItem xmlns:ds="http://schemas.openxmlformats.org/officeDocument/2006/customXml" ds:itemID="{14EF354B-A188-4037-BF00-E007B0D436C4}">
  <ds:schemaRefs>
    <ds:schemaRef ds:uri="ESRI.ArcGIS.Mapping.OfficeIntegration.PowerPointInfo"/>
  </ds:schemaRefs>
</ds:datastoreItem>
</file>

<file path=customXml/itemProps155.xml><?xml version="1.0" encoding="utf-8"?>
<ds:datastoreItem xmlns:ds="http://schemas.openxmlformats.org/officeDocument/2006/customXml" ds:itemID="{3CDBF6AF-F0FF-4FAC-B8F2-6C83129F09CC}">
  <ds:schemaRefs>
    <ds:schemaRef ds:uri="ESRI.ArcGIS.Mapping.OfficeIntegration.PowerPointInfo"/>
  </ds:schemaRefs>
</ds:datastoreItem>
</file>

<file path=customXml/itemProps156.xml><?xml version="1.0" encoding="utf-8"?>
<ds:datastoreItem xmlns:ds="http://schemas.openxmlformats.org/officeDocument/2006/customXml" ds:itemID="{CEA984E6-6AD7-47C3-A2FC-E41094D6CB30}">
  <ds:schemaRefs>
    <ds:schemaRef ds:uri="ESRI.ArcGIS.Mapping.OfficeIntegration.PowerPointInfo"/>
  </ds:schemaRefs>
</ds:datastoreItem>
</file>

<file path=customXml/itemProps157.xml><?xml version="1.0" encoding="utf-8"?>
<ds:datastoreItem xmlns:ds="http://schemas.openxmlformats.org/officeDocument/2006/customXml" ds:itemID="{E67EA619-37CA-4525-8FA7-4A8D7AC557A2}">
  <ds:schemaRefs>
    <ds:schemaRef ds:uri="ESRI.ArcGIS.Mapping.OfficeIntegration.PowerPointInfo"/>
  </ds:schemaRefs>
</ds:datastoreItem>
</file>

<file path=customXml/itemProps158.xml><?xml version="1.0" encoding="utf-8"?>
<ds:datastoreItem xmlns:ds="http://schemas.openxmlformats.org/officeDocument/2006/customXml" ds:itemID="{6692DB87-4132-42A6-9498-B20328BC9D1B}">
  <ds:schemaRefs>
    <ds:schemaRef ds:uri="ESRI.ArcGIS.Mapping.OfficeIntegration.PowerPointInfo"/>
  </ds:schemaRefs>
</ds:datastoreItem>
</file>

<file path=customXml/itemProps159.xml><?xml version="1.0" encoding="utf-8"?>
<ds:datastoreItem xmlns:ds="http://schemas.openxmlformats.org/officeDocument/2006/customXml" ds:itemID="{7A729983-8D5D-4246-8357-9F6191882B31}">
  <ds:schemaRefs>
    <ds:schemaRef ds:uri="ESRI.ArcGIS.Mapping.OfficeIntegration.PowerPointInfo"/>
  </ds:schemaRefs>
</ds:datastoreItem>
</file>

<file path=customXml/itemProps16.xml><?xml version="1.0" encoding="utf-8"?>
<ds:datastoreItem xmlns:ds="http://schemas.openxmlformats.org/officeDocument/2006/customXml" ds:itemID="{B44F7838-1ED2-4A9F-8EA8-AF3074545896}">
  <ds:schemaRefs>
    <ds:schemaRef ds:uri="ESRI.ArcGIS.Mapping.OfficeIntegration.PowerPointInfo"/>
  </ds:schemaRefs>
</ds:datastoreItem>
</file>

<file path=customXml/itemProps160.xml><?xml version="1.0" encoding="utf-8"?>
<ds:datastoreItem xmlns:ds="http://schemas.openxmlformats.org/officeDocument/2006/customXml" ds:itemID="{6965848C-5F11-47EF-A354-2C1918849E6A}">
  <ds:schemaRefs>
    <ds:schemaRef ds:uri="ESRI.ArcGIS.Mapping.OfficeIntegration.PowerPointInfo"/>
  </ds:schemaRefs>
</ds:datastoreItem>
</file>

<file path=customXml/itemProps161.xml><?xml version="1.0" encoding="utf-8"?>
<ds:datastoreItem xmlns:ds="http://schemas.openxmlformats.org/officeDocument/2006/customXml" ds:itemID="{D8691D8C-4AE9-481C-A1ED-B621DB4E9800}">
  <ds:schemaRefs>
    <ds:schemaRef ds:uri="ESRI.ArcGIS.Mapping.OfficeIntegration.PowerPointInfo"/>
  </ds:schemaRefs>
</ds:datastoreItem>
</file>

<file path=customXml/itemProps162.xml><?xml version="1.0" encoding="utf-8"?>
<ds:datastoreItem xmlns:ds="http://schemas.openxmlformats.org/officeDocument/2006/customXml" ds:itemID="{BFF61CB1-293F-40AD-BE91-434CF42D56E8}">
  <ds:schemaRefs>
    <ds:schemaRef ds:uri="ESRI.ArcGIS.Mapping.OfficeIntegration.PowerPointInfo"/>
  </ds:schemaRefs>
</ds:datastoreItem>
</file>

<file path=customXml/itemProps163.xml><?xml version="1.0" encoding="utf-8"?>
<ds:datastoreItem xmlns:ds="http://schemas.openxmlformats.org/officeDocument/2006/customXml" ds:itemID="{2397EF73-22FF-4AEB-AD15-6864B9A30C85}">
  <ds:schemaRefs>
    <ds:schemaRef ds:uri="ESRI.ArcGIS.Mapping.OfficeIntegration.PowerPointInfo"/>
  </ds:schemaRefs>
</ds:datastoreItem>
</file>

<file path=customXml/itemProps164.xml><?xml version="1.0" encoding="utf-8"?>
<ds:datastoreItem xmlns:ds="http://schemas.openxmlformats.org/officeDocument/2006/customXml" ds:itemID="{3ED526E6-6713-4634-BF13-0D1F71470156}">
  <ds:schemaRefs>
    <ds:schemaRef ds:uri="ESRI.ArcGIS.Mapping.OfficeIntegration.PowerPointInfo"/>
  </ds:schemaRefs>
</ds:datastoreItem>
</file>

<file path=customXml/itemProps165.xml><?xml version="1.0" encoding="utf-8"?>
<ds:datastoreItem xmlns:ds="http://schemas.openxmlformats.org/officeDocument/2006/customXml" ds:itemID="{52A2802B-20F9-4706-B12C-3064BEDD3153}">
  <ds:schemaRefs>
    <ds:schemaRef ds:uri="ESRI.ArcGIS.Mapping.OfficeIntegration.PowerPointInfo"/>
  </ds:schemaRefs>
</ds:datastoreItem>
</file>

<file path=customXml/itemProps166.xml><?xml version="1.0" encoding="utf-8"?>
<ds:datastoreItem xmlns:ds="http://schemas.openxmlformats.org/officeDocument/2006/customXml" ds:itemID="{062C4D05-C52D-44FB-998B-9917E8629CB8}">
  <ds:schemaRefs>
    <ds:schemaRef ds:uri="ESRI.ArcGIS.Mapping.OfficeIntegration.PowerPointInfo"/>
  </ds:schemaRefs>
</ds:datastoreItem>
</file>

<file path=customXml/itemProps167.xml><?xml version="1.0" encoding="utf-8"?>
<ds:datastoreItem xmlns:ds="http://schemas.openxmlformats.org/officeDocument/2006/customXml" ds:itemID="{81226899-C1DD-4C7E-9623-087C4793CDBF}">
  <ds:schemaRefs>
    <ds:schemaRef ds:uri="ESRI.ArcGIS.Mapping.OfficeIntegration.PowerPointInfo"/>
  </ds:schemaRefs>
</ds:datastoreItem>
</file>

<file path=customXml/itemProps168.xml><?xml version="1.0" encoding="utf-8"?>
<ds:datastoreItem xmlns:ds="http://schemas.openxmlformats.org/officeDocument/2006/customXml" ds:itemID="{51D62099-CD36-49FA-9D2A-5876848A895E}">
  <ds:schemaRefs>
    <ds:schemaRef ds:uri="ESRI.ArcGIS.Mapping.OfficeIntegration.PowerPointInfo"/>
  </ds:schemaRefs>
</ds:datastoreItem>
</file>

<file path=customXml/itemProps169.xml><?xml version="1.0" encoding="utf-8"?>
<ds:datastoreItem xmlns:ds="http://schemas.openxmlformats.org/officeDocument/2006/customXml" ds:itemID="{8EF7B443-16D1-4B2B-A6D2-DBFB779230E5}">
  <ds:schemaRefs>
    <ds:schemaRef ds:uri="ESRI.ArcGIS.Mapping.OfficeIntegration.PowerPointInfo"/>
  </ds:schemaRefs>
</ds:datastoreItem>
</file>

<file path=customXml/itemProps17.xml><?xml version="1.0" encoding="utf-8"?>
<ds:datastoreItem xmlns:ds="http://schemas.openxmlformats.org/officeDocument/2006/customXml" ds:itemID="{A505AE81-9E72-403D-829C-8D82D8DA685F}">
  <ds:schemaRefs>
    <ds:schemaRef ds:uri="ESRI.ArcGIS.Mapping.OfficeIntegration.PowerPointInfo"/>
  </ds:schemaRefs>
</ds:datastoreItem>
</file>

<file path=customXml/itemProps170.xml><?xml version="1.0" encoding="utf-8"?>
<ds:datastoreItem xmlns:ds="http://schemas.openxmlformats.org/officeDocument/2006/customXml" ds:itemID="{E97C7DDC-ACB8-4E32-B766-EEDEB96AFDE7}">
  <ds:schemaRefs>
    <ds:schemaRef ds:uri="ESRI.ArcGIS.Mapping.OfficeIntegration.PowerPointInfo"/>
  </ds:schemaRefs>
</ds:datastoreItem>
</file>

<file path=customXml/itemProps171.xml><?xml version="1.0" encoding="utf-8"?>
<ds:datastoreItem xmlns:ds="http://schemas.openxmlformats.org/officeDocument/2006/customXml" ds:itemID="{7FBA7ED9-387D-4930-95FC-B401DBAE1B59}">
  <ds:schemaRefs>
    <ds:schemaRef ds:uri="ESRI.ArcGIS.Mapping.OfficeIntegration.PowerPointInfo"/>
  </ds:schemaRefs>
</ds:datastoreItem>
</file>

<file path=customXml/itemProps172.xml><?xml version="1.0" encoding="utf-8"?>
<ds:datastoreItem xmlns:ds="http://schemas.openxmlformats.org/officeDocument/2006/customXml" ds:itemID="{B4E7CA97-C11F-40B4-B3CD-0F5CBCD11849}">
  <ds:schemaRefs>
    <ds:schemaRef ds:uri="ESRI.ArcGIS.Mapping.OfficeIntegration.PowerPointInfo"/>
  </ds:schemaRefs>
</ds:datastoreItem>
</file>

<file path=customXml/itemProps173.xml><?xml version="1.0" encoding="utf-8"?>
<ds:datastoreItem xmlns:ds="http://schemas.openxmlformats.org/officeDocument/2006/customXml" ds:itemID="{AD0DBDAE-05BF-460F-A88C-E4239D9EA8CD}">
  <ds:schemaRefs>
    <ds:schemaRef ds:uri="ESRI.ArcGIS.Mapping.OfficeIntegration.PowerPointInfo"/>
  </ds:schemaRefs>
</ds:datastoreItem>
</file>

<file path=customXml/itemProps174.xml><?xml version="1.0" encoding="utf-8"?>
<ds:datastoreItem xmlns:ds="http://schemas.openxmlformats.org/officeDocument/2006/customXml" ds:itemID="{51D98729-FA52-49DB-AECC-9861B2A1DCA7}">
  <ds:schemaRefs>
    <ds:schemaRef ds:uri="ESRI.ArcGIS.Mapping.OfficeIntegration.PowerPointInfo"/>
  </ds:schemaRefs>
</ds:datastoreItem>
</file>

<file path=customXml/itemProps175.xml><?xml version="1.0" encoding="utf-8"?>
<ds:datastoreItem xmlns:ds="http://schemas.openxmlformats.org/officeDocument/2006/customXml" ds:itemID="{BF39CEFF-5621-4BE5-9F01-167FF6BCC18F}">
  <ds:schemaRefs>
    <ds:schemaRef ds:uri="ESRI.ArcGIS.Mapping.OfficeIntegration.PowerPointInfo"/>
  </ds:schemaRefs>
</ds:datastoreItem>
</file>

<file path=customXml/itemProps176.xml><?xml version="1.0" encoding="utf-8"?>
<ds:datastoreItem xmlns:ds="http://schemas.openxmlformats.org/officeDocument/2006/customXml" ds:itemID="{779DD44A-2832-451C-A90E-95A94213B3E5}">
  <ds:schemaRefs>
    <ds:schemaRef ds:uri="ESRI.ArcGIS.Mapping.OfficeIntegration.PowerPointInfo"/>
  </ds:schemaRefs>
</ds:datastoreItem>
</file>

<file path=customXml/itemProps177.xml><?xml version="1.0" encoding="utf-8"?>
<ds:datastoreItem xmlns:ds="http://schemas.openxmlformats.org/officeDocument/2006/customXml" ds:itemID="{38E5427C-D676-484F-AEF1-CE265DFC6E02}">
  <ds:schemaRefs>
    <ds:schemaRef ds:uri="ESRI.ArcGIS.Mapping.OfficeIntegration.PowerPointInfo"/>
  </ds:schemaRefs>
</ds:datastoreItem>
</file>

<file path=customXml/itemProps178.xml><?xml version="1.0" encoding="utf-8"?>
<ds:datastoreItem xmlns:ds="http://schemas.openxmlformats.org/officeDocument/2006/customXml" ds:itemID="{CAF3AE61-712E-4F23-A942-D217CCB7A2FC}">
  <ds:schemaRefs>
    <ds:schemaRef ds:uri="ESRI.ArcGIS.Mapping.OfficeIntegration.PowerPointInfo"/>
  </ds:schemaRefs>
</ds:datastoreItem>
</file>

<file path=customXml/itemProps179.xml><?xml version="1.0" encoding="utf-8"?>
<ds:datastoreItem xmlns:ds="http://schemas.openxmlformats.org/officeDocument/2006/customXml" ds:itemID="{89222502-D28E-4F2D-B36B-45A3645FF7D0}">
  <ds:schemaRefs>
    <ds:schemaRef ds:uri="ESRI.ArcGIS.Mapping.OfficeIntegration.PowerPointInfo"/>
  </ds:schemaRefs>
</ds:datastoreItem>
</file>

<file path=customXml/itemProps18.xml><?xml version="1.0" encoding="utf-8"?>
<ds:datastoreItem xmlns:ds="http://schemas.openxmlformats.org/officeDocument/2006/customXml" ds:itemID="{3CA5072D-174B-49A1-877D-888FB6B709EB}">
  <ds:schemaRefs>
    <ds:schemaRef ds:uri="ESRI.ArcGIS.Mapping.OfficeIntegration.PowerPointInfo"/>
  </ds:schemaRefs>
</ds:datastoreItem>
</file>

<file path=customXml/itemProps180.xml><?xml version="1.0" encoding="utf-8"?>
<ds:datastoreItem xmlns:ds="http://schemas.openxmlformats.org/officeDocument/2006/customXml" ds:itemID="{CFBAB61C-2678-4268-80F9-EBDD3F0628EB}">
  <ds:schemaRefs>
    <ds:schemaRef ds:uri="ESRI.ArcGIS.Mapping.OfficeIntegration.PowerPointInfo"/>
  </ds:schemaRefs>
</ds:datastoreItem>
</file>

<file path=customXml/itemProps181.xml><?xml version="1.0" encoding="utf-8"?>
<ds:datastoreItem xmlns:ds="http://schemas.openxmlformats.org/officeDocument/2006/customXml" ds:itemID="{3E64C7B3-56F5-4A7E-9813-76ECBB7D8679}">
  <ds:schemaRefs>
    <ds:schemaRef ds:uri="ESRI.ArcGIS.Mapping.OfficeIntegration.PowerPointInfo"/>
  </ds:schemaRefs>
</ds:datastoreItem>
</file>

<file path=customXml/itemProps182.xml><?xml version="1.0" encoding="utf-8"?>
<ds:datastoreItem xmlns:ds="http://schemas.openxmlformats.org/officeDocument/2006/customXml" ds:itemID="{D0525FEF-145A-4E34-8B95-EDA9B57C12CD}">
  <ds:schemaRefs>
    <ds:schemaRef ds:uri="ESRI.ArcGIS.Mapping.OfficeIntegration.PowerPointInfo"/>
  </ds:schemaRefs>
</ds:datastoreItem>
</file>

<file path=customXml/itemProps183.xml><?xml version="1.0" encoding="utf-8"?>
<ds:datastoreItem xmlns:ds="http://schemas.openxmlformats.org/officeDocument/2006/customXml" ds:itemID="{2E7646D0-343D-4C0E-9AAA-2EA826CE9704}">
  <ds:schemaRefs>
    <ds:schemaRef ds:uri="ESRI.ArcGIS.Mapping.OfficeIntegration.PowerPointInfo"/>
  </ds:schemaRefs>
</ds:datastoreItem>
</file>

<file path=customXml/itemProps184.xml><?xml version="1.0" encoding="utf-8"?>
<ds:datastoreItem xmlns:ds="http://schemas.openxmlformats.org/officeDocument/2006/customXml" ds:itemID="{6294FB90-C442-4569-B7BA-C4B1245D4F73}">
  <ds:schemaRefs>
    <ds:schemaRef ds:uri="ESRI.ArcGIS.Mapping.OfficeIntegration.PowerPointInfo"/>
  </ds:schemaRefs>
</ds:datastoreItem>
</file>

<file path=customXml/itemProps185.xml><?xml version="1.0" encoding="utf-8"?>
<ds:datastoreItem xmlns:ds="http://schemas.openxmlformats.org/officeDocument/2006/customXml" ds:itemID="{FE36AFFE-BF57-4E0D-87DF-4713FFC9EA68}">
  <ds:schemaRefs>
    <ds:schemaRef ds:uri="ESRI.ArcGIS.Mapping.OfficeIntegration.PowerPointInfo"/>
  </ds:schemaRefs>
</ds:datastoreItem>
</file>

<file path=customXml/itemProps186.xml><?xml version="1.0" encoding="utf-8"?>
<ds:datastoreItem xmlns:ds="http://schemas.openxmlformats.org/officeDocument/2006/customXml" ds:itemID="{E1575BE4-FE5C-4FE2-B0F2-C2685882CFD6}">
  <ds:schemaRefs>
    <ds:schemaRef ds:uri="ESRI.ArcGIS.Mapping.OfficeIntegration.PowerPointInfo"/>
  </ds:schemaRefs>
</ds:datastoreItem>
</file>

<file path=customXml/itemProps187.xml><?xml version="1.0" encoding="utf-8"?>
<ds:datastoreItem xmlns:ds="http://schemas.openxmlformats.org/officeDocument/2006/customXml" ds:itemID="{6DE63742-31C9-421C-B421-84AE60A64862}">
  <ds:schemaRefs>
    <ds:schemaRef ds:uri="ESRI.ArcGIS.Mapping.OfficeIntegration.PowerPointInfo"/>
  </ds:schemaRefs>
</ds:datastoreItem>
</file>

<file path=customXml/itemProps188.xml><?xml version="1.0" encoding="utf-8"?>
<ds:datastoreItem xmlns:ds="http://schemas.openxmlformats.org/officeDocument/2006/customXml" ds:itemID="{8D67BFF6-140D-4A56-B7E2-A23C881E507A}">
  <ds:schemaRefs>
    <ds:schemaRef ds:uri="ESRI.ArcGIS.Mapping.OfficeIntegration.PowerPointInfo"/>
  </ds:schemaRefs>
</ds:datastoreItem>
</file>

<file path=customXml/itemProps189.xml><?xml version="1.0" encoding="utf-8"?>
<ds:datastoreItem xmlns:ds="http://schemas.openxmlformats.org/officeDocument/2006/customXml" ds:itemID="{629BE120-9B29-4071-9B74-BC14D64E2EB1}">
  <ds:schemaRefs>
    <ds:schemaRef ds:uri="ESRI.ArcGIS.Mapping.OfficeIntegration.PowerPointInfo"/>
  </ds:schemaRefs>
</ds:datastoreItem>
</file>

<file path=customXml/itemProps19.xml><?xml version="1.0" encoding="utf-8"?>
<ds:datastoreItem xmlns:ds="http://schemas.openxmlformats.org/officeDocument/2006/customXml" ds:itemID="{A9E3F56A-7C91-4984-8149-377213B9CF92}">
  <ds:schemaRefs>
    <ds:schemaRef ds:uri="ESRI.ArcGIS.Mapping.OfficeIntegration.PowerPointInfo"/>
  </ds:schemaRefs>
</ds:datastoreItem>
</file>

<file path=customXml/itemProps190.xml><?xml version="1.0" encoding="utf-8"?>
<ds:datastoreItem xmlns:ds="http://schemas.openxmlformats.org/officeDocument/2006/customXml" ds:itemID="{2C44D054-4076-4D77-8EBD-43E097D27354}">
  <ds:schemaRefs>
    <ds:schemaRef ds:uri="ESRI.ArcGIS.Mapping.OfficeIntegration.PowerPointInfo"/>
  </ds:schemaRefs>
</ds:datastoreItem>
</file>

<file path=customXml/itemProps191.xml><?xml version="1.0" encoding="utf-8"?>
<ds:datastoreItem xmlns:ds="http://schemas.openxmlformats.org/officeDocument/2006/customXml" ds:itemID="{A18C1507-3671-4968-8DEE-6F884A8BB33A}">
  <ds:schemaRefs>
    <ds:schemaRef ds:uri="ESRI.ArcGIS.Mapping.OfficeIntegration.PowerPointInfo"/>
  </ds:schemaRefs>
</ds:datastoreItem>
</file>

<file path=customXml/itemProps192.xml><?xml version="1.0" encoding="utf-8"?>
<ds:datastoreItem xmlns:ds="http://schemas.openxmlformats.org/officeDocument/2006/customXml" ds:itemID="{8B75173B-1B56-4640-BEE4-0186382E03E3}">
  <ds:schemaRefs>
    <ds:schemaRef ds:uri="ESRI.ArcGIS.Mapping.OfficeIntegration.PowerPointInfo"/>
  </ds:schemaRefs>
</ds:datastoreItem>
</file>

<file path=customXml/itemProps193.xml><?xml version="1.0" encoding="utf-8"?>
<ds:datastoreItem xmlns:ds="http://schemas.openxmlformats.org/officeDocument/2006/customXml" ds:itemID="{AEFCB451-446E-4409-B338-5B77B9A36B1B}">
  <ds:schemaRefs>
    <ds:schemaRef ds:uri="ESRI.ArcGIS.Mapping.OfficeIntegration.PowerPointInfo"/>
  </ds:schemaRefs>
</ds:datastoreItem>
</file>

<file path=customXml/itemProps194.xml><?xml version="1.0" encoding="utf-8"?>
<ds:datastoreItem xmlns:ds="http://schemas.openxmlformats.org/officeDocument/2006/customXml" ds:itemID="{8F23A020-DCB5-4E06-8BFA-BBD380546C64}">
  <ds:schemaRefs>
    <ds:schemaRef ds:uri="ESRI.ArcGIS.Mapping.OfficeIntegration.PowerPointInfo"/>
  </ds:schemaRefs>
</ds:datastoreItem>
</file>

<file path=customXml/itemProps195.xml><?xml version="1.0" encoding="utf-8"?>
<ds:datastoreItem xmlns:ds="http://schemas.openxmlformats.org/officeDocument/2006/customXml" ds:itemID="{05E06F59-6F1F-4F59-BCA6-31E51C8298B9}">
  <ds:schemaRefs>
    <ds:schemaRef ds:uri="ESRI.ArcGIS.Mapping.OfficeIntegration.PowerPointInfo"/>
  </ds:schemaRefs>
</ds:datastoreItem>
</file>

<file path=customXml/itemProps196.xml><?xml version="1.0" encoding="utf-8"?>
<ds:datastoreItem xmlns:ds="http://schemas.openxmlformats.org/officeDocument/2006/customXml" ds:itemID="{0475FFBB-4A4E-49A2-83CE-2EBCB01E132A}">
  <ds:schemaRefs>
    <ds:schemaRef ds:uri="ESRI.ArcGIS.Mapping.OfficeIntegration.PowerPointInfo"/>
  </ds:schemaRefs>
</ds:datastoreItem>
</file>

<file path=customXml/itemProps197.xml><?xml version="1.0" encoding="utf-8"?>
<ds:datastoreItem xmlns:ds="http://schemas.openxmlformats.org/officeDocument/2006/customXml" ds:itemID="{1930DDE6-5C3F-434A-9DCC-A1ED6313EE24}">
  <ds:schemaRefs>
    <ds:schemaRef ds:uri="ESRI.ArcGIS.Mapping.OfficeIntegration.PowerPointInfo"/>
  </ds:schemaRefs>
</ds:datastoreItem>
</file>

<file path=customXml/itemProps198.xml><?xml version="1.0" encoding="utf-8"?>
<ds:datastoreItem xmlns:ds="http://schemas.openxmlformats.org/officeDocument/2006/customXml" ds:itemID="{AC5B2E22-25FC-4252-B438-3EF07C3CB418}">
  <ds:schemaRefs>
    <ds:schemaRef ds:uri="ESRI.ArcGIS.Mapping.OfficeIntegration.PowerPointInfo"/>
  </ds:schemaRefs>
</ds:datastoreItem>
</file>

<file path=customXml/itemProps199.xml><?xml version="1.0" encoding="utf-8"?>
<ds:datastoreItem xmlns:ds="http://schemas.openxmlformats.org/officeDocument/2006/customXml" ds:itemID="{083ED6B7-6113-4E55-ACF5-628D9BAF5EEB}">
  <ds:schemaRefs>
    <ds:schemaRef ds:uri="ESRI.ArcGIS.Mapping.OfficeIntegration.PowerPointInfo"/>
  </ds:schemaRefs>
</ds:datastoreItem>
</file>

<file path=customXml/itemProps2.xml><?xml version="1.0" encoding="utf-8"?>
<ds:datastoreItem xmlns:ds="http://schemas.openxmlformats.org/officeDocument/2006/customXml" ds:itemID="{2335CDC5-4A74-4909-901F-5B3F69A5CB31}">
  <ds:schemaRefs>
    <ds:schemaRef ds:uri="ESRI.ArcGIS.Mapping.OfficeIntegration.PowerPointInfo"/>
  </ds:schemaRefs>
</ds:datastoreItem>
</file>

<file path=customXml/itemProps20.xml><?xml version="1.0" encoding="utf-8"?>
<ds:datastoreItem xmlns:ds="http://schemas.openxmlformats.org/officeDocument/2006/customXml" ds:itemID="{A310F9FD-B4F7-4B13-9E62-4D52DC0F35FB}">
  <ds:schemaRefs>
    <ds:schemaRef ds:uri="ESRI.ArcGIS.Mapping.OfficeIntegration.PowerPointInfo"/>
  </ds:schemaRefs>
</ds:datastoreItem>
</file>

<file path=customXml/itemProps200.xml><?xml version="1.0" encoding="utf-8"?>
<ds:datastoreItem xmlns:ds="http://schemas.openxmlformats.org/officeDocument/2006/customXml" ds:itemID="{3561B3D5-A8D3-449F-B065-20190322D247}">
  <ds:schemaRefs>
    <ds:schemaRef ds:uri="ESRI.ArcGIS.Mapping.OfficeIntegration.PowerPointInfo"/>
  </ds:schemaRefs>
</ds:datastoreItem>
</file>

<file path=customXml/itemProps201.xml><?xml version="1.0" encoding="utf-8"?>
<ds:datastoreItem xmlns:ds="http://schemas.openxmlformats.org/officeDocument/2006/customXml" ds:itemID="{6296B22E-AC4D-425A-AE01-B5FC00A307D2}">
  <ds:schemaRefs>
    <ds:schemaRef ds:uri="ESRI.ArcGIS.Mapping.OfficeIntegration.PowerPointInfo"/>
  </ds:schemaRefs>
</ds:datastoreItem>
</file>

<file path=customXml/itemProps202.xml><?xml version="1.0" encoding="utf-8"?>
<ds:datastoreItem xmlns:ds="http://schemas.openxmlformats.org/officeDocument/2006/customXml" ds:itemID="{554D211E-C375-4C90-AB3A-E9B2BFF5A779}">
  <ds:schemaRefs>
    <ds:schemaRef ds:uri="ESRI.ArcGIS.Mapping.OfficeIntegration.PowerPointInfo"/>
  </ds:schemaRefs>
</ds:datastoreItem>
</file>

<file path=customXml/itemProps203.xml><?xml version="1.0" encoding="utf-8"?>
<ds:datastoreItem xmlns:ds="http://schemas.openxmlformats.org/officeDocument/2006/customXml" ds:itemID="{95BC8B85-E0B7-4814-991B-C49F762B7E04}">
  <ds:schemaRefs>
    <ds:schemaRef ds:uri="ESRI.ArcGIS.Mapping.OfficeIntegration.PowerPointInfo"/>
  </ds:schemaRefs>
</ds:datastoreItem>
</file>

<file path=customXml/itemProps204.xml><?xml version="1.0" encoding="utf-8"?>
<ds:datastoreItem xmlns:ds="http://schemas.openxmlformats.org/officeDocument/2006/customXml" ds:itemID="{667183CD-5AF8-4215-9DE2-56563270D041}">
  <ds:schemaRefs>
    <ds:schemaRef ds:uri="ESRI.ArcGIS.Mapping.OfficeIntegration.PowerPointInfo"/>
  </ds:schemaRefs>
</ds:datastoreItem>
</file>

<file path=customXml/itemProps205.xml><?xml version="1.0" encoding="utf-8"?>
<ds:datastoreItem xmlns:ds="http://schemas.openxmlformats.org/officeDocument/2006/customXml" ds:itemID="{53B7078D-20F4-430D-BFBE-EAA53C2FE633}">
  <ds:schemaRefs>
    <ds:schemaRef ds:uri="ESRI.ArcGIS.Mapping.OfficeIntegration.PowerPointInfo"/>
  </ds:schemaRefs>
</ds:datastoreItem>
</file>

<file path=customXml/itemProps206.xml><?xml version="1.0" encoding="utf-8"?>
<ds:datastoreItem xmlns:ds="http://schemas.openxmlformats.org/officeDocument/2006/customXml" ds:itemID="{FB6AA82C-7389-4898-A3EA-7CF4D818E215}">
  <ds:schemaRefs>
    <ds:schemaRef ds:uri="ESRI.ArcGIS.Mapping.OfficeIntegration.PowerPointInfo"/>
  </ds:schemaRefs>
</ds:datastoreItem>
</file>

<file path=customXml/itemProps207.xml><?xml version="1.0" encoding="utf-8"?>
<ds:datastoreItem xmlns:ds="http://schemas.openxmlformats.org/officeDocument/2006/customXml" ds:itemID="{45663A0D-56CF-4B1D-AE2F-2E7A2F038C8A}">
  <ds:schemaRefs>
    <ds:schemaRef ds:uri="ESRI.ArcGIS.Mapping.OfficeIntegration.PowerPointInfo"/>
  </ds:schemaRefs>
</ds:datastoreItem>
</file>

<file path=customXml/itemProps208.xml><?xml version="1.0" encoding="utf-8"?>
<ds:datastoreItem xmlns:ds="http://schemas.openxmlformats.org/officeDocument/2006/customXml" ds:itemID="{F7EB5960-9B9C-4303-B132-5B3C5CC5D83D}">
  <ds:schemaRefs>
    <ds:schemaRef ds:uri="ESRI.ArcGIS.Mapping.OfficeIntegration.PowerPointInfo"/>
  </ds:schemaRefs>
</ds:datastoreItem>
</file>

<file path=customXml/itemProps209.xml><?xml version="1.0" encoding="utf-8"?>
<ds:datastoreItem xmlns:ds="http://schemas.openxmlformats.org/officeDocument/2006/customXml" ds:itemID="{0B71DD8A-EB79-45C2-A4C1-CF02CBC4E843}">
  <ds:schemaRefs>
    <ds:schemaRef ds:uri="ESRI.ArcGIS.Mapping.OfficeIntegration.PowerPointInfo"/>
  </ds:schemaRefs>
</ds:datastoreItem>
</file>

<file path=customXml/itemProps21.xml><?xml version="1.0" encoding="utf-8"?>
<ds:datastoreItem xmlns:ds="http://schemas.openxmlformats.org/officeDocument/2006/customXml" ds:itemID="{955C25C4-0095-4049-BA6B-15D54EEDF404}">
  <ds:schemaRefs>
    <ds:schemaRef ds:uri="ESRI.ArcGIS.Mapping.OfficeIntegration.PowerPointInfo"/>
  </ds:schemaRefs>
</ds:datastoreItem>
</file>

<file path=customXml/itemProps210.xml><?xml version="1.0" encoding="utf-8"?>
<ds:datastoreItem xmlns:ds="http://schemas.openxmlformats.org/officeDocument/2006/customXml" ds:itemID="{2C5A6BCC-B46D-438D-9509-6096D7272C98}">
  <ds:schemaRefs>
    <ds:schemaRef ds:uri="ESRI.ArcGIS.Mapping.OfficeIntegration.PowerPointInfo"/>
  </ds:schemaRefs>
</ds:datastoreItem>
</file>

<file path=customXml/itemProps211.xml><?xml version="1.0" encoding="utf-8"?>
<ds:datastoreItem xmlns:ds="http://schemas.openxmlformats.org/officeDocument/2006/customXml" ds:itemID="{7B3A403B-FE1A-4DE2-B7FD-831C67E83D50}">
  <ds:schemaRefs>
    <ds:schemaRef ds:uri="ESRI.ArcGIS.Mapping.OfficeIntegration.PowerPointInfo"/>
  </ds:schemaRefs>
</ds:datastoreItem>
</file>

<file path=customXml/itemProps212.xml><?xml version="1.0" encoding="utf-8"?>
<ds:datastoreItem xmlns:ds="http://schemas.openxmlformats.org/officeDocument/2006/customXml" ds:itemID="{C584B186-C220-4C63-A05C-7AA46086D79D}">
  <ds:schemaRefs>
    <ds:schemaRef ds:uri="ESRI.ArcGIS.Mapping.OfficeIntegration.PowerPointInfo"/>
  </ds:schemaRefs>
</ds:datastoreItem>
</file>

<file path=customXml/itemProps213.xml><?xml version="1.0" encoding="utf-8"?>
<ds:datastoreItem xmlns:ds="http://schemas.openxmlformats.org/officeDocument/2006/customXml" ds:itemID="{4ABB7525-6BCA-4F7D-BA60-5C949EFE0341}">
  <ds:schemaRefs>
    <ds:schemaRef ds:uri="ESRI.ArcGIS.Mapping.OfficeIntegration.PowerPointInfo"/>
  </ds:schemaRefs>
</ds:datastoreItem>
</file>

<file path=customXml/itemProps214.xml><?xml version="1.0" encoding="utf-8"?>
<ds:datastoreItem xmlns:ds="http://schemas.openxmlformats.org/officeDocument/2006/customXml" ds:itemID="{5E29F1FA-9541-49EE-9051-E84473DA2A46}">
  <ds:schemaRefs>
    <ds:schemaRef ds:uri="ESRI.ArcGIS.Mapping.OfficeIntegration.PowerPointInfo"/>
  </ds:schemaRefs>
</ds:datastoreItem>
</file>

<file path=customXml/itemProps215.xml><?xml version="1.0" encoding="utf-8"?>
<ds:datastoreItem xmlns:ds="http://schemas.openxmlformats.org/officeDocument/2006/customXml" ds:itemID="{F7659807-87C4-4B53-A9B2-60CDFC2E0505}">
  <ds:schemaRefs>
    <ds:schemaRef ds:uri="ESRI.ArcGIS.Mapping.OfficeIntegration.PowerPointInfo"/>
  </ds:schemaRefs>
</ds:datastoreItem>
</file>

<file path=customXml/itemProps216.xml><?xml version="1.0" encoding="utf-8"?>
<ds:datastoreItem xmlns:ds="http://schemas.openxmlformats.org/officeDocument/2006/customXml" ds:itemID="{1CF0B366-F4E6-4329-AE38-9F412928E7C6}">
  <ds:schemaRefs>
    <ds:schemaRef ds:uri="ESRI.ArcGIS.Mapping.OfficeIntegration.PowerPointInfo"/>
  </ds:schemaRefs>
</ds:datastoreItem>
</file>

<file path=customXml/itemProps217.xml><?xml version="1.0" encoding="utf-8"?>
<ds:datastoreItem xmlns:ds="http://schemas.openxmlformats.org/officeDocument/2006/customXml" ds:itemID="{6F92052E-740C-4EAE-9BB8-774111F8A604}">
  <ds:schemaRefs>
    <ds:schemaRef ds:uri="ESRI.ArcGIS.Mapping.OfficeIntegration.PowerPointInfo"/>
  </ds:schemaRefs>
</ds:datastoreItem>
</file>

<file path=customXml/itemProps218.xml><?xml version="1.0" encoding="utf-8"?>
<ds:datastoreItem xmlns:ds="http://schemas.openxmlformats.org/officeDocument/2006/customXml" ds:itemID="{1A76AF51-AD76-4D41-A876-AA8B8253D944}">
  <ds:schemaRefs>
    <ds:schemaRef ds:uri="ESRI.ArcGIS.Mapping.OfficeIntegration.PowerPointInfo"/>
  </ds:schemaRefs>
</ds:datastoreItem>
</file>

<file path=customXml/itemProps219.xml><?xml version="1.0" encoding="utf-8"?>
<ds:datastoreItem xmlns:ds="http://schemas.openxmlformats.org/officeDocument/2006/customXml" ds:itemID="{CD5921D5-5ACA-4E87-BFD5-811A7515BB9B}">
  <ds:schemaRefs>
    <ds:schemaRef ds:uri="ESRI.ArcGIS.Mapping.OfficeIntegration.PowerPointInfo"/>
  </ds:schemaRefs>
</ds:datastoreItem>
</file>

<file path=customXml/itemProps22.xml><?xml version="1.0" encoding="utf-8"?>
<ds:datastoreItem xmlns:ds="http://schemas.openxmlformats.org/officeDocument/2006/customXml" ds:itemID="{B901F7C0-9CB9-4749-8604-5689BB432313}">
  <ds:schemaRefs>
    <ds:schemaRef ds:uri="ESRI.ArcGIS.Mapping.OfficeIntegration.PowerPointInfo"/>
  </ds:schemaRefs>
</ds:datastoreItem>
</file>

<file path=customXml/itemProps220.xml><?xml version="1.0" encoding="utf-8"?>
<ds:datastoreItem xmlns:ds="http://schemas.openxmlformats.org/officeDocument/2006/customXml" ds:itemID="{9C080751-113B-4496-A231-AFB512F76919}">
  <ds:schemaRefs>
    <ds:schemaRef ds:uri="ESRI.ArcGIS.Mapping.OfficeIntegration.PowerPointInfo"/>
  </ds:schemaRefs>
</ds:datastoreItem>
</file>

<file path=customXml/itemProps221.xml><?xml version="1.0" encoding="utf-8"?>
<ds:datastoreItem xmlns:ds="http://schemas.openxmlformats.org/officeDocument/2006/customXml" ds:itemID="{E41F5F26-98B6-4B40-90C1-377553D2F1BB}">
  <ds:schemaRefs>
    <ds:schemaRef ds:uri="ESRI.ArcGIS.Mapping.OfficeIntegration.PowerPointInfo"/>
  </ds:schemaRefs>
</ds:datastoreItem>
</file>

<file path=customXml/itemProps222.xml><?xml version="1.0" encoding="utf-8"?>
<ds:datastoreItem xmlns:ds="http://schemas.openxmlformats.org/officeDocument/2006/customXml" ds:itemID="{48A54437-1A9E-4ABB-B9CA-878EF3D70B98}">
  <ds:schemaRefs>
    <ds:schemaRef ds:uri="ESRI.ArcGIS.Mapping.OfficeIntegration.PowerPointInfo"/>
  </ds:schemaRefs>
</ds:datastoreItem>
</file>

<file path=customXml/itemProps223.xml><?xml version="1.0" encoding="utf-8"?>
<ds:datastoreItem xmlns:ds="http://schemas.openxmlformats.org/officeDocument/2006/customXml" ds:itemID="{F0E9A1AB-9B47-44DB-8BAF-F21DF187C531}">
  <ds:schemaRefs>
    <ds:schemaRef ds:uri="ESRI.ArcGIS.Mapping.OfficeIntegration.PowerPointInfo"/>
  </ds:schemaRefs>
</ds:datastoreItem>
</file>

<file path=customXml/itemProps224.xml><?xml version="1.0" encoding="utf-8"?>
<ds:datastoreItem xmlns:ds="http://schemas.openxmlformats.org/officeDocument/2006/customXml" ds:itemID="{BA501874-1E10-4957-8495-8DE76CD3C4B4}">
  <ds:schemaRefs>
    <ds:schemaRef ds:uri="ESRI.ArcGIS.Mapping.OfficeIntegration.PowerPointInfo"/>
  </ds:schemaRefs>
</ds:datastoreItem>
</file>

<file path=customXml/itemProps225.xml><?xml version="1.0" encoding="utf-8"?>
<ds:datastoreItem xmlns:ds="http://schemas.openxmlformats.org/officeDocument/2006/customXml" ds:itemID="{D09ECBC4-CB22-4BC5-91AA-6B5EBE6228DE}">
  <ds:schemaRefs>
    <ds:schemaRef ds:uri="ESRI.ArcGIS.Mapping.OfficeIntegration.PowerPointInfo"/>
  </ds:schemaRefs>
</ds:datastoreItem>
</file>

<file path=customXml/itemProps226.xml><?xml version="1.0" encoding="utf-8"?>
<ds:datastoreItem xmlns:ds="http://schemas.openxmlformats.org/officeDocument/2006/customXml" ds:itemID="{32CF8422-3973-465F-A87A-6216C0583C80}">
  <ds:schemaRefs>
    <ds:schemaRef ds:uri="ESRI.ArcGIS.Mapping.OfficeIntegration.PowerPointInfo"/>
  </ds:schemaRefs>
</ds:datastoreItem>
</file>

<file path=customXml/itemProps227.xml><?xml version="1.0" encoding="utf-8"?>
<ds:datastoreItem xmlns:ds="http://schemas.openxmlformats.org/officeDocument/2006/customXml" ds:itemID="{8CCB1031-261A-4D1C-B883-DDC3EEC4B057}">
  <ds:schemaRefs>
    <ds:schemaRef ds:uri="ESRI.ArcGIS.Mapping.OfficeIntegration.PowerPointInfo"/>
  </ds:schemaRefs>
</ds:datastoreItem>
</file>

<file path=customXml/itemProps228.xml><?xml version="1.0" encoding="utf-8"?>
<ds:datastoreItem xmlns:ds="http://schemas.openxmlformats.org/officeDocument/2006/customXml" ds:itemID="{CF5F8ABA-C935-41C2-9D9D-DD0398D7A9CC}">
  <ds:schemaRefs>
    <ds:schemaRef ds:uri="ESRI.ArcGIS.Mapping.OfficeIntegration.PowerPointInfo"/>
  </ds:schemaRefs>
</ds:datastoreItem>
</file>

<file path=customXml/itemProps229.xml><?xml version="1.0" encoding="utf-8"?>
<ds:datastoreItem xmlns:ds="http://schemas.openxmlformats.org/officeDocument/2006/customXml" ds:itemID="{4248B5C6-3FF8-4F14-A5D4-054CB483A1F9}">
  <ds:schemaRefs>
    <ds:schemaRef ds:uri="ESRI.ArcGIS.Mapping.OfficeIntegration.PowerPointInfo"/>
  </ds:schemaRefs>
</ds:datastoreItem>
</file>

<file path=customXml/itemProps23.xml><?xml version="1.0" encoding="utf-8"?>
<ds:datastoreItem xmlns:ds="http://schemas.openxmlformats.org/officeDocument/2006/customXml" ds:itemID="{F7679F32-A441-4FBF-9166-9F5AE3399DD6}">
  <ds:schemaRefs>
    <ds:schemaRef ds:uri="ESRI.ArcGIS.Mapping.OfficeIntegration.PowerPointInfo"/>
  </ds:schemaRefs>
</ds:datastoreItem>
</file>

<file path=customXml/itemProps230.xml><?xml version="1.0" encoding="utf-8"?>
<ds:datastoreItem xmlns:ds="http://schemas.openxmlformats.org/officeDocument/2006/customXml" ds:itemID="{369B66AA-5F0B-4A5C-8BF1-4252E692B44F}">
  <ds:schemaRefs>
    <ds:schemaRef ds:uri="ESRI.ArcGIS.Mapping.OfficeIntegration.PowerPointInfo"/>
  </ds:schemaRefs>
</ds:datastoreItem>
</file>

<file path=customXml/itemProps231.xml><?xml version="1.0" encoding="utf-8"?>
<ds:datastoreItem xmlns:ds="http://schemas.openxmlformats.org/officeDocument/2006/customXml" ds:itemID="{566DB384-CB62-43C2-846E-71E7EE52C915}">
  <ds:schemaRefs>
    <ds:schemaRef ds:uri="ESRI.ArcGIS.Mapping.OfficeIntegration.PowerPointInfo"/>
  </ds:schemaRefs>
</ds:datastoreItem>
</file>

<file path=customXml/itemProps232.xml><?xml version="1.0" encoding="utf-8"?>
<ds:datastoreItem xmlns:ds="http://schemas.openxmlformats.org/officeDocument/2006/customXml" ds:itemID="{BC30E34A-9553-4F49-A92C-AC312126F7C7}">
  <ds:schemaRefs>
    <ds:schemaRef ds:uri="ESRI.ArcGIS.Mapping.OfficeIntegration.PowerPointInfo"/>
  </ds:schemaRefs>
</ds:datastoreItem>
</file>

<file path=customXml/itemProps233.xml><?xml version="1.0" encoding="utf-8"?>
<ds:datastoreItem xmlns:ds="http://schemas.openxmlformats.org/officeDocument/2006/customXml" ds:itemID="{60FD8D96-D8FD-49F4-ABB1-9490958A639A}">
  <ds:schemaRefs>
    <ds:schemaRef ds:uri="ESRI.ArcGIS.Mapping.OfficeIntegration.PowerPointInfo"/>
  </ds:schemaRefs>
</ds:datastoreItem>
</file>

<file path=customXml/itemProps234.xml><?xml version="1.0" encoding="utf-8"?>
<ds:datastoreItem xmlns:ds="http://schemas.openxmlformats.org/officeDocument/2006/customXml" ds:itemID="{9892E469-D09A-48B1-9CD1-E010F12C33A9}">
  <ds:schemaRefs>
    <ds:schemaRef ds:uri="ESRI.ArcGIS.Mapping.OfficeIntegration.PowerPointInfo"/>
  </ds:schemaRefs>
</ds:datastoreItem>
</file>

<file path=customXml/itemProps235.xml><?xml version="1.0" encoding="utf-8"?>
<ds:datastoreItem xmlns:ds="http://schemas.openxmlformats.org/officeDocument/2006/customXml" ds:itemID="{1BB142DC-7901-45ED-816A-AD902423111C}">
  <ds:schemaRefs>
    <ds:schemaRef ds:uri="ESRI.ArcGIS.Mapping.OfficeIntegration.PowerPointInfo"/>
  </ds:schemaRefs>
</ds:datastoreItem>
</file>

<file path=customXml/itemProps236.xml><?xml version="1.0" encoding="utf-8"?>
<ds:datastoreItem xmlns:ds="http://schemas.openxmlformats.org/officeDocument/2006/customXml" ds:itemID="{C7FFDB3C-168A-4220-8574-08C3C36950C0}">
  <ds:schemaRefs>
    <ds:schemaRef ds:uri="ESRI.ArcGIS.Mapping.OfficeIntegration.PowerPointInfo"/>
  </ds:schemaRefs>
</ds:datastoreItem>
</file>

<file path=customXml/itemProps237.xml><?xml version="1.0" encoding="utf-8"?>
<ds:datastoreItem xmlns:ds="http://schemas.openxmlformats.org/officeDocument/2006/customXml" ds:itemID="{1125B7D4-BF90-4418-A116-8496014E0F34}">
  <ds:schemaRefs>
    <ds:schemaRef ds:uri="ESRI.ArcGIS.Mapping.OfficeIntegration.PowerPointInfo"/>
  </ds:schemaRefs>
</ds:datastoreItem>
</file>

<file path=customXml/itemProps238.xml><?xml version="1.0" encoding="utf-8"?>
<ds:datastoreItem xmlns:ds="http://schemas.openxmlformats.org/officeDocument/2006/customXml" ds:itemID="{F2EA386A-FAD4-4D62-8141-6515583B99FC}">
  <ds:schemaRefs>
    <ds:schemaRef ds:uri="ESRI.ArcGIS.Mapping.OfficeIntegration.PowerPointInfo"/>
  </ds:schemaRefs>
</ds:datastoreItem>
</file>

<file path=customXml/itemProps239.xml><?xml version="1.0" encoding="utf-8"?>
<ds:datastoreItem xmlns:ds="http://schemas.openxmlformats.org/officeDocument/2006/customXml" ds:itemID="{D9EE293F-D5A3-4724-9860-B51CF65E214A}">
  <ds:schemaRefs>
    <ds:schemaRef ds:uri="ESRI.ArcGIS.Mapping.OfficeIntegration.PowerPointInfo"/>
  </ds:schemaRefs>
</ds:datastoreItem>
</file>

<file path=customXml/itemProps24.xml><?xml version="1.0" encoding="utf-8"?>
<ds:datastoreItem xmlns:ds="http://schemas.openxmlformats.org/officeDocument/2006/customXml" ds:itemID="{06877B22-A648-4895-947F-E5AABB1C81C2}">
  <ds:schemaRefs>
    <ds:schemaRef ds:uri="ESRI.ArcGIS.Mapping.OfficeIntegration.PowerPointInfo"/>
  </ds:schemaRefs>
</ds:datastoreItem>
</file>

<file path=customXml/itemProps240.xml><?xml version="1.0" encoding="utf-8"?>
<ds:datastoreItem xmlns:ds="http://schemas.openxmlformats.org/officeDocument/2006/customXml" ds:itemID="{1757DA1F-7A72-4CFB-A108-40FAB2DD3DC4}">
  <ds:schemaRefs>
    <ds:schemaRef ds:uri="ESRI.ArcGIS.Mapping.OfficeIntegration.PowerPointInfo"/>
  </ds:schemaRefs>
</ds:datastoreItem>
</file>

<file path=customXml/itemProps25.xml><?xml version="1.0" encoding="utf-8"?>
<ds:datastoreItem xmlns:ds="http://schemas.openxmlformats.org/officeDocument/2006/customXml" ds:itemID="{D85E9022-A6B1-46A3-96CB-2A846E0E3363}">
  <ds:schemaRefs>
    <ds:schemaRef ds:uri="ESRI.ArcGIS.Mapping.OfficeIntegration.PowerPointInfo"/>
  </ds:schemaRefs>
</ds:datastoreItem>
</file>

<file path=customXml/itemProps26.xml><?xml version="1.0" encoding="utf-8"?>
<ds:datastoreItem xmlns:ds="http://schemas.openxmlformats.org/officeDocument/2006/customXml" ds:itemID="{1E8DDFFC-403C-4BFF-BB05-8DDBE9A4FE82}">
  <ds:schemaRefs>
    <ds:schemaRef ds:uri="ESRI.ArcGIS.Mapping.OfficeIntegration.PowerPointInfo"/>
  </ds:schemaRefs>
</ds:datastoreItem>
</file>

<file path=customXml/itemProps27.xml><?xml version="1.0" encoding="utf-8"?>
<ds:datastoreItem xmlns:ds="http://schemas.openxmlformats.org/officeDocument/2006/customXml" ds:itemID="{20BD51A1-8B9F-48A9-A33A-CBC7B9215412}">
  <ds:schemaRefs>
    <ds:schemaRef ds:uri="ESRI.ArcGIS.Mapping.OfficeIntegration.PowerPointInfo"/>
  </ds:schemaRefs>
</ds:datastoreItem>
</file>

<file path=customXml/itemProps28.xml><?xml version="1.0" encoding="utf-8"?>
<ds:datastoreItem xmlns:ds="http://schemas.openxmlformats.org/officeDocument/2006/customXml" ds:itemID="{88ECFCB1-1AD7-4498-855E-E3D517BD7F46}">
  <ds:schemaRefs>
    <ds:schemaRef ds:uri="ESRI.ArcGIS.Mapping.OfficeIntegration.PowerPointInfo"/>
  </ds:schemaRefs>
</ds:datastoreItem>
</file>

<file path=customXml/itemProps29.xml><?xml version="1.0" encoding="utf-8"?>
<ds:datastoreItem xmlns:ds="http://schemas.openxmlformats.org/officeDocument/2006/customXml" ds:itemID="{15CCBBEC-3D1E-4685-B153-C5B947539629}">
  <ds:schemaRefs>
    <ds:schemaRef ds:uri="ESRI.ArcGIS.Mapping.OfficeIntegration.PowerPointInfo"/>
  </ds:schemaRefs>
</ds:datastoreItem>
</file>

<file path=customXml/itemProps3.xml><?xml version="1.0" encoding="utf-8"?>
<ds:datastoreItem xmlns:ds="http://schemas.openxmlformats.org/officeDocument/2006/customXml" ds:itemID="{50D61D77-F96F-4BD0-97FF-2597AF38FF67}">
  <ds:schemaRefs>
    <ds:schemaRef ds:uri="ESRI.ArcGIS.Mapping.OfficeIntegration.PowerPointInfo"/>
  </ds:schemaRefs>
</ds:datastoreItem>
</file>

<file path=customXml/itemProps30.xml><?xml version="1.0" encoding="utf-8"?>
<ds:datastoreItem xmlns:ds="http://schemas.openxmlformats.org/officeDocument/2006/customXml" ds:itemID="{92159488-3509-4991-85CD-AFF3A2EC05F9}">
  <ds:schemaRefs>
    <ds:schemaRef ds:uri="ESRI.ArcGIS.Mapping.OfficeIntegration.PowerPointInfo"/>
  </ds:schemaRefs>
</ds:datastoreItem>
</file>

<file path=customXml/itemProps31.xml><?xml version="1.0" encoding="utf-8"?>
<ds:datastoreItem xmlns:ds="http://schemas.openxmlformats.org/officeDocument/2006/customXml" ds:itemID="{784DEF2B-657D-4F93-BC20-ED531C34260E}">
  <ds:schemaRefs>
    <ds:schemaRef ds:uri="ESRI.ArcGIS.Mapping.OfficeIntegration.PowerPointInfo"/>
  </ds:schemaRefs>
</ds:datastoreItem>
</file>

<file path=customXml/itemProps32.xml><?xml version="1.0" encoding="utf-8"?>
<ds:datastoreItem xmlns:ds="http://schemas.openxmlformats.org/officeDocument/2006/customXml" ds:itemID="{0FC71A30-380E-40A6-9DE2-9FD0C54D3F0F}">
  <ds:schemaRefs>
    <ds:schemaRef ds:uri="ESRI.ArcGIS.Mapping.OfficeIntegration.PowerPointInfo"/>
  </ds:schemaRefs>
</ds:datastoreItem>
</file>

<file path=customXml/itemProps33.xml><?xml version="1.0" encoding="utf-8"?>
<ds:datastoreItem xmlns:ds="http://schemas.openxmlformats.org/officeDocument/2006/customXml" ds:itemID="{8A298AB4-AC8B-4232-852D-EEA227B1049D}">
  <ds:schemaRefs>
    <ds:schemaRef ds:uri="ESRI.ArcGIS.Mapping.OfficeIntegration.PowerPointInfo"/>
  </ds:schemaRefs>
</ds:datastoreItem>
</file>

<file path=customXml/itemProps34.xml><?xml version="1.0" encoding="utf-8"?>
<ds:datastoreItem xmlns:ds="http://schemas.openxmlformats.org/officeDocument/2006/customXml" ds:itemID="{9C592E08-6801-4E58-B4AC-5AE98EF3412A}">
  <ds:schemaRefs>
    <ds:schemaRef ds:uri="ESRI.ArcGIS.Mapping.OfficeIntegration.PowerPointInfo"/>
  </ds:schemaRefs>
</ds:datastoreItem>
</file>

<file path=customXml/itemProps35.xml><?xml version="1.0" encoding="utf-8"?>
<ds:datastoreItem xmlns:ds="http://schemas.openxmlformats.org/officeDocument/2006/customXml" ds:itemID="{FB5340EF-FFB5-49A9-A3D9-814BA8E62905}">
  <ds:schemaRefs>
    <ds:schemaRef ds:uri="ESRI.ArcGIS.Mapping.OfficeIntegration.PowerPointInfo"/>
  </ds:schemaRefs>
</ds:datastoreItem>
</file>

<file path=customXml/itemProps36.xml><?xml version="1.0" encoding="utf-8"?>
<ds:datastoreItem xmlns:ds="http://schemas.openxmlformats.org/officeDocument/2006/customXml" ds:itemID="{1FDB5676-B2C6-44E9-BAE1-E9C9B8885772}">
  <ds:schemaRefs>
    <ds:schemaRef ds:uri="ESRI.ArcGIS.Mapping.OfficeIntegration.PowerPointInfo"/>
  </ds:schemaRefs>
</ds:datastoreItem>
</file>

<file path=customXml/itemProps37.xml><?xml version="1.0" encoding="utf-8"?>
<ds:datastoreItem xmlns:ds="http://schemas.openxmlformats.org/officeDocument/2006/customXml" ds:itemID="{62714E2B-0BC8-42C0-BD97-408992A347B6}">
  <ds:schemaRefs>
    <ds:schemaRef ds:uri="ESRI.ArcGIS.Mapping.OfficeIntegration.PowerPointInfo"/>
  </ds:schemaRefs>
</ds:datastoreItem>
</file>

<file path=customXml/itemProps38.xml><?xml version="1.0" encoding="utf-8"?>
<ds:datastoreItem xmlns:ds="http://schemas.openxmlformats.org/officeDocument/2006/customXml" ds:itemID="{7F657B89-2847-4AA5-9E17-4333724D69FB}">
  <ds:schemaRefs>
    <ds:schemaRef ds:uri="ESRI.ArcGIS.Mapping.OfficeIntegration.PowerPointInfo"/>
  </ds:schemaRefs>
</ds:datastoreItem>
</file>

<file path=customXml/itemProps39.xml><?xml version="1.0" encoding="utf-8"?>
<ds:datastoreItem xmlns:ds="http://schemas.openxmlformats.org/officeDocument/2006/customXml" ds:itemID="{732D9187-7D97-4FD7-9BD5-F7EB036D0CAE}">
  <ds:schemaRefs>
    <ds:schemaRef ds:uri="ESRI.ArcGIS.Mapping.OfficeIntegration.PowerPointInfo"/>
  </ds:schemaRefs>
</ds:datastoreItem>
</file>

<file path=customXml/itemProps4.xml><?xml version="1.0" encoding="utf-8"?>
<ds:datastoreItem xmlns:ds="http://schemas.openxmlformats.org/officeDocument/2006/customXml" ds:itemID="{24143E90-FC09-4157-9B52-AF87C44568E0}">
  <ds:schemaRefs>
    <ds:schemaRef ds:uri="ESRI.ArcGIS.Mapping.OfficeIntegration.PowerPointInfo"/>
  </ds:schemaRefs>
</ds:datastoreItem>
</file>

<file path=customXml/itemProps40.xml><?xml version="1.0" encoding="utf-8"?>
<ds:datastoreItem xmlns:ds="http://schemas.openxmlformats.org/officeDocument/2006/customXml" ds:itemID="{FB09834A-5F7B-4923-A9BE-AFBF057CE56F}">
  <ds:schemaRefs>
    <ds:schemaRef ds:uri="ESRI.ArcGIS.Mapping.OfficeIntegration.PowerPointInfo"/>
  </ds:schemaRefs>
</ds:datastoreItem>
</file>

<file path=customXml/itemProps41.xml><?xml version="1.0" encoding="utf-8"?>
<ds:datastoreItem xmlns:ds="http://schemas.openxmlformats.org/officeDocument/2006/customXml" ds:itemID="{170B1B9B-D1E0-4850-92E7-F0D8ADFCE251}">
  <ds:schemaRefs>
    <ds:schemaRef ds:uri="ESRI.ArcGIS.Mapping.OfficeIntegration.PowerPointInfo"/>
  </ds:schemaRefs>
</ds:datastoreItem>
</file>

<file path=customXml/itemProps42.xml><?xml version="1.0" encoding="utf-8"?>
<ds:datastoreItem xmlns:ds="http://schemas.openxmlformats.org/officeDocument/2006/customXml" ds:itemID="{9F018415-23F8-426C-BB5C-C37647C24D9F}">
  <ds:schemaRefs>
    <ds:schemaRef ds:uri="ESRI.ArcGIS.Mapping.OfficeIntegration.PowerPointInfo"/>
  </ds:schemaRefs>
</ds:datastoreItem>
</file>

<file path=customXml/itemProps43.xml><?xml version="1.0" encoding="utf-8"?>
<ds:datastoreItem xmlns:ds="http://schemas.openxmlformats.org/officeDocument/2006/customXml" ds:itemID="{AA016569-90D8-40B5-A346-D9005E6BD940}">
  <ds:schemaRefs>
    <ds:schemaRef ds:uri="ESRI.ArcGIS.Mapping.OfficeIntegration.PowerPointInfo"/>
  </ds:schemaRefs>
</ds:datastoreItem>
</file>

<file path=customXml/itemProps44.xml><?xml version="1.0" encoding="utf-8"?>
<ds:datastoreItem xmlns:ds="http://schemas.openxmlformats.org/officeDocument/2006/customXml" ds:itemID="{5D7FE704-5553-4D45-8D7E-856C985F57D5}">
  <ds:schemaRefs>
    <ds:schemaRef ds:uri="ESRI.ArcGIS.Mapping.OfficeIntegration.PowerPointInfo"/>
  </ds:schemaRefs>
</ds:datastoreItem>
</file>

<file path=customXml/itemProps45.xml><?xml version="1.0" encoding="utf-8"?>
<ds:datastoreItem xmlns:ds="http://schemas.openxmlformats.org/officeDocument/2006/customXml" ds:itemID="{35553697-4174-4865-A2F5-E3FB7C6A0510}">
  <ds:schemaRefs>
    <ds:schemaRef ds:uri="ESRI.ArcGIS.Mapping.OfficeIntegration.PowerPointInfo"/>
  </ds:schemaRefs>
</ds:datastoreItem>
</file>

<file path=customXml/itemProps46.xml><?xml version="1.0" encoding="utf-8"?>
<ds:datastoreItem xmlns:ds="http://schemas.openxmlformats.org/officeDocument/2006/customXml" ds:itemID="{FB8712D2-6ED8-4471-9DCF-D2C5075D9124}">
  <ds:schemaRefs>
    <ds:schemaRef ds:uri="ESRI.ArcGIS.Mapping.OfficeIntegration.PowerPointInfo"/>
  </ds:schemaRefs>
</ds:datastoreItem>
</file>

<file path=customXml/itemProps47.xml><?xml version="1.0" encoding="utf-8"?>
<ds:datastoreItem xmlns:ds="http://schemas.openxmlformats.org/officeDocument/2006/customXml" ds:itemID="{EACCE089-B241-42B1-91B4-D134A4DB9C7F}">
  <ds:schemaRefs>
    <ds:schemaRef ds:uri="ESRI.ArcGIS.Mapping.OfficeIntegration.PowerPointInfo"/>
  </ds:schemaRefs>
</ds:datastoreItem>
</file>

<file path=customXml/itemProps48.xml><?xml version="1.0" encoding="utf-8"?>
<ds:datastoreItem xmlns:ds="http://schemas.openxmlformats.org/officeDocument/2006/customXml" ds:itemID="{6930FC36-66BF-40B6-A233-535854437706}">
  <ds:schemaRefs>
    <ds:schemaRef ds:uri="ESRI.ArcGIS.Mapping.OfficeIntegration.PowerPointInfo"/>
  </ds:schemaRefs>
</ds:datastoreItem>
</file>

<file path=customXml/itemProps49.xml><?xml version="1.0" encoding="utf-8"?>
<ds:datastoreItem xmlns:ds="http://schemas.openxmlformats.org/officeDocument/2006/customXml" ds:itemID="{177D9CA5-A4F8-40D3-AA77-4F9C01479882}">
  <ds:schemaRefs>
    <ds:schemaRef ds:uri="ESRI.ArcGIS.Mapping.OfficeIntegration.PowerPointInfo"/>
  </ds:schemaRefs>
</ds:datastoreItem>
</file>

<file path=customXml/itemProps5.xml><?xml version="1.0" encoding="utf-8"?>
<ds:datastoreItem xmlns:ds="http://schemas.openxmlformats.org/officeDocument/2006/customXml" ds:itemID="{95DF2F9C-7F53-435C-972D-537C5B286F00}">
  <ds:schemaRefs>
    <ds:schemaRef ds:uri="ESRI.ArcGIS.Mapping.OfficeIntegration.PowerPointInfo"/>
  </ds:schemaRefs>
</ds:datastoreItem>
</file>

<file path=customXml/itemProps50.xml><?xml version="1.0" encoding="utf-8"?>
<ds:datastoreItem xmlns:ds="http://schemas.openxmlformats.org/officeDocument/2006/customXml" ds:itemID="{DEFA4821-135C-4273-B36D-E17236DD37C1}">
  <ds:schemaRefs>
    <ds:schemaRef ds:uri="ESRI.ArcGIS.Mapping.OfficeIntegration.PowerPointInfo"/>
  </ds:schemaRefs>
</ds:datastoreItem>
</file>

<file path=customXml/itemProps51.xml><?xml version="1.0" encoding="utf-8"?>
<ds:datastoreItem xmlns:ds="http://schemas.openxmlformats.org/officeDocument/2006/customXml" ds:itemID="{BF52CAD1-E8AA-4504-8225-386A5CAACF8B}">
  <ds:schemaRefs>
    <ds:schemaRef ds:uri="ESRI.ArcGIS.Mapping.OfficeIntegration.PowerPointInfo"/>
  </ds:schemaRefs>
</ds:datastoreItem>
</file>

<file path=customXml/itemProps52.xml><?xml version="1.0" encoding="utf-8"?>
<ds:datastoreItem xmlns:ds="http://schemas.openxmlformats.org/officeDocument/2006/customXml" ds:itemID="{2BDD6BEA-C16A-46AB-A976-89BEC4EFF8DF}">
  <ds:schemaRefs>
    <ds:schemaRef ds:uri="ESRI.ArcGIS.Mapping.OfficeIntegration.PowerPointInfo"/>
  </ds:schemaRefs>
</ds:datastoreItem>
</file>

<file path=customXml/itemProps53.xml><?xml version="1.0" encoding="utf-8"?>
<ds:datastoreItem xmlns:ds="http://schemas.openxmlformats.org/officeDocument/2006/customXml" ds:itemID="{ACD1B121-8C34-4D30-934F-2BB65812B627}">
  <ds:schemaRefs>
    <ds:schemaRef ds:uri="ESRI.ArcGIS.Mapping.OfficeIntegration.PowerPointInfo"/>
  </ds:schemaRefs>
</ds:datastoreItem>
</file>

<file path=customXml/itemProps54.xml><?xml version="1.0" encoding="utf-8"?>
<ds:datastoreItem xmlns:ds="http://schemas.openxmlformats.org/officeDocument/2006/customXml" ds:itemID="{C672BB4C-D91D-435D-9108-A5215A0D8BB2}">
  <ds:schemaRefs>
    <ds:schemaRef ds:uri="ESRI.ArcGIS.Mapping.OfficeIntegration.PowerPointInfo"/>
  </ds:schemaRefs>
</ds:datastoreItem>
</file>

<file path=customXml/itemProps55.xml><?xml version="1.0" encoding="utf-8"?>
<ds:datastoreItem xmlns:ds="http://schemas.openxmlformats.org/officeDocument/2006/customXml" ds:itemID="{C120E8A6-3682-4569-8925-FCBC51D590C1}">
  <ds:schemaRefs>
    <ds:schemaRef ds:uri="ESRI.ArcGIS.Mapping.OfficeIntegration.PowerPointInfo"/>
  </ds:schemaRefs>
</ds:datastoreItem>
</file>

<file path=customXml/itemProps56.xml><?xml version="1.0" encoding="utf-8"?>
<ds:datastoreItem xmlns:ds="http://schemas.openxmlformats.org/officeDocument/2006/customXml" ds:itemID="{1162231C-7022-4A73-B89A-D818EBE57F2C}">
  <ds:schemaRefs>
    <ds:schemaRef ds:uri="ESRI.ArcGIS.Mapping.OfficeIntegration.PowerPointInfo"/>
  </ds:schemaRefs>
</ds:datastoreItem>
</file>

<file path=customXml/itemProps57.xml><?xml version="1.0" encoding="utf-8"?>
<ds:datastoreItem xmlns:ds="http://schemas.openxmlformats.org/officeDocument/2006/customXml" ds:itemID="{DC8D743A-0FFA-4CF4-84BF-B8E10F6D6E5E}">
  <ds:schemaRefs>
    <ds:schemaRef ds:uri="ESRI.ArcGIS.Mapping.OfficeIntegration.PowerPointInfo"/>
  </ds:schemaRefs>
</ds:datastoreItem>
</file>

<file path=customXml/itemProps58.xml><?xml version="1.0" encoding="utf-8"?>
<ds:datastoreItem xmlns:ds="http://schemas.openxmlformats.org/officeDocument/2006/customXml" ds:itemID="{E7C9DAB4-00DF-4013-9520-7BFFDD51D0E2}">
  <ds:schemaRefs>
    <ds:schemaRef ds:uri="ESRI.ArcGIS.Mapping.OfficeIntegration.PowerPointInfo"/>
  </ds:schemaRefs>
</ds:datastoreItem>
</file>

<file path=customXml/itemProps59.xml><?xml version="1.0" encoding="utf-8"?>
<ds:datastoreItem xmlns:ds="http://schemas.openxmlformats.org/officeDocument/2006/customXml" ds:itemID="{A859EB97-EADB-49AB-8481-5084D2425A7B}">
  <ds:schemaRefs>
    <ds:schemaRef ds:uri="ESRI.ArcGIS.Mapping.OfficeIntegration.PowerPointInfo"/>
  </ds:schemaRefs>
</ds:datastoreItem>
</file>

<file path=customXml/itemProps6.xml><?xml version="1.0" encoding="utf-8"?>
<ds:datastoreItem xmlns:ds="http://schemas.openxmlformats.org/officeDocument/2006/customXml" ds:itemID="{02C5644C-60B0-42DA-96A3-59D41581855A}">
  <ds:schemaRefs>
    <ds:schemaRef ds:uri="ESRI.ArcGIS.Mapping.OfficeIntegration.PowerPointInfo"/>
  </ds:schemaRefs>
</ds:datastoreItem>
</file>

<file path=customXml/itemProps60.xml><?xml version="1.0" encoding="utf-8"?>
<ds:datastoreItem xmlns:ds="http://schemas.openxmlformats.org/officeDocument/2006/customXml" ds:itemID="{DBD75BD8-A248-47A6-94FA-F750239C06FD}">
  <ds:schemaRefs>
    <ds:schemaRef ds:uri="ESRI.ArcGIS.Mapping.OfficeIntegration.PowerPointInfo"/>
  </ds:schemaRefs>
</ds:datastoreItem>
</file>

<file path=customXml/itemProps61.xml><?xml version="1.0" encoding="utf-8"?>
<ds:datastoreItem xmlns:ds="http://schemas.openxmlformats.org/officeDocument/2006/customXml" ds:itemID="{56130FD5-E715-4106-9CA8-D75FEB99ABEF}">
  <ds:schemaRefs>
    <ds:schemaRef ds:uri="ESRI.ArcGIS.Mapping.OfficeIntegration.PowerPointInfo"/>
  </ds:schemaRefs>
</ds:datastoreItem>
</file>

<file path=customXml/itemProps62.xml><?xml version="1.0" encoding="utf-8"?>
<ds:datastoreItem xmlns:ds="http://schemas.openxmlformats.org/officeDocument/2006/customXml" ds:itemID="{6097803B-BC32-407E-B011-402F84BCFED0}">
  <ds:schemaRefs>
    <ds:schemaRef ds:uri="ESRI.ArcGIS.Mapping.OfficeIntegration.PowerPointInfo"/>
  </ds:schemaRefs>
</ds:datastoreItem>
</file>

<file path=customXml/itemProps63.xml><?xml version="1.0" encoding="utf-8"?>
<ds:datastoreItem xmlns:ds="http://schemas.openxmlformats.org/officeDocument/2006/customXml" ds:itemID="{07C0146B-17AC-4AEB-989C-74613F61B7D4}">
  <ds:schemaRefs>
    <ds:schemaRef ds:uri="ESRI.ArcGIS.Mapping.OfficeIntegration.PowerPointInfo"/>
  </ds:schemaRefs>
</ds:datastoreItem>
</file>

<file path=customXml/itemProps64.xml><?xml version="1.0" encoding="utf-8"?>
<ds:datastoreItem xmlns:ds="http://schemas.openxmlformats.org/officeDocument/2006/customXml" ds:itemID="{6CA3C5F5-DE7A-4A1B-9571-0BAC0B137C18}">
  <ds:schemaRefs>
    <ds:schemaRef ds:uri="ESRI.ArcGIS.Mapping.OfficeIntegration.PowerPointInfo"/>
  </ds:schemaRefs>
</ds:datastoreItem>
</file>

<file path=customXml/itemProps65.xml><?xml version="1.0" encoding="utf-8"?>
<ds:datastoreItem xmlns:ds="http://schemas.openxmlformats.org/officeDocument/2006/customXml" ds:itemID="{87180389-F45B-4EAF-BBC3-7C698868A160}">
  <ds:schemaRefs>
    <ds:schemaRef ds:uri="ESRI.ArcGIS.Mapping.OfficeIntegration.PowerPointInfo"/>
  </ds:schemaRefs>
</ds:datastoreItem>
</file>

<file path=customXml/itemProps66.xml><?xml version="1.0" encoding="utf-8"?>
<ds:datastoreItem xmlns:ds="http://schemas.openxmlformats.org/officeDocument/2006/customXml" ds:itemID="{F87550AD-5F3D-42ED-966C-7EAA5B3251B5}">
  <ds:schemaRefs>
    <ds:schemaRef ds:uri="ESRI.ArcGIS.Mapping.OfficeIntegration.PowerPointInfo"/>
  </ds:schemaRefs>
</ds:datastoreItem>
</file>

<file path=customXml/itemProps67.xml><?xml version="1.0" encoding="utf-8"?>
<ds:datastoreItem xmlns:ds="http://schemas.openxmlformats.org/officeDocument/2006/customXml" ds:itemID="{2FB51431-27B8-491E-AEE9-05B734C5A44C}">
  <ds:schemaRefs>
    <ds:schemaRef ds:uri="ESRI.ArcGIS.Mapping.OfficeIntegration.PowerPointInfo"/>
  </ds:schemaRefs>
</ds:datastoreItem>
</file>

<file path=customXml/itemProps68.xml><?xml version="1.0" encoding="utf-8"?>
<ds:datastoreItem xmlns:ds="http://schemas.openxmlformats.org/officeDocument/2006/customXml" ds:itemID="{584F9969-6788-44E6-B5C2-E49443F9F80E}">
  <ds:schemaRefs>
    <ds:schemaRef ds:uri="ESRI.ArcGIS.Mapping.OfficeIntegration.PowerPointInfo"/>
  </ds:schemaRefs>
</ds:datastoreItem>
</file>

<file path=customXml/itemProps69.xml><?xml version="1.0" encoding="utf-8"?>
<ds:datastoreItem xmlns:ds="http://schemas.openxmlformats.org/officeDocument/2006/customXml" ds:itemID="{5326CB46-9B50-4C50-B41C-2E65BD78AD14}">
  <ds:schemaRefs>
    <ds:schemaRef ds:uri="ESRI.ArcGIS.Mapping.OfficeIntegration.PowerPointInfo"/>
  </ds:schemaRefs>
</ds:datastoreItem>
</file>

<file path=customXml/itemProps7.xml><?xml version="1.0" encoding="utf-8"?>
<ds:datastoreItem xmlns:ds="http://schemas.openxmlformats.org/officeDocument/2006/customXml" ds:itemID="{83FFDAD8-2593-42C3-8DE2-0A21A8A27FC4}">
  <ds:schemaRefs>
    <ds:schemaRef ds:uri="ESRI.ArcGIS.Mapping.OfficeIntegration.PowerPointInfo"/>
  </ds:schemaRefs>
</ds:datastoreItem>
</file>

<file path=customXml/itemProps70.xml><?xml version="1.0" encoding="utf-8"?>
<ds:datastoreItem xmlns:ds="http://schemas.openxmlformats.org/officeDocument/2006/customXml" ds:itemID="{1B138566-5854-4775-985A-7E8B3015FA72}">
  <ds:schemaRefs>
    <ds:schemaRef ds:uri="ESRI.ArcGIS.Mapping.OfficeIntegration.PowerPointInfo"/>
  </ds:schemaRefs>
</ds:datastoreItem>
</file>

<file path=customXml/itemProps71.xml><?xml version="1.0" encoding="utf-8"?>
<ds:datastoreItem xmlns:ds="http://schemas.openxmlformats.org/officeDocument/2006/customXml" ds:itemID="{13BE6B62-6FC9-475F-A1CE-469F769FEA69}">
  <ds:schemaRefs>
    <ds:schemaRef ds:uri="ESRI.ArcGIS.Mapping.OfficeIntegration.PowerPointInfo"/>
  </ds:schemaRefs>
</ds:datastoreItem>
</file>

<file path=customXml/itemProps72.xml><?xml version="1.0" encoding="utf-8"?>
<ds:datastoreItem xmlns:ds="http://schemas.openxmlformats.org/officeDocument/2006/customXml" ds:itemID="{94EEFAFC-8317-4026-9B9C-5B470297BAA2}">
  <ds:schemaRefs>
    <ds:schemaRef ds:uri="ESRI.ArcGIS.Mapping.OfficeIntegration.PowerPointInfo"/>
  </ds:schemaRefs>
</ds:datastoreItem>
</file>

<file path=customXml/itemProps73.xml><?xml version="1.0" encoding="utf-8"?>
<ds:datastoreItem xmlns:ds="http://schemas.openxmlformats.org/officeDocument/2006/customXml" ds:itemID="{801BEC39-96AE-4C94-9A27-9590C03F0552}">
  <ds:schemaRefs>
    <ds:schemaRef ds:uri="ESRI.ArcGIS.Mapping.OfficeIntegration.PowerPointInfo"/>
  </ds:schemaRefs>
</ds:datastoreItem>
</file>

<file path=customXml/itemProps74.xml><?xml version="1.0" encoding="utf-8"?>
<ds:datastoreItem xmlns:ds="http://schemas.openxmlformats.org/officeDocument/2006/customXml" ds:itemID="{20F3CB11-1C4A-44CD-BC5B-A3ED88808F37}">
  <ds:schemaRefs>
    <ds:schemaRef ds:uri="ESRI.ArcGIS.Mapping.OfficeIntegration.PowerPointInfo"/>
  </ds:schemaRefs>
</ds:datastoreItem>
</file>

<file path=customXml/itemProps75.xml><?xml version="1.0" encoding="utf-8"?>
<ds:datastoreItem xmlns:ds="http://schemas.openxmlformats.org/officeDocument/2006/customXml" ds:itemID="{F47DA77E-112A-47E6-9334-815361FCCB87}">
  <ds:schemaRefs>
    <ds:schemaRef ds:uri="ESRI.ArcGIS.Mapping.OfficeIntegration.PowerPointInfo"/>
  </ds:schemaRefs>
</ds:datastoreItem>
</file>

<file path=customXml/itemProps76.xml><?xml version="1.0" encoding="utf-8"?>
<ds:datastoreItem xmlns:ds="http://schemas.openxmlformats.org/officeDocument/2006/customXml" ds:itemID="{27B23582-885A-46C7-B8D6-94B8FF48FA31}">
  <ds:schemaRefs>
    <ds:schemaRef ds:uri="ESRI.ArcGIS.Mapping.OfficeIntegration.PowerPointInfo"/>
  </ds:schemaRefs>
</ds:datastoreItem>
</file>

<file path=customXml/itemProps77.xml><?xml version="1.0" encoding="utf-8"?>
<ds:datastoreItem xmlns:ds="http://schemas.openxmlformats.org/officeDocument/2006/customXml" ds:itemID="{2DF73F71-672D-41C4-8708-AC5EEF23A428}">
  <ds:schemaRefs>
    <ds:schemaRef ds:uri="ESRI.ArcGIS.Mapping.OfficeIntegration.PowerPointInfo"/>
  </ds:schemaRefs>
</ds:datastoreItem>
</file>

<file path=customXml/itemProps78.xml><?xml version="1.0" encoding="utf-8"?>
<ds:datastoreItem xmlns:ds="http://schemas.openxmlformats.org/officeDocument/2006/customXml" ds:itemID="{5A0D3425-852A-4975-A154-63D6FF602915}">
  <ds:schemaRefs>
    <ds:schemaRef ds:uri="ESRI.ArcGIS.Mapping.OfficeIntegration.PowerPointInfo"/>
  </ds:schemaRefs>
</ds:datastoreItem>
</file>

<file path=customXml/itemProps79.xml><?xml version="1.0" encoding="utf-8"?>
<ds:datastoreItem xmlns:ds="http://schemas.openxmlformats.org/officeDocument/2006/customXml" ds:itemID="{2BC5BCD0-0F9A-42A2-97E2-6D679A35E8BD}">
  <ds:schemaRefs>
    <ds:schemaRef ds:uri="ESRI.ArcGIS.Mapping.OfficeIntegration.PowerPointInfo"/>
  </ds:schemaRefs>
</ds:datastoreItem>
</file>

<file path=customXml/itemProps8.xml><?xml version="1.0" encoding="utf-8"?>
<ds:datastoreItem xmlns:ds="http://schemas.openxmlformats.org/officeDocument/2006/customXml" ds:itemID="{BEFA549D-6D49-4D52-9B52-F03D17DC33EB}">
  <ds:schemaRefs>
    <ds:schemaRef ds:uri="ESRI.ArcGIS.Mapping.OfficeIntegration.PowerPointInfo"/>
  </ds:schemaRefs>
</ds:datastoreItem>
</file>

<file path=customXml/itemProps80.xml><?xml version="1.0" encoding="utf-8"?>
<ds:datastoreItem xmlns:ds="http://schemas.openxmlformats.org/officeDocument/2006/customXml" ds:itemID="{8F73F625-2FDE-4A09-AF76-5357DA701D09}">
  <ds:schemaRefs>
    <ds:schemaRef ds:uri="ESRI.ArcGIS.Mapping.OfficeIntegration.PowerPointInfo"/>
  </ds:schemaRefs>
</ds:datastoreItem>
</file>

<file path=customXml/itemProps81.xml><?xml version="1.0" encoding="utf-8"?>
<ds:datastoreItem xmlns:ds="http://schemas.openxmlformats.org/officeDocument/2006/customXml" ds:itemID="{8BADDA23-8C74-4988-89E3-FB90387BA9AF}">
  <ds:schemaRefs>
    <ds:schemaRef ds:uri="ESRI.ArcGIS.Mapping.OfficeIntegration.PowerPointInfo"/>
  </ds:schemaRefs>
</ds:datastoreItem>
</file>

<file path=customXml/itemProps82.xml><?xml version="1.0" encoding="utf-8"?>
<ds:datastoreItem xmlns:ds="http://schemas.openxmlformats.org/officeDocument/2006/customXml" ds:itemID="{33FB070D-6115-400C-B258-4DE29B01249C}">
  <ds:schemaRefs>
    <ds:schemaRef ds:uri="ESRI.ArcGIS.Mapping.OfficeIntegration.PowerPointInfo"/>
  </ds:schemaRefs>
</ds:datastoreItem>
</file>

<file path=customXml/itemProps83.xml><?xml version="1.0" encoding="utf-8"?>
<ds:datastoreItem xmlns:ds="http://schemas.openxmlformats.org/officeDocument/2006/customXml" ds:itemID="{190EF056-A3D4-4133-8C6C-C12650F78604}">
  <ds:schemaRefs>
    <ds:schemaRef ds:uri="ESRI.ArcGIS.Mapping.OfficeIntegration.PowerPointInfo"/>
  </ds:schemaRefs>
</ds:datastoreItem>
</file>

<file path=customXml/itemProps84.xml><?xml version="1.0" encoding="utf-8"?>
<ds:datastoreItem xmlns:ds="http://schemas.openxmlformats.org/officeDocument/2006/customXml" ds:itemID="{CEF32A8E-5756-4BF5-B1E1-38A43C691AF8}">
  <ds:schemaRefs>
    <ds:schemaRef ds:uri="ESRI.ArcGIS.Mapping.OfficeIntegration.PowerPointInfo"/>
  </ds:schemaRefs>
</ds:datastoreItem>
</file>

<file path=customXml/itemProps85.xml><?xml version="1.0" encoding="utf-8"?>
<ds:datastoreItem xmlns:ds="http://schemas.openxmlformats.org/officeDocument/2006/customXml" ds:itemID="{1297A1FB-3416-4299-B5A0-39660E1EB7A7}">
  <ds:schemaRefs>
    <ds:schemaRef ds:uri="ESRI.ArcGIS.Mapping.OfficeIntegration.PowerPointInfo"/>
  </ds:schemaRefs>
</ds:datastoreItem>
</file>

<file path=customXml/itemProps86.xml><?xml version="1.0" encoding="utf-8"?>
<ds:datastoreItem xmlns:ds="http://schemas.openxmlformats.org/officeDocument/2006/customXml" ds:itemID="{6790B479-D149-45EF-AB52-81D5749F386B}">
  <ds:schemaRefs>
    <ds:schemaRef ds:uri="ESRI.ArcGIS.Mapping.OfficeIntegration.PowerPointInfo"/>
  </ds:schemaRefs>
</ds:datastoreItem>
</file>

<file path=customXml/itemProps87.xml><?xml version="1.0" encoding="utf-8"?>
<ds:datastoreItem xmlns:ds="http://schemas.openxmlformats.org/officeDocument/2006/customXml" ds:itemID="{CE8104CA-3541-4903-B8D4-902618B598AE}">
  <ds:schemaRefs>
    <ds:schemaRef ds:uri="ESRI.ArcGIS.Mapping.OfficeIntegration.PowerPointInfo"/>
  </ds:schemaRefs>
</ds:datastoreItem>
</file>

<file path=customXml/itemProps88.xml><?xml version="1.0" encoding="utf-8"?>
<ds:datastoreItem xmlns:ds="http://schemas.openxmlformats.org/officeDocument/2006/customXml" ds:itemID="{92253802-6CE6-41F2-8367-D291508FC7A6}">
  <ds:schemaRefs>
    <ds:schemaRef ds:uri="ESRI.ArcGIS.Mapping.OfficeIntegration.PowerPointInfo"/>
  </ds:schemaRefs>
</ds:datastoreItem>
</file>

<file path=customXml/itemProps89.xml><?xml version="1.0" encoding="utf-8"?>
<ds:datastoreItem xmlns:ds="http://schemas.openxmlformats.org/officeDocument/2006/customXml" ds:itemID="{644C6E54-BA00-4D5D-8EA3-6D7651D868F8}">
  <ds:schemaRefs>
    <ds:schemaRef ds:uri="ESRI.ArcGIS.Mapping.OfficeIntegration.PowerPointInfo"/>
  </ds:schemaRefs>
</ds:datastoreItem>
</file>

<file path=customXml/itemProps9.xml><?xml version="1.0" encoding="utf-8"?>
<ds:datastoreItem xmlns:ds="http://schemas.openxmlformats.org/officeDocument/2006/customXml" ds:itemID="{51B657FE-5FB0-4C03-BB6B-9F371F5EEEC4}">
  <ds:schemaRefs>
    <ds:schemaRef ds:uri="ESRI.ArcGIS.Mapping.OfficeIntegration.PowerPointInfo"/>
  </ds:schemaRefs>
</ds:datastoreItem>
</file>

<file path=customXml/itemProps90.xml><?xml version="1.0" encoding="utf-8"?>
<ds:datastoreItem xmlns:ds="http://schemas.openxmlformats.org/officeDocument/2006/customXml" ds:itemID="{DAF0A3E3-D3E9-4D7F-9A6F-C4A3A9CD2D82}">
  <ds:schemaRefs>
    <ds:schemaRef ds:uri="ESRI.ArcGIS.Mapping.OfficeIntegration.PowerPointInfo"/>
  </ds:schemaRefs>
</ds:datastoreItem>
</file>

<file path=customXml/itemProps91.xml><?xml version="1.0" encoding="utf-8"?>
<ds:datastoreItem xmlns:ds="http://schemas.openxmlformats.org/officeDocument/2006/customXml" ds:itemID="{2591FCA4-1165-4DAA-AE61-5818348F1F1D}">
  <ds:schemaRefs>
    <ds:schemaRef ds:uri="ESRI.ArcGIS.Mapping.OfficeIntegration.PowerPointInfo"/>
  </ds:schemaRefs>
</ds:datastoreItem>
</file>

<file path=customXml/itemProps92.xml><?xml version="1.0" encoding="utf-8"?>
<ds:datastoreItem xmlns:ds="http://schemas.openxmlformats.org/officeDocument/2006/customXml" ds:itemID="{4CB2C05E-6BDB-439C-8673-283F536A133B}">
  <ds:schemaRefs>
    <ds:schemaRef ds:uri="ESRI.ArcGIS.Mapping.OfficeIntegration.PowerPointInfo"/>
  </ds:schemaRefs>
</ds:datastoreItem>
</file>

<file path=customXml/itemProps93.xml><?xml version="1.0" encoding="utf-8"?>
<ds:datastoreItem xmlns:ds="http://schemas.openxmlformats.org/officeDocument/2006/customXml" ds:itemID="{D89BA0C0-9666-492A-83A7-F6360B9F9D3F}">
  <ds:schemaRefs>
    <ds:schemaRef ds:uri="ESRI.ArcGIS.Mapping.OfficeIntegration.PowerPointInfo"/>
  </ds:schemaRefs>
</ds:datastoreItem>
</file>

<file path=customXml/itemProps94.xml><?xml version="1.0" encoding="utf-8"?>
<ds:datastoreItem xmlns:ds="http://schemas.openxmlformats.org/officeDocument/2006/customXml" ds:itemID="{79195061-5DF1-41C6-8706-B57827D09CC3}">
  <ds:schemaRefs>
    <ds:schemaRef ds:uri="ESRI.ArcGIS.Mapping.OfficeIntegration.PowerPointInfo"/>
  </ds:schemaRefs>
</ds:datastoreItem>
</file>

<file path=customXml/itemProps95.xml><?xml version="1.0" encoding="utf-8"?>
<ds:datastoreItem xmlns:ds="http://schemas.openxmlformats.org/officeDocument/2006/customXml" ds:itemID="{94694F9F-BF20-4C54-87D0-43A8F2CCBB74}">
  <ds:schemaRefs>
    <ds:schemaRef ds:uri="ESRI.ArcGIS.Mapping.OfficeIntegration.PowerPointInfo"/>
  </ds:schemaRefs>
</ds:datastoreItem>
</file>

<file path=customXml/itemProps96.xml><?xml version="1.0" encoding="utf-8"?>
<ds:datastoreItem xmlns:ds="http://schemas.openxmlformats.org/officeDocument/2006/customXml" ds:itemID="{696D255B-1213-4170-9653-0EC67EEF42E3}">
  <ds:schemaRefs>
    <ds:schemaRef ds:uri="ESRI.ArcGIS.Mapping.OfficeIntegration.PowerPointInfo"/>
  </ds:schemaRefs>
</ds:datastoreItem>
</file>

<file path=customXml/itemProps97.xml><?xml version="1.0" encoding="utf-8"?>
<ds:datastoreItem xmlns:ds="http://schemas.openxmlformats.org/officeDocument/2006/customXml" ds:itemID="{883D73F2-863C-4855-95A9-718EC1623796}">
  <ds:schemaRefs>
    <ds:schemaRef ds:uri="ESRI.ArcGIS.Mapping.OfficeIntegration.PowerPointInfo"/>
  </ds:schemaRefs>
</ds:datastoreItem>
</file>

<file path=customXml/itemProps98.xml><?xml version="1.0" encoding="utf-8"?>
<ds:datastoreItem xmlns:ds="http://schemas.openxmlformats.org/officeDocument/2006/customXml" ds:itemID="{F0407A20-A7FC-41FF-9EF8-355EB1E31722}">
  <ds:schemaRefs>
    <ds:schemaRef ds:uri="ESRI.ArcGIS.Mapping.OfficeIntegration.PowerPointInfo"/>
  </ds:schemaRefs>
</ds:datastoreItem>
</file>

<file path=customXml/itemProps99.xml><?xml version="1.0" encoding="utf-8"?>
<ds:datastoreItem xmlns:ds="http://schemas.openxmlformats.org/officeDocument/2006/customXml" ds:itemID="{E3E607CC-4FA0-40AC-904C-FF6766E64ED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2018</TotalTime>
  <Words>1345</Words>
  <Application>Microsoft Office PowerPoint</Application>
  <PresentationFormat>Widescreen</PresentationFormat>
  <Paragraphs>196</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MS Mincho</vt:lpstr>
      <vt:lpstr>Arial</vt:lpstr>
      <vt:lpstr>Calibri</vt:lpstr>
      <vt:lpstr>Calibri Light</vt:lpstr>
      <vt:lpstr>Cambria</vt:lpstr>
      <vt:lpstr>Times New Roman</vt:lpstr>
      <vt:lpstr>Wingdings</vt:lpstr>
      <vt:lpstr>Office Theme</vt:lpstr>
      <vt:lpstr>CBP Biennial Strategy Review System ~Meetings Detail~  DRAFT August 29, 2016</vt:lpstr>
      <vt:lpstr>Biennial Strategy Review Meetings  Types and Purpose</vt:lpstr>
      <vt:lpstr>Periodic GIT Progress Meetings Who: GITs, STAR, Management Board, Advisory Committees </vt:lpstr>
      <vt:lpstr>Interim Management Board Meetings  Who: GIT Chairs, STAR, Management Board, Advisory Committees </vt:lpstr>
      <vt:lpstr>Biennial Review Meetings  Who: GITs, STAR, Management Board, Advisory Committees </vt:lpstr>
      <vt:lpstr>PSC Meetings  Who: PSC, GIT Chairs, Management Board reps, Advisory Committees</vt:lpstr>
      <vt:lpstr>PowerPoint Presentation</vt:lpstr>
      <vt:lpstr>Decision Governance Model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Freeman, Emily</dc:creator>
  <cp:lastModifiedBy>Freeman, Emily</cp:lastModifiedBy>
  <cp:revision>333</cp:revision>
  <cp:lastPrinted>2016-08-24T14:08:11Z</cp:lastPrinted>
  <dcterms:created xsi:type="dcterms:W3CDTF">2016-07-21T13:05:29Z</dcterms:created>
  <dcterms:modified xsi:type="dcterms:W3CDTF">2016-08-31T16:24:03Z</dcterms:modified>
</cp:coreProperties>
</file>