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customXml/itemProps101.xml" ContentType="application/vnd.openxmlformats-officedocument.customXmlProperties+xml"/>
  <Override PartName="/customXml/itemProps102.xml" ContentType="application/vnd.openxmlformats-officedocument.customXmlProperties+xml"/>
  <Override PartName="/customXml/itemProps103.xml" ContentType="application/vnd.openxmlformats-officedocument.customXmlProperties+xml"/>
  <Override PartName="/customXml/itemProps104.xml" ContentType="application/vnd.openxmlformats-officedocument.customXmlProperties+xml"/>
  <Override PartName="/customXml/itemProps105.xml" ContentType="application/vnd.openxmlformats-officedocument.customXmlProperties+xml"/>
  <Override PartName="/customXml/itemProps106.xml" ContentType="application/vnd.openxmlformats-officedocument.customXmlProperties+xml"/>
  <Override PartName="/customXml/itemProps107.xml" ContentType="application/vnd.openxmlformats-officedocument.customXmlProperties+xml"/>
  <Override PartName="/customXml/itemProps108.xml" ContentType="application/vnd.openxmlformats-officedocument.customXmlProperties+xml"/>
  <Override PartName="/customXml/itemProps109.xml" ContentType="application/vnd.openxmlformats-officedocument.customXmlProperties+xml"/>
  <Override PartName="/customXml/itemProps110.xml" ContentType="application/vnd.openxmlformats-officedocument.customXmlProperties+xml"/>
  <Override PartName="/customXml/itemProps111.xml" ContentType="application/vnd.openxmlformats-officedocument.customXmlProperties+xml"/>
  <Override PartName="/customXml/itemProps112.xml" ContentType="application/vnd.openxmlformats-officedocument.customXmlProperties+xml"/>
  <Override PartName="/customXml/itemProps113.xml" ContentType="application/vnd.openxmlformats-officedocument.customXmlProperties+xml"/>
  <Override PartName="/customXml/itemProps114.xml" ContentType="application/vnd.openxmlformats-officedocument.customXmlProperties+xml"/>
  <Override PartName="/customXml/itemProps115.xml" ContentType="application/vnd.openxmlformats-officedocument.customXmlProperties+xml"/>
  <Override PartName="/customXml/itemProps116.xml" ContentType="application/vnd.openxmlformats-officedocument.customXmlProperties+xml"/>
  <Override PartName="/customXml/itemProps117.xml" ContentType="application/vnd.openxmlformats-officedocument.customXmlProperties+xml"/>
  <Override PartName="/customXml/itemProps118.xml" ContentType="application/vnd.openxmlformats-officedocument.customXmlProperties+xml"/>
  <Override PartName="/customXml/itemProps119.xml" ContentType="application/vnd.openxmlformats-officedocument.customXmlProperties+xml"/>
  <Override PartName="/customXml/itemProps120.xml" ContentType="application/vnd.openxmlformats-officedocument.customXmlProperties+xml"/>
  <Override PartName="/customXml/itemProps121.xml" ContentType="application/vnd.openxmlformats-officedocument.customXmlProperties+xml"/>
  <Override PartName="/customXml/itemProps122.xml" ContentType="application/vnd.openxmlformats-officedocument.customXmlProperties+xml"/>
  <Override PartName="/customXml/itemProps123.xml" ContentType="application/vnd.openxmlformats-officedocument.customXmlProperties+xml"/>
  <Override PartName="/customXml/itemProps124.xml" ContentType="application/vnd.openxmlformats-officedocument.customXmlProperties+xml"/>
  <Override PartName="/customXml/itemProps125.xml" ContentType="application/vnd.openxmlformats-officedocument.customXmlProperties+xml"/>
  <Override PartName="/customXml/itemProps126.xml" ContentType="application/vnd.openxmlformats-officedocument.customXmlProperties+xml"/>
  <Override PartName="/customXml/itemProps127.xml" ContentType="application/vnd.openxmlformats-officedocument.customXmlProperties+xml"/>
  <Override PartName="/customXml/itemProps128.xml" ContentType="application/vnd.openxmlformats-officedocument.customXmlProperties+xml"/>
  <Override PartName="/customXml/itemProps129.xml" ContentType="application/vnd.openxmlformats-officedocument.customXmlProperties+xml"/>
  <Override PartName="/customXml/itemProps130.xml" ContentType="application/vnd.openxmlformats-officedocument.customXmlProperties+xml"/>
  <Override PartName="/customXml/itemProps131.xml" ContentType="application/vnd.openxmlformats-officedocument.customXmlProperties+xml"/>
  <Override PartName="/customXml/itemProps132.xml" ContentType="application/vnd.openxmlformats-officedocument.customXmlProperties+xml"/>
  <Override PartName="/customXml/itemProps133.xml" ContentType="application/vnd.openxmlformats-officedocument.customXmlProperties+xml"/>
  <Override PartName="/customXml/itemProps134.xml" ContentType="application/vnd.openxmlformats-officedocument.customXmlProperties+xml"/>
  <Override PartName="/customXml/itemProps135.xml" ContentType="application/vnd.openxmlformats-officedocument.customXmlProperties+xml"/>
  <Override PartName="/customXml/itemProps136.xml" ContentType="application/vnd.openxmlformats-officedocument.customXmlProperties+xml"/>
  <Override PartName="/customXml/itemProps137.xml" ContentType="application/vnd.openxmlformats-officedocument.customXmlProperties+xml"/>
  <Override PartName="/customXml/itemProps138.xml" ContentType="application/vnd.openxmlformats-officedocument.customXmlProperties+xml"/>
  <Override PartName="/customXml/itemProps139.xml" ContentType="application/vnd.openxmlformats-officedocument.customXmlProperties+xml"/>
  <Override PartName="/customXml/itemProps140.xml" ContentType="application/vnd.openxmlformats-officedocument.customXmlProperties+xml"/>
  <Override PartName="/customXml/itemProps141.xml" ContentType="application/vnd.openxmlformats-officedocument.customXmlProperties+xml"/>
  <Override PartName="/customXml/itemProps142.xml" ContentType="application/vnd.openxmlformats-officedocument.customXmlProperties+xml"/>
  <Override PartName="/customXml/itemProps143.xml" ContentType="application/vnd.openxmlformats-officedocument.customXmlProperties+xml"/>
  <Override PartName="/customXml/itemProps144.xml" ContentType="application/vnd.openxmlformats-officedocument.customXmlProperties+xml"/>
  <Override PartName="/customXml/itemProps145.xml" ContentType="application/vnd.openxmlformats-officedocument.customXmlProperties+xml"/>
  <Override PartName="/customXml/itemProps146.xml" ContentType="application/vnd.openxmlformats-officedocument.customXmlProperties+xml"/>
  <Override PartName="/customXml/itemProps147.xml" ContentType="application/vnd.openxmlformats-officedocument.customXmlProperties+xml"/>
  <Override PartName="/customXml/itemProps148.xml" ContentType="application/vnd.openxmlformats-officedocument.customXmlProperties+xml"/>
  <Override PartName="/customXml/itemProps149.xml" ContentType="application/vnd.openxmlformats-officedocument.customXmlProperties+xml"/>
  <Override PartName="/customXml/itemProps150.xml" ContentType="application/vnd.openxmlformats-officedocument.customXmlProperties+xml"/>
  <Override PartName="/customXml/itemProps151.xml" ContentType="application/vnd.openxmlformats-officedocument.customXmlProperties+xml"/>
  <Override PartName="/customXml/itemProps152.xml" ContentType="application/vnd.openxmlformats-officedocument.customXmlProperties+xml"/>
  <Override PartName="/customXml/itemProps153.xml" ContentType="application/vnd.openxmlformats-officedocument.customXmlProperties+xml"/>
  <Override PartName="/customXml/itemProps154.xml" ContentType="application/vnd.openxmlformats-officedocument.customXmlProperties+xml"/>
  <Override PartName="/customXml/itemProps155.xml" ContentType="application/vnd.openxmlformats-officedocument.customXmlProperties+xml"/>
  <Override PartName="/customXml/itemProps156.xml" ContentType="application/vnd.openxmlformats-officedocument.customXmlProperties+xml"/>
  <Override PartName="/customXml/itemProps157.xml" ContentType="application/vnd.openxmlformats-officedocument.customXmlProperties+xml"/>
  <Override PartName="/customXml/itemProps158.xml" ContentType="application/vnd.openxmlformats-officedocument.customXmlProperties+xml"/>
  <Override PartName="/customXml/itemProps159.xml" ContentType="application/vnd.openxmlformats-officedocument.customXmlProperties+xml"/>
  <Override PartName="/customXml/itemProps160.xml" ContentType="application/vnd.openxmlformats-officedocument.customXmlProperties+xml"/>
  <Override PartName="/customXml/itemProps161.xml" ContentType="application/vnd.openxmlformats-officedocument.customXmlProperties+xml"/>
  <Override PartName="/customXml/itemProps162.xml" ContentType="application/vnd.openxmlformats-officedocument.customXmlProperties+xml"/>
  <Override PartName="/customXml/itemProps163.xml" ContentType="application/vnd.openxmlformats-officedocument.customXmlProperties+xml"/>
  <Override PartName="/customXml/itemProps164.xml" ContentType="application/vnd.openxmlformats-officedocument.customXmlProperties+xml"/>
  <Override PartName="/customXml/itemProps165.xml" ContentType="application/vnd.openxmlformats-officedocument.customXmlProperties+xml"/>
  <Override PartName="/customXml/itemProps166.xml" ContentType="application/vnd.openxmlformats-officedocument.customXmlProperties+xml"/>
  <Override PartName="/customXml/itemProps167.xml" ContentType="application/vnd.openxmlformats-officedocument.customXmlProperties+xml"/>
  <Override PartName="/customXml/itemProps168.xml" ContentType="application/vnd.openxmlformats-officedocument.customXmlProperties+xml"/>
  <Override PartName="/customXml/itemProps169.xml" ContentType="application/vnd.openxmlformats-officedocument.customXmlProperties+xml"/>
  <Override PartName="/customXml/itemProps170.xml" ContentType="application/vnd.openxmlformats-officedocument.customXmlProperties+xml"/>
  <Override PartName="/customXml/itemProps171.xml" ContentType="application/vnd.openxmlformats-officedocument.customXmlProperties+xml"/>
  <Override PartName="/customXml/itemProps172.xml" ContentType="application/vnd.openxmlformats-officedocument.customXmlProperties+xml"/>
  <Override PartName="/customXml/itemProps173.xml" ContentType="application/vnd.openxmlformats-officedocument.customXmlProperties+xml"/>
  <Override PartName="/customXml/itemProps174.xml" ContentType="application/vnd.openxmlformats-officedocument.customXmlProperties+xml"/>
  <Override PartName="/customXml/itemProps175.xml" ContentType="application/vnd.openxmlformats-officedocument.customXmlProperties+xml"/>
  <Override PartName="/customXml/itemProps176.xml" ContentType="application/vnd.openxmlformats-officedocument.customXmlProperties+xml"/>
  <Override PartName="/customXml/itemProps177.xml" ContentType="application/vnd.openxmlformats-officedocument.customXmlProperties+xml"/>
  <Override PartName="/customXml/itemProps178.xml" ContentType="application/vnd.openxmlformats-officedocument.customXmlProperties+xml"/>
  <Override PartName="/customXml/itemProps179.xml" ContentType="application/vnd.openxmlformats-officedocument.customXmlProperties+xml"/>
  <Override PartName="/customXml/itemProps180.xml" ContentType="application/vnd.openxmlformats-officedocument.customXmlProperties+xml"/>
  <Override PartName="/customXml/itemProps181.xml" ContentType="application/vnd.openxmlformats-officedocument.customXmlProperties+xml"/>
  <Override PartName="/customXml/itemProps182.xml" ContentType="application/vnd.openxmlformats-officedocument.customXmlProperties+xml"/>
  <Override PartName="/customXml/itemProps183.xml" ContentType="application/vnd.openxmlformats-officedocument.customXmlProperties+xml"/>
  <Override PartName="/customXml/itemProps184.xml" ContentType="application/vnd.openxmlformats-officedocument.customXmlProperties+xml"/>
  <Override PartName="/customXml/itemProps185.xml" ContentType="application/vnd.openxmlformats-officedocument.customXmlProperties+xml"/>
  <Override PartName="/customXml/itemProps186.xml" ContentType="application/vnd.openxmlformats-officedocument.customXmlProperties+xml"/>
  <Override PartName="/customXml/itemProps187.xml" ContentType="application/vnd.openxmlformats-officedocument.customXmlProperties+xml"/>
  <Override PartName="/customXml/itemProps188.xml" ContentType="application/vnd.openxmlformats-officedocument.customXmlProperties+xml"/>
  <Override PartName="/customXml/itemProps189.xml" ContentType="application/vnd.openxmlformats-officedocument.customXmlProperties+xml"/>
  <Override PartName="/customXml/itemProps190.xml" ContentType="application/vnd.openxmlformats-officedocument.customXmlProperties+xml"/>
  <Override PartName="/customXml/itemProps191.xml" ContentType="application/vnd.openxmlformats-officedocument.customXmlProperties+xml"/>
  <Override PartName="/customXml/itemProps192.xml" ContentType="application/vnd.openxmlformats-officedocument.customXmlProperties+xml"/>
  <Override PartName="/customXml/itemProps193.xml" ContentType="application/vnd.openxmlformats-officedocument.customXmlProperties+xml"/>
  <Override PartName="/customXml/itemProps194.xml" ContentType="application/vnd.openxmlformats-officedocument.customXmlProperties+xml"/>
  <Override PartName="/customXml/itemProps195.xml" ContentType="application/vnd.openxmlformats-officedocument.customXmlProperties+xml"/>
  <Override PartName="/customXml/itemProps196.xml" ContentType="application/vnd.openxmlformats-officedocument.customXmlProperties+xml"/>
  <Override PartName="/customXml/itemProps197.xml" ContentType="application/vnd.openxmlformats-officedocument.customXmlProperties+xml"/>
  <Override PartName="/customXml/itemProps198.xml" ContentType="application/vnd.openxmlformats-officedocument.customXmlProperties+xml"/>
  <Override PartName="/customXml/itemProps199.xml" ContentType="application/vnd.openxmlformats-officedocument.customXmlProperties+xml"/>
  <Override PartName="/customXml/itemProps200.xml" ContentType="application/vnd.openxmlformats-officedocument.customXmlProperties+xml"/>
  <Override PartName="/customXml/itemProps201.xml" ContentType="application/vnd.openxmlformats-officedocument.customXmlProperties+xml"/>
  <Override PartName="/customXml/itemProps202.xml" ContentType="application/vnd.openxmlformats-officedocument.customXmlProperties+xml"/>
  <Override PartName="/customXml/itemProps203.xml" ContentType="application/vnd.openxmlformats-officedocument.customXmlProperties+xml"/>
  <Override PartName="/customXml/itemProps204.xml" ContentType="application/vnd.openxmlformats-officedocument.customXmlProperties+xml"/>
  <Override PartName="/customXml/itemProps205.xml" ContentType="application/vnd.openxmlformats-officedocument.customXmlProperties+xml"/>
  <Override PartName="/customXml/itemProps206.xml" ContentType="application/vnd.openxmlformats-officedocument.customXmlProperties+xml"/>
  <Override PartName="/customXml/itemProps207.xml" ContentType="application/vnd.openxmlformats-officedocument.customXmlProperties+xml"/>
  <Override PartName="/customXml/itemProps208.xml" ContentType="application/vnd.openxmlformats-officedocument.customXmlProperties+xml"/>
  <Override PartName="/customXml/itemProps209.xml" ContentType="application/vnd.openxmlformats-officedocument.customXmlProperties+xml"/>
  <Override PartName="/customXml/itemProps210.xml" ContentType="application/vnd.openxmlformats-officedocument.customXmlProperties+xml"/>
  <Override PartName="/customXml/itemProps211.xml" ContentType="application/vnd.openxmlformats-officedocument.customXmlProperties+xml"/>
  <Override PartName="/customXml/itemProps212.xml" ContentType="application/vnd.openxmlformats-officedocument.customXmlProperties+xml"/>
  <Override PartName="/customXml/itemProps213.xml" ContentType="application/vnd.openxmlformats-officedocument.customXmlProperties+xml"/>
  <Override PartName="/customXml/itemProps214.xml" ContentType="application/vnd.openxmlformats-officedocument.customXmlProperties+xml"/>
  <Override PartName="/customXml/itemProps215.xml" ContentType="application/vnd.openxmlformats-officedocument.customXmlProperties+xml"/>
  <Override PartName="/customXml/itemProps216.xml" ContentType="application/vnd.openxmlformats-officedocument.customXmlProperties+xml"/>
  <Override PartName="/customXml/itemProps217.xml" ContentType="application/vnd.openxmlformats-officedocument.customXmlProperties+xml"/>
  <Override PartName="/customXml/itemProps218.xml" ContentType="application/vnd.openxmlformats-officedocument.customXmlProperties+xml"/>
  <Override PartName="/customXml/itemProps219.xml" ContentType="application/vnd.openxmlformats-officedocument.customXmlProperties+xml"/>
  <Override PartName="/customXml/itemProps220.xml" ContentType="application/vnd.openxmlformats-officedocument.customXmlProperties+xml"/>
  <Override PartName="/customXml/itemProps221.xml" ContentType="application/vnd.openxmlformats-officedocument.customXmlProperties+xml"/>
  <Override PartName="/customXml/itemProps222.xml" ContentType="application/vnd.openxmlformats-officedocument.customXmlProperties+xml"/>
  <Override PartName="/customXml/itemProps223.xml" ContentType="application/vnd.openxmlformats-officedocument.customXmlProperties+xml"/>
  <Override PartName="/customXml/itemProps224.xml" ContentType="application/vnd.openxmlformats-officedocument.customXmlProperties+xml"/>
  <Override PartName="/customXml/itemProps225.xml" ContentType="application/vnd.openxmlformats-officedocument.customXmlProperties+xml"/>
  <Override PartName="/customXml/itemProps226.xml" ContentType="application/vnd.openxmlformats-officedocument.customXmlProperties+xml"/>
  <Override PartName="/customXml/itemProps227.xml" ContentType="application/vnd.openxmlformats-officedocument.customXmlProperties+xml"/>
  <Override PartName="/customXml/itemProps228.xml" ContentType="application/vnd.openxmlformats-officedocument.customXmlProperties+xml"/>
  <Override PartName="/customXml/itemProps229.xml" ContentType="application/vnd.openxmlformats-officedocument.customXmlProperties+xml"/>
  <Override PartName="/customXml/itemProps230.xml" ContentType="application/vnd.openxmlformats-officedocument.customXmlProperties+xml"/>
  <Override PartName="/customXml/itemProps231.xml" ContentType="application/vnd.openxmlformats-officedocument.customXmlProperties+xml"/>
  <Override PartName="/customXml/itemProps232.xml" ContentType="application/vnd.openxmlformats-officedocument.customXmlProperties+xml"/>
  <Override PartName="/customXml/itemProps233.xml" ContentType="application/vnd.openxmlformats-officedocument.customXmlProperties+xml"/>
  <Override PartName="/customXml/itemProps234.xml" ContentType="application/vnd.openxmlformats-officedocument.customXmlProperties+xml"/>
  <Override PartName="/customXml/itemProps235.xml" ContentType="application/vnd.openxmlformats-officedocument.customXmlProperties+xml"/>
  <Override PartName="/customXml/itemProps236.xml" ContentType="application/vnd.openxmlformats-officedocument.customXmlProperties+xml"/>
  <Override PartName="/customXml/itemProps237.xml" ContentType="application/vnd.openxmlformats-officedocument.customXmlProperties+xml"/>
  <Override PartName="/customXml/itemProps238.xml" ContentType="application/vnd.openxmlformats-officedocument.customXmlProperties+xml"/>
  <Override PartName="/customXml/itemProps239.xml" ContentType="application/vnd.openxmlformats-officedocument.customXmlProperties+xml"/>
  <Override PartName="/customXml/itemProps24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41"/>
  </p:sldMasterIdLst>
  <p:notesMasterIdLst>
    <p:notesMasterId r:id="rId257"/>
  </p:notesMasterIdLst>
  <p:handoutMasterIdLst>
    <p:handoutMasterId r:id="rId258"/>
  </p:handoutMasterIdLst>
  <p:sldIdLst>
    <p:sldId id="261" r:id="rId242"/>
    <p:sldId id="269" r:id="rId243"/>
    <p:sldId id="270" r:id="rId244"/>
    <p:sldId id="280" r:id="rId245"/>
    <p:sldId id="272" r:id="rId246"/>
    <p:sldId id="279" r:id="rId247"/>
    <p:sldId id="274" r:id="rId248"/>
    <p:sldId id="258" r:id="rId249"/>
    <p:sldId id="278" r:id="rId250"/>
    <p:sldId id="256" r:id="rId251"/>
    <p:sldId id="277" r:id="rId252"/>
    <p:sldId id="259" r:id="rId253"/>
    <p:sldId id="276" r:id="rId254"/>
    <p:sldId id="275" r:id="rId255"/>
    <p:sldId id="268" r:id="rId25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en, Greg" initials="AG" lastIdx="1" clrIdx="0">
    <p:extLst>
      <p:ext uri="{19B8F6BF-5375-455C-9EA6-DF929625EA0E}">
        <p15:presenceInfo xmlns:p15="http://schemas.microsoft.com/office/powerpoint/2012/main" userId="S-1-5-21-1339303556-449845944-1601390327-86932" providerId="AD"/>
      </p:ext>
    </p:extLst>
  </p:cmAuthor>
  <p:cmAuthor id="2" name="Vetter, Doreen" initials="VD" lastIdx="5" clrIdx="1">
    <p:extLst>
      <p:ext uri="{19B8F6BF-5375-455C-9EA6-DF929625EA0E}">
        <p15:presenceInfo xmlns:p15="http://schemas.microsoft.com/office/powerpoint/2012/main" userId="S-1-5-21-1339303556-449845944-1601390327-1615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1B9"/>
    <a:srgbClr val="F5E5B9"/>
    <a:srgbClr val="FBEDE5"/>
    <a:srgbClr val="F9F3D9"/>
    <a:srgbClr val="FCEFD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3659" autoAdjust="0"/>
  </p:normalViewPr>
  <p:slideViewPr>
    <p:cSldViewPr snapToGrid="0">
      <p:cViewPr varScale="1">
        <p:scale>
          <a:sx n="62" d="100"/>
          <a:sy n="62"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customXml" Target="../customXml/item11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customXml" Target="../customXml/item138.xml"/><Relationship Id="rId159" Type="http://schemas.openxmlformats.org/officeDocument/2006/relationships/customXml" Target="../customXml/item159.xml"/><Relationship Id="rId170" Type="http://schemas.openxmlformats.org/officeDocument/2006/relationships/customXml" Target="../customXml/item170.xml"/><Relationship Id="rId191" Type="http://schemas.openxmlformats.org/officeDocument/2006/relationships/customXml" Target="../customXml/item191.xml"/><Relationship Id="rId205" Type="http://schemas.openxmlformats.org/officeDocument/2006/relationships/customXml" Target="../customXml/item205.xml"/><Relationship Id="rId226" Type="http://schemas.openxmlformats.org/officeDocument/2006/relationships/customXml" Target="../customXml/item226.xml"/><Relationship Id="rId247" Type="http://schemas.openxmlformats.org/officeDocument/2006/relationships/slide" Target="slides/slide6.xml"/><Relationship Id="rId107" Type="http://schemas.openxmlformats.org/officeDocument/2006/relationships/customXml" Target="../customXml/item107.xml"/><Relationship Id="rId11" Type="http://schemas.openxmlformats.org/officeDocument/2006/relationships/customXml" Target="../customXml/item11.xml"/><Relationship Id="rId32" Type="http://schemas.openxmlformats.org/officeDocument/2006/relationships/customXml" Target="../customXml/item32.xml"/><Relationship Id="rId53" Type="http://schemas.openxmlformats.org/officeDocument/2006/relationships/customXml" Target="../customXml/item53.xml"/><Relationship Id="rId74" Type="http://schemas.openxmlformats.org/officeDocument/2006/relationships/customXml" Target="../customXml/item74.xml"/><Relationship Id="rId128" Type="http://schemas.openxmlformats.org/officeDocument/2006/relationships/customXml" Target="../customXml/item128.xml"/><Relationship Id="rId149" Type="http://schemas.openxmlformats.org/officeDocument/2006/relationships/customXml" Target="../customXml/item149.xml"/><Relationship Id="rId5" Type="http://schemas.openxmlformats.org/officeDocument/2006/relationships/customXml" Target="../customXml/item5.xml"/><Relationship Id="rId95" Type="http://schemas.openxmlformats.org/officeDocument/2006/relationships/customXml" Target="../customXml/item95.xml"/><Relationship Id="rId160" Type="http://schemas.openxmlformats.org/officeDocument/2006/relationships/customXml" Target="../customXml/item160.xml"/><Relationship Id="rId181" Type="http://schemas.openxmlformats.org/officeDocument/2006/relationships/customXml" Target="../customXml/item181.xml"/><Relationship Id="rId216" Type="http://schemas.openxmlformats.org/officeDocument/2006/relationships/customXml" Target="../customXml/item216.xml"/><Relationship Id="rId237" Type="http://schemas.openxmlformats.org/officeDocument/2006/relationships/customXml" Target="../customXml/item237.xml"/><Relationship Id="rId258" Type="http://schemas.openxmlformats.org/officeDocument/2006/relationships/handoutMaster" Target="handoutMasters/handoutMaster1.xml"/><Relationship Id="rId22" Type="http://schemas.openxmlformats.org/officeDocument/2006/relationships/customXml" Target="../customXml/item22.xml"/><Relationship Id="rId43" Type="http://schemas.openxmlformats.org/officeDocument/2006/relationships/customXml" Target="../customXml/item43.xml"/><Relationship Id="rId64" Type="http://schemas.openxmlformats.org/officeDocument/2006/relationships/customXml" Target="../customXml/item64.xml"/><Relationship Id="rId118" Type="http://schemas.openxmlformats.org/officeDocument/2006/relationships/customXml" Target="../customXml/item118.xml"/><Relationship Id="rId139" Type="http://schemas.openxmlformats.org/officeDocument/2006/relationships/customXml" Target="../customXml/item139.xml"/><Relationship Id="rId85" Type="http://schemas.openxmlformats.org/officeDocument/2006/relationships/customXml" Target="../customXml/item85.xml"/><Relationship Id="rId150" Type="http://schemas.openxmlformats.org/officeDocument/2006/relationships/customXml" Target="../customXml/item150.xml"/><Relationship Id="rId171" Type="http://schemas.openxmlformats.org/officeDocument/2006/relationships/customXml" Target="../customXml/item171.xml"/><Relationship Id="rId192" Type="http://schemas.openxmlformats.org/officeDocument/2006/relationships/customXml" Target="../customXml/item192.xml"/><Relationship Id="rId206" Type="http://schemas.openxmlformats.org/officeDocument/2006/relationships/customXml" Target="../customXml/item206.xml"/><Relationship Id="rId227" Type="http://schemas.openxmlformats.org/officeDocument/2006/relationships/customXml" Target="../customXml/item227.xml"/><Relationship Id="rId248" Type="http://schemas.openxmlformats.org/officeDocument/2006/relationships/slide" Target="slides/slide7.xml"/><Relationship Id="rId12" Type="http://schemas.openxmlformats.org/officeDocument/2006/relationships/customXml" Target="../customXml/item12.xml"/><Relationship Id="rId33" Type="http://schemas.openxmlformats.org/officeDocument/2006/relationships/customXml" Target="../customXml/item33.xml"/><Relationship Id="rId108" Type="http://schemas.openxmlformats.org/officeDocument/2006/relationships/customXml" Target="../customXml/item108.xml"/><Relationship Id="rId129" Type="http://schemas.openxmlformats.org/officeDocument/2006/relationships/customXml" Target="../customXml/item129.xml"/><Relationship Id="rId54" Type="http://schemas.openxmlformats.org/officeDocument/2006/relationships/customXml" Target="../customXml/item54.xml"/><Relationship Id="rId75" Type="http://schemas.openxmlformats.org/officeDocument/2006/relationships/customXml" Target="../customXml/item75.xml"/><Relationship Id="rId96" Type="http://schemas.openxmlformats.org/officeDocument/2006/relationships/customXml" Target="../customXml/item96.xml"/><Relationship Id="rId140" Type="http://schemas.openxmlformats.org/officeDocument/2006/relationships/customXml" Target="../customXml/item140.xml"/><Relationship Id="rId161" Type="http://schemas.openxmlformats.org/officeDocument/2006/relationships/customXml" Target="../customXml/item161.xml"/><Relationship Id="rId182" Type="http://schemas.openxmlformats.org/officeDocument/2006/relationships/customXml" Target="../customXml/item182.xml"/><Relationship Id="rId217" Type="http://schemas.openxmlformats.org/officeDocument/2006/relationships/customXml" Target="../customXml/item217.xml"/><Relationship Id="rId1" Type="http://schemas.openxmlformats.org/officeDocument/2006/relationships/customXml" Target="../customXml/item1.xml"/><Relationship Id="rId6" Type="http://schemas.openxmlformats.org/officeDocument/2006/relationships/customXml" Target="../customXml/item6.xml"/><Relationship Id="rId212" Type="http://schemas.openxmlformats.org/officeDocument/2006/relationships/customXml" Target="../customXml/item212.xml"/><Relationship Id="rId233" Type="http://schemas.openxmlformats.org/officeDocument/2006/relationships/customXml" Target="../customXml/item233.xml"/><Relationship Id="rId238" Type="http://schemas.openxmlformats.org/officeDocument/2006/relationships/customXml" Target="../customXml/item238.xml"/><Relationship Id="rId254" Type="http://schemas.openxmlformats.org/officeDocument/2006/relationships/slide" Target="slides/slide13.xml"/><Relationship Id="rId259" Type="http://schemas.openxmlformats.org/officeDocument/2006/relationships/commentAuthors" Target="commentAuthors.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customXml" Target="../customXml/item114.xml"/><Relationship Id="rId119" Type="http://schemas.openxmlformats.org/officeDocument/2006/relationships/customXml" Target="../customXml/item119.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customXml" Target="../customXml/item130.xml"/><Relationship Id="rId135" Type="http://schemas.openxmlformats.org/officeDocument/2006/relationships/customXml" Target="../customXml/item135.xml"/><Relationship Id="rId151" Type="http://schemas.openxmlformats.org/officeDocument/2006/relationships/customXml" Target="../customXml/item151.xml"/><Relationship Id="rId156" Type="http://schemas.openxmlformats.org/officeDocument/2006/relationships/customXml" Target="../customXml/item156.xml"/><Relationship Id="rId177" Type="http://schemas.openxmlformats.org/officeDocument/2006/relationships/customXml" Target="../customXml/item177.xml"/><Relationship Id="rId198" Type="http://schemas.openxmlformats.org/officeDocument/2006/relationships/customXml" Target="../customXml/item198.xml"/><Relationship Id="rId172" Type="http://schemas.openxmlformats.org/officeDocument/2006/relationships/customXml" Target="../customXml/item172.xml"/><Relationship Id="rId193" Type="http://schemas.openxmlformats.org/officeDocument/2006/relationships/customXml" Target="../customXml/item193.xml"/><Relationship Id="rId202" Type="http://schemas.openxmlformats.org/officeDocument/2006/relationships/customXml" Target="../customXml/item202.xml"/><Relationship Id="rId207" Type="http://schemas.openxmlformats.org/officeDocument/2006/relationships/customXml" Target="../customXml/item207.xml"/><Relationship Id="rId223" Type="http://schemas.openxmlformats.org/officeDocument/2006/relationships/customXml" Target="../customXml/item223.xml"/><Relationship Id="rId228" Type="http://schemas.openxmlformats.org/officeDocument/2006/relationships/customXml" Target="../customXml/item228.xml"/><Relationship Id="rId244" Type="http://schemas.openxmlformats.org/officeDocument/2006/relationships/slide" Target="slides/slide3.xml"/><Relationship Id="rId249" Type="http://schemas.openxmlformats.org/officeDocument/2006/relationships/slide" Target="slides/slide8.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customXml" Target="../customXml/item109.xml"/><Relationship Id="rId260" Type="http://schemas.openxmlformats.org/officeDocument/2006/relationships/presProps" Target="presProps.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customXml" Target="../customXml/item104.xml"/><Relationship Id="rId120" Type="http://schemas.openxmlformats.org/officeDocument/2006/relationships/customXml" Target="../customXml/item120.xml"/><Relationship Id="rId125" Type="http://schemas.openxmlformats.org/officeDocument/2006/relationships/customXml" Target="../customXml/item125.xml"/><Relationship Id="rId141" Type="http://schemas.openxmlformats.org/officeDocument/2006/relationships/customXml" Target="../customXml/item141.xml"/><Relationship Id="rId146" Type="http://schemas.openxmlformats.org/officeDocument/2006/relationships/customXml" Target="../customXml/item146.xml"/><Relationship Id="rId167" Type="http://schemas.openxmlformats.org/officeDocument/2006/relationships/customXml" Target="../customXml/item167.xml"/><Relationship Id="rId188" Type="http://schemas.openxmlformats.org/officeDocument/2006/relationships/customXml" Target="../customXml/item188.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customXml" Target="../customXml/item162.xml"/><Relationship Id="rId183" Type="http://schemas.openxmlformats.org/officeDocument/2006/relationships/customXml" Target="../customXml/item183.xml"/><Relationship Id="rId213" Type="http://schemas.openxmlformats.org/officeDocument/2006/relationships/customXml" Target="../customXml/item213.xml"/><Relationship Id="rId218" Type="http://schemas.openxmlformats.org/officeDocument/2006/relationships/customXml" Target="../customXml/item218.xml"/><Relationship Id="rId234" Type="http://schemas.openxmlformats.org/officeDocument/2006/relationships/customXml" Target="../customXml/item234.xml"/><Relationship Id="rId239" Type="http://schemas.openxmlformats.org/officeDocument/2006/relationships/customXml" Target="../customXml/item239.xml"/><Relationship Id="rId2" Type="http://schemas.openxmlformats.org/officeDocument/2006/relationships/customXml" Target="../customXml/item2.xml"/><Relationship Id="rId29" Type="http://schemas.openxmlformats.org/officeDocument/2006/relationships/customXml" Target="../customXml/item29.xml"/><Relationship Id="rId250" Type="http://schemas.openxmlformats.org/officeDocument/2006/relationships/slide" Target="slides/slide9.xml"/><Relationship Id="rId255" Type="http://schemas.openxmlformats.org/officeDocument/2006/relationships/slide" Target="slides/slide14.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customXml" Target="../customXml/item110.xml"/><Relationship Id="rId115" Type="http://schemas.openxmlformats.org/officeDocument/2006/relationships/customXml" Target="../customXml/item115.xml"/><Relationship Id="rId131" Type="http://schemas.openxmlformats.org/officeDocument/2006/relationships/customXml" Target="../customXml/item131.xml"/><Relationship Id="rId136" Type="http://schemas.openxmlformats.org/officeDocument/2006/relationships/customXml" Target="../customXml/item136.xml"/><Relationship Id="rId157" Type="http://schemas.openxmlformats.org/officeDocument/2006/relationships/customXml" Target="../customXml/item157.xml"/><Relationship Id="rId178" Type="http://schemas.openxmlformats.org/officeDocument/2006/relationships/customXml" Target="../customXml/item178.xm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customXml" Target="../customXml/item152.xml"/><Relationship Id="rId173" Type="http://schemas.openxmlformats.org/officeDocument/2006/relationships/customXml" Target="../customXml/item173.xml"/><Relationship Id="rId194" Type="http://schemas.openxmlformats.org/officeDocument/2006/relationships/customXml" Target="../customXml/item194.xml"/><Relationship Id="rId199" Type="http://schemas.openxmlformats.org/officeDocument/2006/relationships/customXml" Target="../customXml/item199.xml"/><Relationship Id="rId203" Type="http://schemas.openxmlformats.org/officeDocument/2006/relationships/customXml" Target="../customXml/item203.xml"/><Relationship Id="rId208" Type="http://schemas.openxmlformats.org/officeDocument/2006/relationships/customXml" Target="../customXml/item208.xml"/><Relationship Id="rId229" Type="http://schemas.openxmlformats.org/officeDocument/2006/relationships/customXml" Target="../customXml/item229.xml"/><Relationship Id="rId19" Type="http://schemas.openxmlformats.org/officeDocument/2006/relationships/customXml" Target="../customXml/item19.xml"/><Relationship Id="rId224" Type="http://schemas.openxmlformats.org/officeDocument/2006/relationships/customXml" Target="../customXml/item224.xml"/><Relationship Id="rId240" Type="http://schemas.openxmlformats.org/officeDocument/2006/relationships/customXml" Target="../customXml/item240.xml"/><Relationship Id="rId245" Type="http://schemas.openxmlformats.org/officeDocument/2006/relationships/slide" Target="slides/slide4.xml"/><Relationship Id="rId261" Type="http://schemas.openxmlformats.org/officeDocument/2006/relationships/viewProps" Target="viewProps.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customXml" Target="../customXml/item100.xml"/><Relationship Id="rId105" Type="http://schemas.openxmlformats.org/officeDocument/2006/relationships/customXml" Target="../customXml/item105.xml"/><Relationship Id="rId126" Type="http://schemas.openxmlformats.org/officeDocument/2006/relationships/customXml" Target="../customXml/item126.xml"/><Relationship Id="rId147" Type="http://schemas.openxmlformats.org/officeDocument/2006/relationships/customXml" Target="../customXml/item147.xml"/><Relationship Id="rId168" Type="http://schemas.openxmlformats.org/officeDocument/2006/relationships/customXml" Target="../customXml/item168.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customXml" Target="../customXml/item98.xml"/><Relationship Id="rId121" Type="http://schemas.openxmlformats.org/officeDocument/2006/relationships/customXml" Target="../customXml/item121.xml"/><Relationship Id="rId142" Type="http://schemas.openxmlformats.org/officeDocument/2006/relationships/customXml" Target="../customXml/item142.xml"/><Relationship Id="rId163" Type="http://schemas.openxmlformats.org/officeDocument/2006/relationships/customXml" Target="../customXml/item163.xml"/><Relationship Id="rId184" Type="http://schemas.openxmlformats.org/officeDocument/2006/relationships/customXml" Target="../customXml/item184.xml"/><Relationship Id="rId189" Type="http://schemas.openxmlformats.org/officeDocument/2006/relationships/customXml" Target="../customXml/item189.xml"/><Relationship Id="rId219" Type="http://schemas.openxmlformats.org/officeDocument/2006/relationships/customXml" Target="../customXml/item219.xml"/><Relationship Id="rId3" Type="http://schemas.openxmlformats.org/officeDocument/2006/relationships/customXml" Target="../customXml/item3.xml"/><Relationship Id="rId214" Type="http://schemas.openxmlformats.org/officeDocument/2006/relationships/customXml" Target="../customXml/item214.xml"/><Relationship Id="rId230" Type="http://schemas.openxmlformats.org/officeDocument/2006/relationships/customXml" Target="../customXml/item230.xml"/><Relationship Id="rId235" Type="http://schemas.openxmlformats.org/officeDocument/2006/relationships/customXml" Target="../customXml/item235.xml"/><Relationship Id="rId251" Type="http://schemas.openxmlformats.org/officeDocument/2006/relationships/slide" Target="slides/slide10.xml"/><Relationship Id="rId256" Type="http://schemas.openxmlformats.org/officeDocument/2006/relationships/slide" Target="slides/slide15.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customXml" Target="../customXml/item116.xml"/><Relationship Id="rId137" Type="http://schemas.openxmlformats.org/officeDocument/2006/relationships/customXml" Target="../customXml/item137.xml"/><Relationship Id="rId158" Type="http://schemas.openxmlformats.org/officeDocument/2006/relationships/customXml" Target="../customXml/item158.xm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customXml" Target="../customXml/item111.xml"/><Relationship Id="rId132" Type="http://schemas.openxmlformats.org/officeDocument/2006/relationships/customXml" Target="../customXml/item132.xml"/><Relationship Id="rId153" Type="http://schemas.openxmlformats.org/officeDocument/2006/relationships/customXml" Target="../customXml/item153.xml"/><Relationship Id="rId174" Type="http://schemas.openxmlformats.org/officeDocument/2006/relationships/customXml" Target="../customXml/item174.xml"/><Relationship Id="rId179" Type="http://schemas.openxmlformats.org/officeDocument/2006/relationships/customXml" Target="../customXml/item179.xml"/><Relationship Id="rId195" Type="http://schemas.openxmlformats.org/officeDocument/2006/relationships/customXml" Target="../customXml/item195.xml"/><Relationship Id="rId209" Type="http://schemas.openxmlformats.org/officeDocument/2006/relationships/customXml" Target="../customXml/item209.xml"/><Relationship Id="rId190" Type="http://schemas.openxmlformats.org/officeDocument/2006/relationships/customXml" Target="../customXml/item190.xml"/><Relationship Id="rId204" Type="http://schemas.openxmlformats.org/officeDocument/2006/relationships/customXml" Target="../customXml/item204.xml"/><Relationship Id="rId220" Type="http://schemas.openxmlformats.org/officeDocument/2006/relationships/customXml" Target="../customXml/item220.xml"/><Relationship Id="rId225" Type="http://schemas.openxmlformats.org/officeDocument/2006/relationships/customXml" Target="../customXml/item225.xml"/><Relationship Id="rId241" Type="http://schemas.openxmlformats.org/officeDocument/2006/relationships/slideMaster" Target="slideMasters/slideMaster1.xml"/><Relationship Id="rId246" Type="http://schemas.openxmlformats.org/officeDocument/2006/relationships/slide" Target="slides/slide5.xm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customXml" Target="../customXml/item106.xml"/><Relationship Id="rId127" Type="http://schemas.openxmlformats.org/officeDocument/2006/relationships/customXml" Target="../customXml/item127.xml"/><Relationship Id="rId262" Type="http://schemas.openxmlformats.org/officeDocument/2006/relationships/theme" Target="theme/theme1.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customXml" Target="../customXml/item99.xml"/><Relationship Id="rId101" Type="http://schemas.openxmlformats.org/officeDocument/2006/relationships/customXml" Target="../customXml/item101.xml"/><Relationship Id="rId122" Type="http://schemas.openxmlformats.org/officeDocument/2006/relationships/customXml" Target="../customXml/item122.xml"/><Relationship Id="rId143" Type="http://schemas.openxmlformats.org/officeDocument/2006/relationships/customXml" Target="../customXml/item143.xml"/><Relationship Id="rId148" Type="http://schemas.openxmlformats.org/officeDocument/2006/relationships/customXml" Target="../customXml/item148.xml"/><Relationship Id="rId164" Type="http://schemas.openxmlformats.org/officeDocument/2006/relationships/customXml" Target="../customXml/item164.xml"/><Relationship Id="rId169" Type="http://schemas.openxmlformats.org/officeDocument/2006/relationships/customXml" Target="../customXml/item169.xml"/><Relationship Id="rId185" Type="http://schemas.openxmlformats.org/officeDocument/2006/relationships/customXml" Target="../customXml/item185.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customXml" Target="../customXml/item180.xml"/><Relationship Id="rId210" Type="http://schemas.openxmlformats.org/officeDocument/2006/relationships/customXml" Target="../customXml/item210.xml"/><Relationship Id="rId215" Type="http://schemas.openxmlformats.org/officeDocument/2006/relationships/customXml" Target="../customXml/item215.xml"/><Relationship Id="rId236" Type="http://schemas.openxmlformats.org/officeDocument/2006/relationships/customXml" Target="../customXml/item236.xml"/><Relationship Id="rId257" Type="http://schemas.openxmlformats.org/officeDocument/2006/relationships/notesMaster" Target="notesMasters/notesMaster1.xml"/><Relationship Id="rId26" Type="http://schemas.openxmlformats.org/officeDocument/2006/relationships/customXml" Target="../customXml/item26.xml"/><Relationship Id="rId231" Type="http://schemas.openxmlformats.org/officeDocument/2006/relationships/customXml" Target="../customXml/item231.xml"/><Relationship Id="rId252" Type="http://schemas.openxmlformats.org/officeDocument/2006/relationships/slide" Target="slides/slide11.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customXml" Target="../customXml/item112.xml"/><Relationship Id="rId133" Type="http://schemas.openxmlformats.org/officeDocument/2006/relationships/customXml" Target="../customXml/item133.xml"/><Relationship Id="rId154" Type="http://schemas.openxmlformats.org/officeDocument/2006/relationships/customXml" Target="../customXml/item154.xml"/><Relationship Id="rId175" Type="http://schemas.openxmlformats.org/officeDocument/2006/relationships/customXml" Target="../customXml/item175.xml"/><Relationship Id="rId196" Type="http://schemas.openxmlformats.org/officeDocument/2006/relationships/customXml" Target="../customXml/item196.xml"/><Relationship Id="rId200" Type="http://schemas.openxmlformats.org/officeDocument/2006/relationships/customXml" Target="../customXml/item200.xml"/><Relationship Id="rId16" Type="http://schemas.openxmlformats.org/officeDocument/2006/relationships/customXml" Target="../customXml/item16.xml"/><Relationship Id="rId221" Type="http://schemas.openxmlformats.org/officeDocument/2006/relationships/customXml" Target="../customXml/item221.xml"/><Relationship Id="rId242" Type="http://schemas.openxmlformats.org/officeDocument/2006/relationships/slide" Target="slides/slide1.xml"/><Relationship Id="rId263" Type="http://schemas.openxmlformats.org/officeDocument/2006/relationships/tableStyles" Target="tableStyles.xml"/><Relationship Id="rId37" Type="http://schemas.openxmlformats.org/officeDocument/2006/relationships/customXml" Target="../customXml/item37.xml"/><Relationship Id="rId58" Type="http://schemas.openxmlformats.org/officeDocument/2006/relationships/customXml" Target="../customXml/item58.xml"/><Relationship Id="rId79" Type="http://schemas.openxmlformats.org/officeDocument/2006/relationships/customXml" Target="../customXml/item79.xml"/><Relationship Id="rId102" Type="http://schemas.openxmlformats.org/officeDocument/2006/relationships/customXml" Target="../customXml/item102.xml"/><Relationship Id="rId123" Type="http://schemas.openxmlformats.org/officeDocument/2006/relationships/customXml" Target="../customXml/item123.xml"/><Relationship Id="rId144" Type="http://schemas.openxmlformats.org/officeDocument/2006/relationships/customXml" Target="../customXml/item144.xml"/><Relationship Id="rId90" Type="http://schemas.openxmlformats.org/officeDocument/2006/relationships/customXml" Target="../customXml/item90.xml"/><Relationship Id="rId165" Type="http://schemas.openxmlformats.org/officeDocument/2006/relationships/customXml" Target="../customXml/item165.xml"/><Relationship Id="rId186" Type="http://schemas.openxmlformats.org/officeDocument/2006/relationships/customXml" Target="../customXml/item186.xml"/><Relationship Id="rId211" Type="http://schemas.openxmlformats.org/officeDocument/2006/relationships/customXml" Target="../customXml/item211.xml"/><Relationship Id="rId232" Type="http://schemas.openxmlformats.org/officeDocument/2006/relationships/customXml" Target="../customXml/item232.xml"/><Relationship Id="rId253" Type="http://schemas.openxmlformats.org/officeDocument/2006/relationships/slide" Target="slides/slide12.xml"/><Relationship Id="rId27" Type="http://schemas.openxmlformats.org/officeDocument/2006/relationships/customXml" Target="../customXml/item27.xml"/><Relationship Id="rId48" Type="http://schemas.openxmlformats.org/officeDocument/2006/relationships/customXml" Target="../customXml/item48.xml"/><Relationship Id="rId69" Type="http://schemas.openxmlformats.org/officeDocument/2006/relationships/customXml" Target="../customXml/item69.xml"/><Relationship Id="rId113" Type="http://schemas.openxmlformats.org/officeDocument/2006/relationships/customXml" Target="../customXml/item113.xml"/><Relationship Id="rId134" Type="http://schemas.openxmlformats.org/officeDocument/2006/relationships/customXml" Target="../customXml/item134.xml"/><Relationship Id="rId80" Type="http://schemas.openxmlformats.org/officeDocument/2006/relationships/customXml" Target="../customXml/item80.xml"/><Relationship Id="rId155" Type="http://schemas.openxmlformats.org/officeDocument/2006/relationships/customXml" Target="../customXml/item155.xml"/><Relationship Id="rId176" Type="http://schemas.openxmlformats.org/officeDocument/2006/relationships/customXml" Target="../customXml/item176.xml"/><Relationship Id="rId197" Type="http://schemas.openxmlformats.org/officeDocument/2006/relationships/customXml" Target="../customXml/item197.xml"/><Relationship Id="rId201" Type="http://schemas.openxmlformats.org/officeDocument/2006/relationships/customXml" Target="../customXml/item201.xml"/><Relationship Id="rId222" Type="http://schemas.openxmlformats.org/officeDocument/2006/relationships/customXml" Target="../customXml/item222.xml"/><Relationship Id="rId243" Type="http://schemas.openxmlformats.org/officeDocument/2006/relationships/slide" Target="slides/slide2.xml"/><Relationship Id="rId17" Type="http://schemas.openxmlformats.org/officeDocument/2006/relationships/customXml" Target="../customXml/item17.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customXml" Target="../customXml/item103.xml"/><Relationship Id="rId124" Type="http://schemas.openxmlformats.org/officeDocument/2006/relationships/customXml" Target="../customXml/item124.xml"/><Relationship Id="rId70" Type="http://schemas.openxmlformats.org/officeDocument/2006/relationships/customXml" Target="../customXml/item70.xml"/><Relationship Id="rId91" Type="http://schemas.openxmlformats.org/officeDocument/2006/relationships/customXml" Target="../customXml/item91.xml"/><Relationship Id="rId145" Type="http://schemas.openxmlformats.org/officeDocument/2006/relationships/customXml" Target="../customXml/item145.xml"/><Relationship Id="rId166" Type="http://schemas.openxmlformats.org/officeDocument/2006/relationships/customXml" Target="../customXml/item166.xml"/><Relationship Id="rId187" Type="http://schemas.openxmlformats.org/officeDocument/2006/relationships/customXml" Target="../customXml/item18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0F11453-BAB5-4617-AD17-A5F014D25AC1}" type="datetimeFigureOut">
              <a:rPr lang="en-US" smtClean="0"/>
              <a:t>8/31/2016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1EF9B2D-9647-44EE-909A-0971AF0AF5BD}" type="slidenum">
              <a:rPr lang="en-US" smtClean="0"/>
              <a:t>‹#›</a:t>
            </a:fld>
            <a:endParaRPr lang="en-US"/>
          </a:p>
        </p:txBody>
      </p:sp>
    </p:spTree>
    <p:extLst>
      <p:ext uri="{BB962C8B-B14F-4D97-AF65-F5344CB8AC3E}">
        <p14:creationId xmlns:p14="http://schemas.microsoft.com/office/powerpoint/2010/main" val="219718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11D23BF-EEAB-4B04-BA27-55835FB87592}" type="datetimeFigureOut">
              <a:rPr lang="en-US" smtClean="0"/>
              <a:t>8/31/2016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01BF300-E08A-456E-8F5B-DEBDA76C76C1}" type="slidenum">
              <a:rPr lang="en-US" smtClean="0"/>
              <a:t>‹#›</a:t>
            </a:fld>
            <a:endParaRPr lang="en-US"/>
          </a:p>
        </p:txBody>
      </p:sp>
    </p:spTree>
    <p:extLst>
      <p:ext uri="{BB962C8B-B14F-4D97-AF65-F5344CB8AC3E}">
        <p14:creationId xmlns:p14="http://schemas.microsoft.com/office/powerpoint/2010/main" val="87969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a:t>
            </a:fld>
            <a:endParaRPr lang="en-US"/>
          </a:p>
        </p:txBody>
      </p:sp>
    </p:spTree>
    <p:extLst>
      <p:ext uri="{BB962C8B-B14F-4D97-AF65-F5344CB8AC3E}">
        <p14:creationId xmlns:p14="http://schemas.microsoft.com/office/powerpoint/2010/main" val="3885057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11</a:t>
            </a:fld>
            <a:endParaRPr lang="en-US"/>
          </a:p>
        </p:txBody>
      </p:sp>
    </p:spTree>
    <p:extLst>
      <p:ext uri="{BB962C8B-B14F-4D97-AF65-F5344CB8AC3E}">
        <p14:creationId xmlns:p14="http://schemas.microsoft.com/office/powerpoint/2010/main" val="1684783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1BF300-E08A-456E-8F5B-DEBDA76C76C1}" type="slidenum">
              <a:rPr lang="en-US" smtClean="0"/>
              <a:t>12</a:t>
            </a:fld>
            <a:endParaRPr lang="en-US"/>
          </a:p>
        </p:txBody>
      </p:sp>
    </p:spTree>
    <p:extLst>
      <p:ext uri="{BB962C8B-B14F-4D97-AF65-F5344CB8AC3E}">
        <p14:creationId xmlns:p14="http://schemas.microsoft.com/office/powerpoint/2010/main" val="745594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13</a:t>
            </a:fld>
            <a:endParaRPr lang="en-US"/>
          </a:p>
        </p:txBody>
      </p:sp>
    </p:spTree>
    <p:extLst>
      <p:ext uri="{BB962C8B-B14F-4D97-AF65-F5344CB8AC3E}">
        <p14:creationId xmlns:p14="http://schemas.microsoft.com/office/powerpoint/2010/main" val="3282712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14</a:t>
            </a:fld>
            <a:endParaRPr lang="en-US"/>
          </a:p>
        </p:txBody>
      </p:sp>
    </p:spTree>
    <p:extLst>
      <p:ext uri="{BB962C8B-B14F-4D97-AF65-F5344CB8AC3E}">
        <p14:creationId xmlns:p14="http://schemas.microsoft.com/office/powerpoint/2010/main" val="192038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C9817A-9D89-46D6-9C6B-B1EF061E768B}" type="slidenum">
              <a:rPr lang="en-US" smtClean="0"/>
              <a:t>15</a:t>
            </a:fld>
            <a:endParaRPr lang="en-US"/>
          </a:p>
        </p:txBody>
      </p:sp>
    </p:spTree>
    <p:extLst>
      <p:ext uri="{BB962C8B-B14F-4D97-AF65-F5344CB8AC3E}">
        <p14:creationId xmlns:p14="http://schemas.microsoft.com/office/powerpoint/2010/main" val="2559466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2</a:t>
            </a:fld>
            <a:endParaRPr lang="en-US"/>
          </a:p>
        </p:txBody>
      </p:sp>
    </p:spTree>
    <p:extLst>
      <p:ext uri="{BB962C8B-B14F-4D97-AF65-F5344CB8AC3E}">
        <p14:creationId xmlns:p14="http://schemas.microsoft.com/office/powerpoint/2010/main" val="2763804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3</a:t>
            </a:fld>
            <a:endParaRPr lang="en-US"/>
          </a:p>
        </p:txBody>
      </p:sp>
    </p:spTree>
    <p:extLst>
      <p:ext uri="{BB962C8B-B14F-4D97-AF65-F5344CB8AC3E}">
        <p14:creationId xmlns:p14="http://schemas.microsoft.com/office/powerpoint/2010/main" val="234272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4</a:t>
            </a:fld>
            <a:endParaRPr lang="en-US"/>
          </a:p>
        </p:txBody>
      </p:sp>
    </p:spTree>
    <p:extLst>
      <p:ext uri="{BB962C8B-B14F-4D97-AF65-F5344CB8AC3E}">
        <p14:creationId xmlns:p14="http://schemas.microsoft.com/office/powerpoint/2010/main" val="2090170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5</a:t>
            </a:fld>
            <a:endParaRPr lang="en-US"/>
          </a:p>
        </p:txBody>
      </p:sp>
    </p:spTree>
    <p:extLst>
      <p:ext uri="{BB962C8B-B14F-4D97-AF65-F5344CB8AC3E}">
        <p14:creationId xmlns:p14="http://schemas.microsoft.com/office/powerpoint/2010/main" val="2163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7</a:t>
            </a:fld>
            <a:endParaRPr lang="en-US"/>
          </a:p>
        </p:txBody>
      </p:sp>
    </p:spTree>
    <p:extLst>
      <p:ext uri="{BB962C8B-B14F-4D97-AF65-F5344CB8AC3E}">
        <p14:creationId xmlns:p14="http://schemas.microsoft.com/office/powerpoint/2010/main" val="1796893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8</a:t>
            </a:fld>
            <a:endParaRPr lang="en-US"/>
          </a:p>
        </p:txBody>
      </p:sp>
    </p:spTree>
    <p:extLst>
      <p:ext uri="{BB962C8B-B14F-4D97-AF65-F5344CB8AC3E}">
        <p14:creationId xmlns:p14="http://schemas.microsoft.com/office/powerpoint/2010/main" val="4192298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9</a:t>
            </a:fld>
            <a:endParaRPr lang="en-US"/>
          </a:p>
        </p:txBody>
      </p:sp>
    </p:spTree>
    <p:extLst>
      <p:ext uri="{BB962C8B-B14F-4D97-AF65-F5344CB8AC3E}">
        <p14:creationId xmlns:p14="http://schemas.microsoft.com/office/powerpoint/2010/main" val="3456546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1BF300-E08A-456E-8F5B-DEBDA76C76C1}" type="slidenum">
              <a:rPr lang="en-US" smtClean="0"/>
              <a:t>10</a:t>
            </a:fld>
            <a:endParaRPr lang="en-US"/>
          </a:p>
        </p:txBody>
      </p:sp>
    </p:spTree>
    <p:extLst>
      <p:ext uri="{BB962C8B-B14F-4D97-AF65-F5344CB8AC3E}">
        <p14:creationId xmlns:p14="http://schemas.microsoft.com/office/powerpoint/2010/main" val="384569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40398-6A4C-4017-991C-237CA43CD31D}"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659098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AA65F-A600-4153-ACEC-A2C66B279B61}"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872743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F7D70-B061-4AC3-A1F3-364AC799FE5D}"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42340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A1372E-3E73-4DE3-8400-5AF63086F9FF}"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667406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676EA4-44C1-45D7-BEAD-B0A7BE31BFBA}"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335938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E230E3-E42C-4CC2-ACB2-877723BF7B7C}"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776457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645A6C-4427-4694-A16C-0B3A8F972444}" type="datetime1">
              <a:rPr lang="en-US" smtClean="0"/>
              <a:t>8/31/2016</a:t>
            </a:fld>
            <a:endParaRPr lang="en-US"/>
          </a:p>
        </p:txBody>
      </p:sp>
      <p:sp>
        <p:nvSpPr>
          <p:cNvPr id="8" name="Footer Placeholder 7"/>
          <p:cNvSpPr>
            <a:spLocks noGrp="1"/>
          </p:cNvSpPr>
          <p:nvPr>
            <p:ph type="ftr" sz="quarter" idx="11"/>
          </p:nvPr>
        </p:nvSpPr>
        <p:spPr/>
        <p:txBody>
          <a:bodyPr/>
          <a:lstStyle/>
          <a:p>
            <a:r>
              <a:rPr lang="en-US" smtClean="0"/>
              <a:t>DRAFT</a:t>
            </a:r>
            <a:endParaRPr lang="en-US"/>
          </a:p>
        </p:txBody>
      </p:sp>
      <p:sp>
        <p:nvSpPr>
          <p:cNvPr id="9" name="Slide Number Placeholder 8"/>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658703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10D14F-8733-48D3-BF24-49D9404904C0}"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517313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AF0B5-1D9D-4C6C-BA73-3CF2D36EBCC3}" type="datetime1">
              <a:rPr lang="en-US" smtClean="0"/>
              <a:t>8/31/2016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4" name="Slide Number Placeholder 3"/>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1082831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717865-863F-4A93-9C0E-47D6583AAC0A}"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249347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993EC2-2896-44FF-9E51-D8E2011DFE7A}"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a:t>
            </a:fld>
            <a:endParaRPr lang="en-US"/>
          </a:p>
        </p:txBody>
      </p:sp>
    </p:spTree>
    <p:extLst>
      <p:ext uri="{BB962C8B-B14F-4D97-AF65-F5344CB8AC3E}">
        <p14:creationId xmlns:p14="http://schemas.microsoft.com/office/powerpoint/2010/main" val="345355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AEE09-4CD5-472A-A5F5-D02DB4995766}" type="datetime1">
              <a:rPr lang="en-US" smtClean="0"/>
              <a:t>8/31/2016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DRAFT</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41D81-EC08-4D09-9E34-F440F86FF683}" type="slidenum">
              <a:rPr lang="en-US" smtClean="0"/>
              <a:t>‹#›</a:t>
            </a:fld>
            <a:endParaRPr lang="en-US"/>
          </a:p>
        </p:txBody>
      </p:sp>
    </p:spTree>
    <p:extLst>
      <p:ext uri="{BB962C8B-B14F-4D97-AF65-F5344CB8AC3E}">
        <p14:creationId xmlns:p14="http://schemas.microsoft.com/office/powerpoint/2010/main" val="1722756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rmAutofit/>
          </a:bodyPr>
          <a:lstStyle/>
          <a:p>
            <a:pPr algn="ctr"/>
            <a:r>
              <a:rPr lang="en-US" sz="4800" b="1" dirty="0" smtClean="0">
                <a:latin typeface="+mn-lt"/>
              </a:rPr>
              <a:t>Concepts and Timeline for Developing a CBP Biennial Strategy Review System</a:t>
            </a:r>
            <a:br>
              <a:rPr lang="en-US" sz="4800" b="1" dirty="0" smtClean="0">
                <a:latin typeface="+mn-lt"/>
              </a:rPr>
            </a:br>
            <a:r>
              <a:rPr lang="en-US" sz="4800" b="1" dirty="0" smtClean="0">
                <a:latin typeface="+mn-lt"/>
              </a:rPr>
              <a:t/>
            </a:r>
            <a:br>
              <a:rPr lang="en-US" sz="4800" b="1" dirty="0" smtClean="0">
                <a:latin typeface="+mn-lt"/>
              </a:rPr>
            </a:br>
            <a:r>
              <a:rPr lang="en-US" sz="3200" dirty="0" smtClean="0">
                <a:latin typeface="+mn-lt"/>
              </a:rPr>
              <a:t>DRAFT </a:t>
            </a:r>
            <a:r>
              <a:rPr lang="en-US" sz="3200" smtClean="0">
                <a:latin typeface="+mn-lt"/>
              </a:rPr>
              <a:t>August </a:t>
            </a:r>
            <a:r>
              <a:rPr lang="en-US" sz="3200" smtClean="0">
                <a:latin typeface="+mn-lt"/>
              </a:rPr>
              <a:t>29, </a:t>
            </a:r>
            <a:r>
              <a:rPr lang="en-US" sz="3200" dirty="0" smtClean="0">
                <a:latin typeface="+mn-lt"/>
              </a:rPr>
              <a:t>2016 DRAFT</a:t>
            </a:r>
            <a:endParaRPr lang="en-US" sz="3200" dirty="0">
              <a:latin typeface="+mn-lt"/>
            </a:endParaRPr>
          </a:p>
        </p:txBody>
      </p:sp>
      <p:sp>
        <p:nvSpPr>
          <p:cNvPr id="3" name="Date Placeholder 2"/>
          <p:cNvSpPr>
            <a:spLocks noGrp="1"/>
          </p:cNvSpPr>
          <p:nvPr>
            <p:ph type="dt" sz="half" idx="10"/>
          </p:nvPr>
        </p:nvSpPr>
        <p:spPr/>
        <p:txBody>
          <a:bodyPr/>
          <a:lstStyle/>
          <a:p>
            <a:fld id="{A19B94D9-00D4-4030-B5BC-ED10C338ACE3}" type="datetime1">
              <a:rPr lang="en-US" smtClean="0"/>
              <a:t>8/31/2016</a:t>
            </a:fld>
            <a:endParaRPr lang="en-US" dirty="0"/>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1</a:t>
            </a:fld>
            <a:endParaRPr lang="en-US"/>
          </a:p>
        </p:txBody>
      </p:sp>
    </p:spTree>
    <p:extLst>
      <p:ext uri="{BB962C8B-B14F-4D97-AF65-F5344CB8AC3E}">
        <p14:creationId xmlns:p14="http://schemas.microsoft.com/office/powerpoint/2010/main" val="11599620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4430117"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2017</a:t>
            </a:r>
            <a:endParaRPr lang="en-US" sz="1400" dirty="0">
              <a:solidFill>
                <a:schemeClr val="tx1">
                  <a:lumMod val="65000"/>
                  <a:lumOff val="35000"/>
                </a:schemeClr>
              </a:solidFill>
            </a:endParaRPr>
          </a:p>
        </p:txBody>
      </p:sp>
      <p:cxnSp>
        <p:nvCxnSpPr>
          <p:cNvPr id="5" name="Straight Connector 4"/>
          <p:cNvCxnSpPr/>
          <p:nvPr/>
        </p:nvCxnSpPr>
        <p:spPr>
          <a:xfrm flipV="1">
            <a:off x="472966" y="1726535"/>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945936" y="1380641"/>
            <a:ext cx="630621" cy="369332"/>
          </a:xfrm>
          <a:prstGeom prst="rect">
            <a:avLst/>
          </a:prstGeom>
          <a:noFill/>
        </p:spPr>
        <p:txBody>
          <a:bodyPr wrap="square" rtlCol="0">
            <a:spAutoFit/>
          </a:bodyPr>
          <a:lstStyle/>
          <a:p>
            <a:pPr algn="ctr"/>
            <a:r>
              <a:rPr lang="en-US" dirty="0" smtClean="0"/>
              <a:t>Jan.</a:t>
            </a:r>
            <a:endParaRPr lang="en-US" dirty="0"/>
          </a:p>
        </p:txBody>
      </p:sp>
      <p:sp>
        <p:nvSpPr>
          <p:cNvPr id="7" name="TextBox 6"/>
          <p:cNvSpPr txBox="1"/>
          <p:nvPr/>
        </p:nvSpPr>
        <p:spPr>
          <a:xfrm>
            <a:off x="2207178" y="1372758"/>
            <a:ext cx="630621" cy="369332"/>
          </a:xfrm>
          <a:prstGeom prst="rect">
            <a:avLst/>
          </a:prstGeom>
          <a:noFill/>
        </p:spPr>
        <p:txBody>
          <a:bodyPr wrap="square" rtlCol="0">
            <a:spAutoFit/>
          </a:bodyPr>
          <a:lstStyle/>
          <a:p>
            <a:pPr algn="ctr"/>
            <a:r>
              <a:rPr lang="en-US" dirty="0" smtClean="0"/>
              <a:t>Mar.</a:t>
            </a:r>
            <a:endParaRPr lang="en-US" dirty="0"/>
          </a:p>
        </p:txBody>
      </p:sp>
      <p:sp>
        <p:nvSpPr>
          <p:cNvPr id="8" name="TextBox 7"/>
          <p:cNvSpPr txBox="1"/>
          <p:nvPr/>
        </p:nvSpPr>
        <p:spPr>
          <a:xfrm>
            <a:off x="1576557" y="1374760"/>
            <a:ext cx="630621" cy="369332"/>
          </a:xfrm>
          <a:prstGeom prst="rect">
            <a:avLst/>
          </a:prstGeom>
          <a:noFill/>
        </p:spPr>
        <p:txBody>
          <a:bodyPr wrap="square" rtlCol="0">
            <a:spAutoFit/>
          </a:bodyPr>
          <a:lstStyle/>
          <a:p>
            <a:pPr algn="ctr"/>
            <a:r>
              <a:rPr lang="en-US" dirty="0" smtClean="0"/>
              <a:t>Feb.</a:t>
            </a:r>
            <a:endParaRPr lang="en-US" dirty="0"/>
          </a:p>
        </p:txBody>
      </p:sp>
      <p:sp>
        <p:nvSpPr>
          <p:cNvPr id="9" name="TextBox 8"/>
          <p:cNvSpPr txBox="1"/>
          <p:nvPr/>
        </p:nvSpPr>
        <p:spPr>
          <a:xfrm>
            <a:off x="3468420" y="1372758"/>
            <a:ext cx="630621" cy="369332"/>
          </a:xfrm>
          <a:prstGeom prst="rect">
            <a:avLst/>
          </a:prstGeom>
          <a:noFill/>
        </p:spPr>
        <p:txBody>
          <a:bodyPr wrap="square" rtlCol="0">
            <a:spAutoFit/>
          </a:bodyPr>
          <a:lstStyle/>
          <a:p>
            <a:pPr algn="ctr"/>
            <a:r>
              <a:rPr lang="en-US" dirty="0" smtClean="0"/>
              <a:t>May</a:t>
            </a:r>
            <a:endParaRPr lang="en-US" dirty="0"/>
          </a:p>
        </p:txBody>
      </p:sp>
      <p:sp>
        <p:nvSpPr>
          <p:cNvPr id="10" name="TextBox 9"/>
          <p:cNvSpPr txBox="1"/>
          <p:nvPr/>
        </p:nvSpPr>
        <p:spPr>
          <a:xfrm>
            <a:off x="2837799" y="1373180"/>
            <a:ext cx="630621" cy="369332"/>
          </a:xfrm>
          <a:prstGeom prst="rect">
            <a:avLst/>
          </a:prstGeom>
          <a:noFill/>
        </p:spPr>
        <p:txBody>
          <a:bodyPr wrap="square" rtlCol="0">
            <a:spAutoFit/>
          </a:bodyPr>
          <a:lstStyle/>
          <a:p>
            <a:pPr algn="ctr"/>
            <a:r>
              <a:rPr lang="en-US" dirty="0" smtClean="0"/>
              <a:t>Apr.</a:t>
            </a:r>
            <a:endParaRPr lang="en-US" dirty="0"/>
          </a:p>
        </p:txBody>
      </p:sp>
      <p:sp>
        <p:nvSpPr>
          <p:cNvPr id="11" name="TextBox 10"/>
          <p:cNvSpPr txBox="1"/>
          <p:nvPr/>
        </p:nvSpPr>
        <p:spPr>
          <a:xfrm>
            <a:off x="4099041" y="1373180"/>
            <a:ext cx="630621" cy="369332"/>
          </a:xfrm>
          <a:prstGeom prst="rect">
            <a:avLst/>
          </a:prstGeom>
          <a:noFill/>
        </p:spPr>
        <p:txBody>
          <a:bodyPr wrap="square" rtlCol="0">
            <a:spAutoFit/>
          </a:bodyPr>
          <a:lstStyle/>
          <a:p>
            <a:pPr algn="ctr"/>
            <a:r>
              <a:rPr lang="en-US" dirty="0" smtClean="0"/>
              <a:t>Jun.</a:t>
            </a:r>
            <a:endParaRPr lang="en-US" dirty="0"/>
          </a:p>
        </p:txBody>
      </p:sp>
      <p:sp>
        <p:nvSpPr>
          <p:cNvPr id="12" name="TextBox 11"/>
          <p:cNvSpPr txBox="1"/>
          <p:nvPr/>
        </p:nvSpPr>
        <p:spPr>
          <a:xfrm>
            <a:off x="4729662" y="1380641"/>
            <a:ext cx="630621" cy="369332"/>
          </a:xfrm>
          <a:prstGeom prst="rect">
            <a:avLst/>
          </a:prstGeom>
          <a:noFill/>
        </p:spPr>
        <p:txBody>
          <a:bodyPr wrap="square" rtlCol="0">
            <a:spAutoFit/>
          </a:bodyPr>
          <a:lstStyle/>
          <a:p>
            <a:pPr algn="ctr"/>
            <a:r>
              <a:rPr lang="en-US" dirty="0" smtClean="0"/>
              <a:t>Jul.</a:t>
            </a:r>
            <a:endParaRPr lang="en-US" dirty="0"/>
          </a:p>
        </p:txBody>
      </p:sp>
      <p:sp>
        <p:nvSpPr>
          <p:cNvPr id="13" name="TextBox 12"/>
          <p:cNvSpPr txBox="1"/>
          <p:nvPr/>
        </p:nvSpPr>
        <p:spPr>
          <a:xfrm>
            <a:off x="5360283" y="1372758"/>
            <a:ext cx="630621" cy="369332"/>
          </a:xfrm>
          <a:prstGeom prst="rect">
            <a:avLst/>
          </a:prstGeom>
          <a:noFill/>
        </p:spPr>
        <p:txBody>
          <a:bodyPr wrap="square" rtlCol="0">
            <a:spAutoFit/>
          </a:bodyPr>
          <a:lstStyle/>
          <a:p>
            <a:pPr algn="ctr"/>
            <a:r>
              <a:rPr lang="en-US" dirty="0" smtClean="0"/>
              <a:t>Aug.</a:t>
            </a:r>
            <a:endParaRPr lang="en-US" dirty="0"/>
          </a:p>
        </p:txBody>
      </p:sp>
      <p:sp>
        <p:nvSpPr>
          <p:cNvPr id="14" name="TextBox 13"/>
          <p:cNvSpPr txBox="1"/>
          <p:nvPr/>
        </p:nvSpPr>
        <p:spPr>
          <a:xfrm>
            <a:off x="6621525" y="1372758"/>
            <a:ext cx="630621" cy="369332"/>
          </a:xfrm>
          <a:prstGeom prst="rect">
            <a:avLst/>
          </a:prstGeom>
          <a:noFill/>
        </p:spPr>
        <p:txBody>
          <a:bodyPr wrap="square" rtlCol="0">
            <a:spAutoFit/>
          </a:bodyPr>
          <a:lstStyle/>
          <a:p>
            <a:pPr algn="ctr"/>
            <a:r>
              <a:rPr lang="en-US" dirty="0" smtClean="0"/>
              <a:t>Oct.</a:t>
            </a:r>
            <a:endParaRPr lang="en-US" dirty="0"/>
          </a:p>
        </p:txBody>
      </p:sp>
      <p:sp>
        <p:nvSpPr>
          <p:cNvPr id="15" name="TextBox 14"/>
          <p:cNvSpPr txBox="1"/>
          <p:nvPr/>
        </p:nvSpPr>
        <p:spPr>
          <a:xfrm>
            <a:off x="5990904" y="1372758"/>
            <a:ext cx="630621" cy="369332"/>
          </a:xfrm>
          <a:prstGeom prst="rect">
            <a:avLst/>
          </a:prstGeom>
          <a:noFill/>
        </p:spPr>
        <p:txBody>
          <a:bodyPr wrap="square" rtlCol="0">
            <a:spAutoFit/>
          </a:bodyPr>
          <a:lstStyle/>
          <a:p>
            <a:pPr algn="ctr"/>
            <a:r>
              <a:rPr lang="en-US" dirty="0" smtClean="0"/>
              <a:t>Sep.</a:t>
            </a:r>
            <a:endParaRPr lang="en-US" dirty="0"/>
          </a:p>
        </p:txBody>
      </p:sp>
      <p:sp>
        <p:nvSpPr>
          <p:cNvPr id="16" name="TextBox 15"/>
          <p:cNvSpPr txBox="1"/>
          <p:nvPr/>
        </p:nvSpPr>
        <p:spPr>
          <a:xfrm>
            <a:off x="7252146" y="1364875"/>
            <a:ext cx="630621" cy="369332"/>
          </a:xfrm>
          <a:prstGeom prst="rect">
            <a:avLst/>
          </a:prstGeom>
          <a:noFill/>
        </p:spPr>
        <p:txBody>
          <a:bodyPr wrap="square" rtlCol="0">
            <a:spAutoFit/>
          </a:bodyPr>
          <a:lstStyle/>
          <a:p>
            <a:pPr algn="ctr"/>
            <a:r>
              <a:rPr lang="en-US" dirty="0" smtClean="0"/>
              <a:t>Nov.</a:t>
            </a:r>
            <a:endParaRPr lang="en-US" dirty="0"/>
          </a:p>
        </p:txBody>
      </p:sp>
      <p:sp>
        <p:nvSpPr>
          <p:cNvPr id="17" name="TextBox 16"/>
          <p:cNvSpPr txBox="1"/>
          <p:nvPr/>
        </p:nvSpPr>
        <p:spPr>
          <a:xfrm>
            <a:off x="7882767" y="1364875"/>
            <a:ext cx="630621" cy="369332"/>
          </a:xfrm>
          <a:prstGeom prst="rect">
            <a:avLst/>
          </a:prstGeom>
          <a:noFill/>
        </p:spPr>
        <p:txBody>
          <a:bodyPr wrap="square" rtlCol="0">
            <a:spAutoFit/>
          </a:bodyPr>
          <a:lstStyle/>
          <a:p>
            <a:pPr algn="ctr"/>
            <a:r>
              <a:rPr lang="en-US" dirty="0" smtClean="0"/>
              <a:t>Dec.</a:t>
            </a:r>
            <a:endParaRPr lang="en-US" dirty="0"/>
          </a:p>
        </p:txBody>
      </p:sp>
      <p:sp>
        <p:nvSpPr>
          <p:cNvPr id="18" name="TextBox 17"/>
          <p:cNvSpPr txBox="1"/>
          <p:nvPr/>
        </p:nvSpPr>
        <p:spPr>
          <a:xfrm>
            <a:off x="8497623" y="1372758"/>
            <a:ext cx="630621" cy="369332"/>
          </a:xfrm>
          <a:prstGeom prst="rect">
            <a:avLst/>
          </a:prstGeom>
          <a:noFill/>
        </p:spPr>
        <p:txBody>
          <a:bodyPr wrap="square" rtlCol="0">
            <a:spAutoFit/>
          </a:bodyPr>
          <a:lstStyle/>
          <a:p>
            <a:pPr algn="ctr"/>
            <a:r>
              <a:rPr lang="en-US" dirty="0" smtClean="0"/>
              <a:t>Jan.</a:t>
            </a:r>
            <a:endParaRPr lang="en-US" dirty="0"/>
          </a:p>
        </p:txBody>
      </p:sp>
      <p:sp>
        <p:nvSpPr>
          <p:cNvPr id="19" name="TextBox 18"/>
          <p:cNvSpPr txBox="1"/>
          <p:nvPr/>
        </p:nvSpPr>
        <p:spPr>
          <a:xfrm>
            <a:off x="9758865" y="1364875"/>
            <a:ext cx="630621" cy="369332"/>
          </a:xfrm>
          <a:prstGeom prst="rect">
            <a:avLst/>
          </a:prstGeom>
          <a:noFill/>
        </p:spPr>
        <p:txBody>
          <a:bodyPr wrap="square" rtlCol="0">
            <a:spAutoFit/>
          </a:bodyPr>
          <a:lstStyle/>
          <a:p>
            <a:pPr algn="ctr"/>
            <a:r>
              <a:rPr lang="en-US" dirty="0" smtClean="0"/>
              <a:t>Mar.</a:t>
            </a:r>
            <a:endParaRPr lang="en-US" dirty="0"/>
          </a:p>
        </p:txBody>
      </p:sp>
      <p:sp>
        <p:nvSpPr>
          <p:cNvPr id="20" name="TextBox 19"/>
          <p:cNvSpPr txBox="1"/>
          <p:nvPr/>
        </p:nvSpPr>
        <p:spPr>
          <a:xfrm>
            <a:off x="9128244" y="1366877"/>
            <a:ext cx="630621" cy="369332"/>
          </a:xfrm>
          <a:prstGeom prst="rect">
            <a:avLst/>
          </a:prstGeom>
          <a:noFill/>
        </p:spPr>
        <p:txBody>
          <a:bodyPr wrap="square" rtlCol="0">
            <a:spAutoFit/>
          </a:bodyPr>
          <a:lstStyle/>
          <a:p>
            <a:pPr algn="ctr"/>
            <a:r>
              <a:rPr lang="en-US" dirty="0" smtClean="0"/>
              <a:t>Feb.</a:t>
            </a:r>
            <a:endParaRPr lang="en-US" dirty="0"/>
          </a:p>
        </p:txBody>
      </p:sp>
      <p:sp>
        <p:nvSpPr>
          <p:cNvPr id="21" name="TextBox 20"/>
          <p:cNvSpPr txBox="1"/>
          <p:nvPr/>
        </p:nvSpPr>
        <p:spPr>
          <a:xfrm>
            <a:off x="10389486" y="1365297"/>
            <a:ext cx="630621" cy="369332"/>
          </a:xfrm>
          <a:prstGeom prst="rect">
            <a:avLst/>
          </a:prstGeom>
          <a:noFill/>
        </p:spPr>
        <p:txBody>
          <a:bodyPr wrap="square" rtlCol="0">
            <a:spAutoFit/>
          </a:bodyPr>
          <a:lstStyle/>
          <a:p>
            <a:pPr algn="ctr"/>
            <a:r>
              <a:rPr lang="en-US" dirty="0" smtClean="0"/>
              <a:t>Apr.</a:t>
            </a:r>
            <a:endParaRPr lang="en-US" dirty="0"/>
          </a:p>
        </p:txBody>
      </p:sp>
      <p:cxnSp>
        <p:nvCxnSpPr>
          <p:cNvPr id="25" name="Straight Connector 24"/>
          <p:cNvCxnSpPr>
            <a:stCxn id="23" idx="1"/>
          </p:cNvCxnSpPr>
          <p:nvPr/>
        </p:nvCxnSpPr>
        <p:spPr>
          <a:xfrm flipH="1" flipV="1">
            <a:off x="1103586" y="1245477"/>
            <a:ext cx="3326531" cy="1158"/>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4950383" y="1245477"/>
            <a:ext cx="338957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459320"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31" name="Straight Connector 30"/>
          <p:cNvCxnSpPr/>
          <p:nvPr/>
        </p:nvCxnSpPr>
        <p:spPr>
          <a:xfrm flipH="1" flipV="1">
            <a:off x="8671035" y="1241170"/>
            <a:ext cx="788287" cy="4419"/>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9971694" y="1245477"/>
            <a:ext cx="1001117" cy="4785"/>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210917" y="4425569"/>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45" name="Straight Connector 44"/>
          <p:cNvCxnSpPr/>
          <p:nvPr/>
        </p:nvCxnSpPr>
        <p:spPr>
          <a:xfrm flipV="1">
            <a:off x="467712" y="5079364"/>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46" name="TextBox 45"/>
          <p:cNvSpPr txBox="1"/>
          <p:nvPr/>
        </p:nvSpPr>
        <p:spPr>
          <a:xfrm>
            <a:off x="940682" y="4733470"/>
            <a:ext cx="630621" cy="369332"/>
          </a:xfrm>
          <a:prstGeom prst="rect">
            <a:avLst/>
          </a:prstGeom>
          <a:noFill/>
        </p:spPr>
        <p:txBody>
          <a:bodyPr wrap="square" rtlCol="0">
            <a:spAutoFit/>
          </a:bodyPr>
          <a:lstStyle/>
          <a:p>
            <a:pPr algn="ctr"/>
            <a:r>
              <a:rPr lang="en-US" dirty="0" smtClean="0"/>
              <a:t>May</a:t>
            </a:r>
            <a:endParaRPr lang="en-US" dirty="0"/>
          </a:p>
        </p:txBody>
      </p:sp>
      <p:sp>
        <p:nvSpPr>
          <p:cNvPr id="47" name="TextBox 46"/>
          <p:cNvSpPr txBox="1"/>
          <p:nvPr/>
        </p:nvSpPr>
        <p:spPr>
          <a:xfrm>
            <a:off x="2201924" y="4725587"/>
            <a:ext cx="630621" cy="369332"/>
          </a:xfrm>
          <a:prstGeom prst="rect">
            <a:avLst/>
          </a:prstGeom>
          <a:noFill/>
        </p:spPr>
        <p:txBody>
          <a:bodyPr wrap="square" rtlCol="0">
            <a:spAutoFit/>
          </a:bodyPr>
          <a:lstStyle/>
          <a:p>
            <a:pPr algn="ctr"/>
            <a:r>
              <a:rPr lang="en-US" dirty="0" smtClean="0"/>
              <a:t>Jul.</a:t>
            </a:r>
            <a:endParaRPr lang="en-US" dirty="0"/>
          </a:p>
        </p:txBody>
      </p:sp>
      <p:sp>
        <p:nvSpPr>
          <p:cNvPr id="48" name="TextBox 47"/>
          <p:cNvSpPr txBox="1"/>
          <p:nvPr/>
        </p:nvSpPr>
        <p:spPr>
          <a:xfrm>
            <a:off x="1571303" y="4727589"/>
            <a:ext cx="630621" cy="369332"/>
          </a:xfrm>
          <a:prstGeom prst="rect">
            <a:avLst/>
          </a:prstGeom>
          <a:noFill/>
        </p:spPr>
        <p:txBody>
          <a:bodyPr wrap="square" rtlCol="0">
            <a:spAutoFit/>
          </a:bodyPr>
          <a:lstStyle/>
          <a:p>
            <a:pPr algn="ctr"/>
            <a:r>
              <a:rPr lang="en-US" dirty="0" smtClean="0"/>
              <a:t>Jun.</a:t>
            </a:r>
            <a:endParaRPr lang="en-US" dirty="0"/>
          </a:p>
        </p:txBody>
      </p:sp>
      <p:sp>
        <p:nvSpPr>
          <p:cNvPr id="49" name="TextBox 48"/>
          <p:cNvSpPr txBox="1"/>
          <p:nvPr/>
        </p:nvSpPr>
        <p:spPr>
          <a:xfrm>
            <a:off x="3463166" y="4725587"/>
            <a:ext cx="630621" cy="369332"/>
          </a:xfrm>
          <a:prstGeom prst="rect">
            <a:avLst/>
          </a:prstGeom>
          <a:noFill/>
        </p:spPr>
        <p:txBody>
          <a:bodyPr wrap="square" rtlCol="0">
            <a:spAutoFit/>
          </a:bodyPr>
          <a:lstStyle/>
          <a:p>
            <a:pPr algn="ctr"/>
            <a:r>
              <a:rPr lang="en-US" dirty="0" smtClean="0"/>
              <a:t>Sep.</a:t>
            </a:r>
            <a:endParaRPr lang="en-US" dirty="0"/>
          </a:p>
        </p:txBody>
      </p:sp>
      <p:sp>
        <p:nvSpPr>
          <p:cNvPr id="50" name="TextBox 49"/>
          <p:cNvSpPr txBox="1"/>
          <p:nvPr/>
        </p:nvSpPr>
        <p:spPr>
          <a:xfrm>
            <a:off x="2832545" y="4726009"/>
            <a:ext cx="630621" cy="369332"/>
          </a:xfrm>
          <a:prstGeom prst="rect">
            <a:avLst/>
          </a:prstGeom>
          <a:noFill/>
        </p:spPr>
        <p:txBody>
          <a:bodyPr wrap="square" rtlCol="0">
            <a:spAutoFit/>
          </a:bodyPr>
          <a:lstStyle/>
          <a:p>
            <a:pPr algn="ctr"/>
            <a:r>
              <a:rPr lang="en-US" dirty="0" smtClean="0"/>
              <a:t>Aug.</a:t>
            </a:r>
            <a:endParaRPr lang="en-US" dirty="0"/>
          </a:p>
        </p:txBody>
      </p:sp>
      <p:sp>
        <p:nvSpPr>
          <p:cNvPr id="51" name="TextBox 50"/>
          <p:cNvSpPr txBox="1"/>
          <p:nvPr/>
        </p:nvSpPr>
        <p:spPr>
          <a:xfrm>
            <a:off x="4093787" y="4726009"/>
            <a:ext cx="630621" cy="369332"/>
          </a:xfrm>
          <a:prstGeom prst="rect">
            <a:avLst/>
          </a:prstGeom>
          <a:noFill/>
        </p:spPr>
        <p:txBody>
          <a:bodyPr wrap="square" rtlCol="0">
            <a:spAutoFit/>
          </a:bodyPr>
          <a:lstStyle/>
          <a:p>
            <a:pPr algn="ctr"/>
            <a:r>
              <a:rPr lang="en-US" dirty="0" smtClean="0"/>
              <a:t>Oct.</a:t>
            </a:r>
            <a:endParaRPr lang="en-US" dirty="0"/>
          </a:p>
        </p:txBody>
      </p:sp>
      <p:sp>
        <p:nvSpPr>
          <p:cNvPr id="52" name="TextBox 51"/>
          <p:cNvSpPr txBox="1"/>
          <p:nvPr/>
        </p:nvSpPr>
        <p:spPr>
          <a:xfrm>
            <a:off x="4724408" y="4733470"/>
            <a:ext cx="630621" cy="369332"/>
          </a:xfrm>
          <a:prstGeom prst="rect">
            <a:avLst/>
          </a:prstGeom>
          <a:noFill/>
        </p:spPr>
        <p:txBody>
          <a:bodyPr wrap="square" rtlCol="0">
            <a:spAutoFit/>
          </a:bodyPr>
          <a:lstStyle/>
          <a:p>
            <a:pPr algn="ctr"/>
            <a:r>
              <a:rPr lang="en-US" dirty="0" smtClean="0"/>
              <a:t>Nov.</a:t>
            </a:r>
            <a:endParaRPr lang="en-US" dirty="0"/>
          </a:p>
        </p:txBody>
      </p:sp>
      <p:sp>
        <p:nvSpPr>
          <p:cNvPr id="53" name="TextBox 52"/>
          <p:cNvSpPr txBox="1"/>
          <p:nvPr/>
        </p:nvSpPr>
        <p:spPr>
          <a:xfrm>
            <a:off x="5355029" y="4725587"/>
            <a:ext cx="630621" cy="369332"/>
          </a:xfrm>
          <a:prstGeom prst="rect">
            <a:avLst/>
          </a:prstGeom>
          <a:noFill/>
        </p:spPr>
        <p:txBody>
          <a:bodyPr wrap="square" rtlCol="0">
            <a:spAutoFit/>
          </a:bodyPr>
          <a:lstStyle/>
          <a:p>
            <a:pPr algn="ctr"/>
            <a:r>
              <a:rPr lang="en-US" dirty="0" smtClean="0"/>
              <a:t>Dec.</a:t>
            </a:r>
            <a:endParaRPr lang="en-US" dirty="0"/>
          </a:p>
        </p:txBody>
      </p:sp>
      <p:sp>
        <p:nvSpPr>
          <p:cNvPr id="54" name="TextBox 53"/>
          <p:cNvSpPr txBox="1"/>
          <p:nvPr/>
        </p:nvSpPr>
        <p:spPr>
          <a:xfrm>
            <a:off x="6616271"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Feb.</a:t>
            </a:r>
            <a:endParaRPr lang="en-US" i="1" dirty="0">
              <a:solidFill>
                <a:schemeClr val="bg1">
                  <a:lumMod val="50000"/>
                </a:schemeClr>
              </a:solidFill>
            </a:endParaRPr>
          </a:p>
        </p:txBody>
      </p:sp>
      <p:sp>
        <p:nvSpPr>
          <p:cNvPr id="55" name="TextBox 54"/>
          <p:cNvSpPr txBox="1"/>
          <p:nvPr/>
        </p:nvSpPr>
        <p:spPr>
          <a:xfrm>
            <a:off x="5985650" y="4725587"/>
            <a:ext cx="630621" cy="369332"/>
          </a:xfrm>
          <a:prstGeom prst="rect">
            <a:avLst/>
          </a:prstGeom>
          <a:noFill/>
        </p:spPr>
        <p:txBody>
          <a:bodyPr wrap="square" rtlCol="0">
            <a:spAutoFit/>
          </a:bodyPr>
          <a:lstStyle/>
          <a:p>
            <a:pPr algn="ctr"/>
            <a:r>
              <a:rPr lang="en-US" dirty="0" smtClean="0"/>
              <a:t>Jan.</a:t>
            </a:r>
            <a:endParaRPr lang="en-US" dirty="0"/>
          </a:p>
        </p:txBody>
      </p:sp>
      <p:sp>
        <p:nvSpPr>
          <p:cNvPr id="56" name="TextBox 55"/>
          <p:cNvSpPr txBox="1"/>
          <p:nvPr/>
        </p:nvSpPr>
        <p:spPr>
          <a:xfrm>
            <a:off x="7246892"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Mar.</a:t>
            </a:r>
            <a:endParaRPr lang="en-US" i="1" dirty="0">
              <a:solidFill>
                <a:schemeClr val="bg1">
                  <a:lumMod val="50000"/>
                </a:schemeClr>
              </a:solidFill>
            </a:endParaRPr>
          </a:p>
        </p:txBody>
      </p:sp>
      <p:sp>
        <p:nvSpPr>
          <p:cNvPr id="57" name="TextBox 56"/>
          <p:cNvSpPr txBox="1"/>
          <p:nvPr/>
        </p:nvSpPr>
        <p:spPr>
          <a:xfrm>
            <a:off x="7877513"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Apr.</a:t>
            </a:r>
            <a:endParaRPr lang="en-US" i="1" dirty="0">
              <a:solidFill>
                <a:schemeClr val="bg1">
                  <a:lumMod val="50000"/>
                </a:schemeClr>
              </a:solidFill>
            </a:endParaRPr>
          </a:p>
        </p:txBody>
      </p:sp>
      <p:sp>
        <p:nvSpPr>
          <p:cNvPr id="58" name="TextBox 57"/>
          <p:cNvSpPr txBox="1"/>
          <p:nvPr/>
        </p:nvSpPr>
        <p:spPr>
          <a:xfrm>
            <a:off x="8492369"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May</a:t>
            </a:r>
            <a:endParaRPr lang="en-US" i="1" dirty="0">
              <a:solidFill>
                <a:schemeClr val="bg1">
                  <a:lumMod val="50000"/>
                </a:schemeClr>
              </a:solidFill>
            </a:endParaRPr>
          </a:p>
        </p:txBody>
      </p:sp>
      <p:sp>
        <p:nvSpPr>
          <p:cNvPr id="59" name="TextBox 58"/>
          <p:cNvSpPr txBox="1"/>
          <p:nvPr/>
        </p:nvSpPr>
        <p:spPr>
          <a:xfrm>
            <a:off x="9753611"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Jul.</a:t>
            </a:r>
            <a:endParaRPr lang="en-US" i="1" dirty="0">
              <a:solidFill>
                <a:schemeClr val="bg1">
                  <a:lumMod val="50000"/>
                </a:schemeClr>
              </a:solidFill>
            </a:endParaRPr>
          </a:p>
        </p:txBody>
      </p:sp>
      <p:sp>
        <p:nvSpPr>
          <p:cNvPr id="60" name="TextBox 59"/>
          <p:cNvSpPr txBox="1"/>
          <p:nvPr/>
        </p:nvSpPr>
        <p:spPr>
          <a:xfrm>
            <a:off x="9122990" y="4719706"/>
            <a:ext cx="630621" cy="369332"/>
          </a:xfrm>
          <a:prstGeom prst="rect">
            <a:avLst/>
          </a:prstGeom>
          <a:noFill/>
        </p:spPr>
        <p:txBody>
          <a:bodyPr wrap="square" rtlCol="0">
            <a:spAutoFit/>
          </a:bodyPr>
          <a:lstStyle/>
          <a:p>
            <a:pPr algn="ctr"/>
            <a:r>
              <a:rPr lang="en-US" i="1" dirty="0" smtClean="0">
                <a:solidFill>
                  <a:schemeClr val="bg1">
                    <a:lumMod val="50000"/>
                  </a:schemeClr>
                </a:solidFill>
              </a:rPr>
              <a:t>Jun.</a:t>
            </a:r>
            <a:endParaRPr lang="en-US" i="1" dirty="0">
              <a:solidFill>
                <a:schemeClr val="bg1">
                  <a:lumMod val="50000"/>
                </a:schemeClr>
              </a:solidFill>
            </a:endParaRPr>
          </a:p>
        </p:txBody>
      </p:sp>
      <p:sp>
        <p:nvSpPr>
          <p:cNvPr id="61" name="TextBox 60"/>
          <p:cNvSpPr txBox="1"/>
          <p:nvPr/>
        </p:nvSpPr>
        <p:spPr>
          <a:xfrm>
            <a:off x="10384232" y="4718126"/>
            <a:ext cx="630621" cy="369332"/>
          </a:xfrm>
          <a:prstGeom prst="rect">
            <a:avLst/>
          </a:prstGeom>
          <a:noFill/>
        </p:spPr>
        <p:txBody>
          <a:bodyPr wrap="square" rtlCol="0">
            <a:spAutoFit/>
          </a:bodyPr>
          <a:lstStyle/>
          <a:p>
            <a:pPr algn="ctr"/>
            <a:r>
              <a:rPr lang="en-US" i="1" dirty="0" smtClean="0">
                <a:solidFill>
                  <a:schemeClr val="bg1">
                    <a:lumMod val="50000"/>
                  </a:schemeClr>
                </a:solidFill>
              </a:rPr>
              <a:t>Aug.</a:t>
            </a:r>
            <a:endParaRPr lang="en-US" i="1" dirty="0">
              <a:solidFill>
                <a:schemeClr val="bg1">
                  <a:lumMod val="50000"/>
                </a:schemeClr>
              </a:solidFill>
            </a:endParaRPr>
          </a:p>
        </p:txBody>
      </p:sp>
      <p:cxnSp>
        <p:nvCxnSpPr>
          <p:cNvPr id="63" name="Straight Connector 62"/>
          <p:cNvCxnSpPr/>
          <p:nvPr/>
        </p:nvCxnSpPr>
        <p:spPr>
          <a:xfrm flipH="1" flipV="1">
            <a:off x="3715412" y="4598308"/>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8192823" y="4440651"/>
            <a:ext cx="567559" cy="315310"/>
          </a:xfrm>
          <a:prstGeom prst="rect">
            <a:avLst/>
          </a:prstGeom>
          <a:noFill/>
        </p:spPr>
        <p:txBody>
          <a:bodyPr wrap="square" rtlCol="0">
            <a:spAutoFit/>
          </a:bodyPr>
          <a:lstStyle/>
          <a:p>
            <a:r>
              <a:rPr lang="en-US" sz="1400" i="1" dirty="0" smtClean="0">
                <a:solidFill>
                  <a:schemeClr val="tx1">
                    <a:lumMod val="65000"/>
                    <a:lumOff val="35000"/>
                  </a:schemeClr>
                </a:solidFill>
              </a:rPr>
              <a:t>2019</a:t>
            </a:r>
            <a:endParaRPr lang="en-US" sz="1400" i="1" dirty="0">
              <a:solidFill>
                <a:schemeClr val="tx1">
                  <a:lumMod val="65000"/>
                  <a:lumOff val="35000"/>
                </a:schemeClr>
              </a:solidFill>
            </a:endParaRPr>
          </a:p>
        </p:txBody>
      </p:sp>
      <p:cxnSp>
        <p:nvCxnSpPr>
          <p:cNvPr id="79" name="Straight Connector 78"/>
          <p:cNvCxnSpPr/>
          <p:nvPr/>
        </p:nvCxnSpPr>
        <p:spPr>
          <a:xfrm flipH="1">
            <a:off x="1014252" y="4608814"/>
            <a:ext cx="2212436" cy="1"/>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H="1" flipV="1">
            <a:off x="6138057" y="460881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8718351" y="460355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8" name="Text Box 65"/>
          <p:cNvSpPr txBox="1">
            <a:spLocks noChangeArrowheads="1"/>
          </p:cNvSpPr>
          <p:nvPr/>
        </p:nvSpPr>
        <p:spPr bwMode="auto">
          <a:xfrm>
            <a:off x="414397" y="132406"/>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a:t>
            </a:r>
            <a:endParaRPr lang="en-US" altLang="en-US" sz="1600" i="1" dirty="0">
              <a:solidFill>
                <a:schemeClr val="bg1">
                  <a:lumMod val="50000"/>
                </a:schemeClr>
              </a:solidFill>
            </a:endParaRPr>
          </a:p>
        </p:txBody>
      </p:sp>
      <p:grpSp>
        <p:nvGrpSpPr>
          <p:cNvPr id="231" name="Group 230"/>
          <p:cNvGrpSpPr/>
          <p:nvPr/>
        </p:nvGrpSpPr>
        <p:grpSpPr>
          <a:xfrm>
            <a:off x="1201392" y="717181"/>
            <a:ext cx="0" cy="1032787"/>
            <a:chOff x="2391104" y="717181"/>
            <a:chExt cx="0" cy="1032787"/>
          </a:xfrm>
        </p:grpSpPr>
        <p:sp>
          <p:nvSpPr>
            <p:cNvPr id="87" name="Line 64"/>
            <p:cNvSpPr>
              <a:spLocks noChangeShapeType="1"/>
            </p:cNvSpPr>
            <p:nvPr/>
          </p:nvSpPr>
          <p:spPr bwMode="auto">
            <a:xfrm flipV="1">
              <a:off x="2391104" y="1671149"/>
              <a:ext cx="0" cy="7881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89" name="Line 64"/>
            <p:cNvSpPr>
              <a:spLocks noChangeShapeType="1"/>
            </p:cNvSpPr>
            <p:nvPr/>
          </p:nvSpPr>
          <p:spPr bwMode="auto">
            <a:xfrm flipV="1">
              <a:off x="2391104" y="717181"/>
              <a:ext cx="0" cy="6871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sp>
        <p:nvSpPr>
          <p:cNvPr id="90" name="Line 64"/>
          <p:cNvSpPr>
            <a:spLocks noChangeShapeType="1"/>
          </p:cNvSpPr>
          <p:nvPr/>
        </p:nvSpPr>
        <p:spPr bwMode="auto">
          <a:xfrm flipV="1">
            <a:off x="6403434" y="5008203"/>
            <a:ext cx="0" cy="7881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1" name="Text Box 65"/>
          <p:cNvSpPr txBox="1">
            <a:spLocks noChangeArrowheads="1"/>
          </p:cNvSpPr>
          <p:nvPr/>
        </p:nvSpPr>
        <p:spPr bwMode="auto">
          <a:xfrm>
            <a:off x="5667543" y="3579744"/>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a:t>
            </a:r>
            <a:endParaRPr lang="en-US" altLang="en-US" sz="1600" i="1" dirty="0">
              <a:solidFill>
                <a:schemeClr val="bg1">
                  <a:lumMod val="50000"/>
                </a:schemeClr>
              </a:solidFill>
            </a:endParaRPr>
          </a:p>
        </p:txBody>
      </p:sp>
      <p:sp>
        <p:nvSpPr>
          <p:cNvPr id="92" name="Line 64"/>
          <p:cNvSpPr>
            <a:spLocks noChangeShapeType="1"/>
          </p:cNvSpPr>
          <p:nvPr/>
        </p:nvSpPr>
        <p:spPr bwMode="auto">
          <a:xfrm flipH="1" flipV="1">
            <a:off x="6403434" y="4164519"/>
            <a:ext cx="10498" cy="63981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38" name="TextBox 37"/>
          <p:cNvSpPr txBox="1"/>
          <p:nvPr/>
        </p:nvSpPr>
        <p:spPr>
          <a:xfrm>
            <a:off x="7906416" y="5677836"/>
            <a:ext cx="4130556" cy="938719"/>
          </a:xfrm>
          <a:prstGeom prst="rect">
            <a:avLst/>
          </a:prstGeom>
          <a:noFill/>
          <a:ln w="28575">
            <a:solidFill>
              <a:schemeClr val="tx1"/>
            </a:solidFill>
          </a:ln>
        </p:spPr>
        <p:txBody>
          <a:bodyPr wrap="square" rtlCol="0">
            <a:spAutoFit/>
          </a:bodyPr>
          <a:lstStyle/>
          <a:p>
            <a:r>
              <a:rPr lang="en-US" sz="1100" b="1" dirty="0" smtClean="0"/>
              <a:t>Categories (based on current Communication Themes)</a:t>
            </a:r>
          </a:p>
          <a:p>
            <a:pPr marL="342900" indent="-342900">
              <a:buAutoNum type="arabicPeriod"/>
            </a:pPr>
            <a:r>
              <a:rPr lang="en-US" sz="1100" dirty="0" smtClean="0"/>
              <a:t>Abundant Life – GIT 1&amp;2</a:t>
            </a:r>
          </a:p>
          <a:p>
            <a:pPr marL="342900" indent="-342900">
              <a:buAutoNum type="arabicPeriod"/>
            </a:pPr>
            <a:r>
              <a:rPr lang="en-US" sz="1100" dirty="0" smtClean="0"/>
              <a:t>Climate – STAR </a:t>
            </a:r>
          </a:p>
          <a:p>
            <a:pPr marL="342900" indent="-342900">
              <a:buAutoNum type="arabicPeriod"/>
            </a:pPr>
            <a:r>
              <a:rPr lang="en-US" sz="1100" dirty="0" smtClean="0"/>
              <a:t>Clean Water – GIT 3&amp;4</a:t>
            </a:r>
          </a:p>
          <a:p>
            <a:pPr marL="342900" indent="-342900">
              <a:buAutoNum type="arabicPeriod"/>
            </a:pPr>
            <a:r>
              <a:rPr lang="en-US" sz="1100" dirty="0" smtClean="0"/>
              <a:t>Conserved Lands, Engaged Communities, Local Gov’t – GIT 5&amp;6</a:t>
            </a:r>
            <a:endParaRPr lang="en-US" sz="1100" dirty="0"/>
          </a:p>
        </p:txBody>
      </p:sp>
      <p:sp>
        <p:nvSpPr>
          <p:cNvPr id="24" name="TextBox 23"/>
          <p:cNvSpPr txBox="1"/>
          <p:nvPr/>
        </p:nvSpPr>
        <p:spPr>
          <a:xfrm>
            <a:off x="6285207" y="2684004"/>
            <a:ext cx="184731" cy="369332"/>
          </a:xfrm>
          <a:prstGeom prst="rect">
            <a:avLst/>
          </a:prstGeom>
          <a:noFill/>
        </p:spPr>
        <p:txBody>
          <a:bodyPr wrap="none" rtlCol="0">
            <a:spAutoFit/>
          </a:bodyPr>
          <a:lstStyle/>
          <a:p>
            <a:endParaRPr lang="en-US" dirty="0"/>
          </a:p>
        </p:txBody>
      </p:sp>
      <p:sp>
        <p:nvSpPr>
          <p:cNvPr id="194" name="Text Box 65"/>
          <p:cNvSpPr txBox="1">
            <a:spLocks noChangeArrowheads="1"/>
          </p:cNvSpPr>
          <p:nvPr/>
        </p:nvSpPr>
        <p:spPr bwMode="auto">
          <a:xfrm>
            <a:off x="2497198" y="783383"/>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cxnSp>
        <p:nvCxnSpPr>
          <p:cNvPr id="195" name="Straight Connector 194"/>
          <p:cNvCxnSpPr>
            <a:stCxn id="194" idx="2"/>
          </p:cNvCxnSpPr>
          <p:nvPr/>
        </p:nvCxnSpPr>
        <p:spPr>
          <a:xfrm flipH="1">
            <a:off x="2832544" y="112193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H="1">
            <a:off x="10386850" y="111629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7877508" y="4472604"/>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8" name="Text Box 65"/>
          <p:cNvSpPr txBox="1">
            <a:spLocks noChangeArrowheads="1"/>
          </p:cNvSpPr>
          <p:nvPr/>
        </p:nvSpPr>
        <p:spPr bwMode="auto">
          <a:xfrm>
            <a:off x="7542162" y="4181348"/>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200" name="Line 64"/>
          <p:cNvSpPr>
            <a:spLocks noChangeShapeType="1"/>
          </p:cNvSpPr>
          <p:nvPr/>
        </p:nvSpPr>
        <p:spPr bwMode="auto">
          <a:xfrm flipH="1" flipV="1">
            <a:off x="4099038" y="855480"/>
            <a:ext cx="1912" cy="902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1" name="Oval 200"/>
          <p:cNvSpPr/>
          <p:nvPr/>
        </p:nvSpPr>
        <p:spPr>
          <a:xfrm>
            <a:off x="3725615" y="459177"/>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202" name="Line 64"/>
          <p:cNvSpPr>
            <a:spLocks noChangeShapeType="1"/>
          </p:cNvSpPr>
          <p:nvPr/>
        </p:nvSpPr>
        <p:spPr bwMode="auto">
          <a:xfrm flipV="1">
            <a:off x="1581807" y="4706328"/>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3" name="Line 64"/>
          <p:cNvSpPr>
            <a:spLocks noChangeShapeType="1"/>
          </p:cNvSpPr>
          <p:nvPr/>
        </p:nvSpPr>
        <p:spPr bwMode="auto">
          <a:xfrm flipV="1">
            <a:off x="1581807" y="4226347"/>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4" name="Oval 203"/>
          <p:cNvSpPr/>
          <p:nvPr/>
        </p:nvSpPr>
        <p:spPr>
          <a:xfrm>
            <a:off x="1237280" y="3831317"/>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208" name="Line 64"/>
          <p:cNvSpPr>
            <a:spLocks noChangeShapeType="1"/>
          </p:cNvSpPr>
          <p:nvPr/>
        </p:nvSpPr>
        <p:spPr bwMode="auto">
          <a:xfrm flipV="1">
            <a:off x="9122993" y="4693704"/>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9" name="Line 64"/>
          <p:cNvSpPr>
            <a:spLocks noChangeShapeType="1"/>
          </p:cNvSpPr>
          <p:nvPr/>
        </p:nvSpPr>
        <p:spPr bwMode="auto">
          <a:xfrm flipV="1">
            <a:off x="9122993" y="4227371"/>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10" name="Oval 209"/>
          <p:cNvSpPr/>
          <p:nvPr/>
        </p:nvSpPr>
        <p:spPr>
          <a:xfrm>
            <a:off x="8751575" y="3848136"/>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205" name="TextBox 204"/>
          <p:cNvSpPr txBox="1"/>
          <p:nvPr/>
        </p:nvSpPr>
        <p:spPr>
          <a:xfrm>
            <a:off x="5032174" y="264972"/>
            <a:ext cx="6089771" cy="646331"/>
          </a:xfrm>
          <a:prstGeom prst="rect">
            <a:avLst/>
          </a:prstGeom>
          <a:noFill/>
          <a:ln>
            <a:solidFill>
              <a:schemeClr val="accent1">
                <a:shade val="50000"/>
              </a:schemeClr>
            </a:solidFill>
          </a:ln>
        </p:spPr>
        <p:txBody>
          <a:bodyPr wrap="square" rtlCol="0">
            <a:spAutoFit/>
          </a:bodyPr>
          <a:lstStyle/>
          <a:p>
            <a:r>
              <a:rPr lang="en-US" b="1" dirty="0" smtClean="0">
                <a:solidFill>
                  <a:srgbClr val="FF0000"/>
                </a:solidFill>
              </a:rPr>
              <a:t>OPTION 2 –  Bi-annual Progress </a:t>
            </a:r>
            <a:r>
              <a:rPr lang="en-US" b="1" dirty="0">
                <a:solidFill>
                  <a:srgbClr val="FF0000"/>
                </a:solidFill>
              </a:rPr>
              <a:t>S</a:t>
            </a:r>
            <a:r>
              <a:rPr lang="en-US" b="1" dirty="0" smtClean="0">
                <a:solidFill>
                  <a:srgbClr val="FF0000"/>
                </a:solidFill>
              </a:rPr>
              <a:t>essions organized by current Communication Themes</a:t>
            </a:r>
            <a:endParaRPr lang="en-US" b="1" dirty="0">
              <a:solidFill>
                <a:srgbClr val="FF0000"/>
              </a:solidFill>
            </a:endParaRPr>
          </a:p>
        </p:txBody>
      </p:sp>
      <p:sp>
        <p:nvSpPr>
          <p:cNvPr id="196" name="Text Box 65"/>
          <p:cNvSpPr txBox="1">
            <a:spLocks noChangeArrowheads="1"/>
          </p:cNvSpPr>
          <p:nvPr/>
        </p:nvSpPr>
        <p:spPr bwMode="auto">
          <a:xfrm>
            <a:off x="10051504" y="825041"/>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grpSp>
        <p:nvGrpSpPr>
          <p:cNvPr id="206" name="Group 205"/>
          <p:cNvGrpSpPr/>
          <p:nvPr/>
        </p:nvGrpSpPr>
        <p:grpSpPr>
          <a:xfrm>
            <a:off x="3983555" y="1731584"/>
            <a:ext cx="2102156" cy="1761875"/>
            <a:chOff x="3336548" y="1748876"/>
            <a:chExt cx="2102156" cy="1761875"/>
          </a:xfrm>
        </p:grpSpPr>
        <p:sp>
          <p:nvSpPr>
            <p:cNvPr id="207" name="Line 64"/>
            <p:cNvSpPr>
              <a:spLocks noChangeShapeType="1"/>
            </p:cNvSpPr>
            <p:nvPr/>
          </p:nvSpPr>
          <p:spPr bwMode="auto">
            <a:xfrm flipH="1" flipV="1">
              <a:off x="4377573" y="1748876"/>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1" name="Group 210"/>
            <p:cNvGrpSpPr/>
            <p:nvPr/>
          </p:nvGrpSpPr>
          <p:grpSpPr>
            <a:xfrm>
              <a:off x="3336548" y="2221807"/>
              <a:ext cx="2102156" cy="1288944"/>
              <a:chOff x="5245908" y="2213951"/>
              <a:chExt cx="2102156" cy="1288944"/>
            </a:xfrm>
          </p:grpSpPr>
          <p:sp>
            <p:nvSpPr>
              <p:cNvPr id="212" name="Round Same Side Corner Rectangle 211"/>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3" name="Rectangle 212"/>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4" name="Group 213"/>
          <p:cNvGrpSpPr/>
          <p:nvPr/>
        </p:nvGrpSpPr>
        <p:grpSpPr>
          <a:xfrm>
            <a:off x="5190118" y="5106122"/>
            <a:ext cx="2102156" cy="1732379"/>
            <a:chOff x="3336548" y="1778372"/>
            <a:chExt cx="2102156" cy="1732379"/>
          </a:xfrm>
        </p:grpSpPr>
        <p:sp>
          <p:nvSpPr>
            <p:cNvPr id="215" name="Line 64"/>
            <p:cNvSpPr>
              <a:spLocks noChangeShapeType="1"/>
            </p:cNvSpPr>
            <p:nvPr/>
          </p:nvSpPr>
          <p:spPr bwMode="auto">
            <a:xfrm flipH="1" flipV="1">
              <a:off x="4377573" y="1778372"/>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6" name="Group 215"/>
            <p:cNvGrpSpPr/>
            <p:nvPr/>
          </p:nvGrpSpPr>
          <p:grpSpPr>
            <a:xfrm>
              <a:off x="3336548" y="2221807"/>
              <a:ext cx="2102156" cy="1288944"/>
              <a:chOff x="5245908" y="2213951"/>
              <a:chExt cx="2102156" cy="1288944"/>
            </a:xfrm>
          </p:grpSpPr>
          <p:sp>
            <p:nvSpPr>
              <p:cNvPr id="217" name="Round Same Side Corner Rectangle 216"/>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8" name="Rectangle 217"/>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9" name="Group 218"/>
          <p:cNvGrpSpPr/>
          <p:nvPr/>
        </p:nvGrpSpPr>
        <p:grpSpPr>
          <a:xfrm>
            <a:off x="1457281" y="5093424"/>
            <a:ext cx="2102156" cy="1752043"/>
            <a:chOff x="3336548" y="1758708"/>
            <a:chExt cx="2102156" cy="1752043"/>
          </a:xfrm>
        </p:grpSpPr>
        <p:sp>
          <p:nvSpPr>
            <p:cNvPr id="220" name="Line 64"/>
            <p:cNvSpPr>
              <a:spLocks noChangeShapeType="1"/>
            </p:cNvSpPr>
            <p:nvPr/>
          </p:nvSpPr>
          <p:spPr bwMode="auto">
            <a:xfrm flipH="1" flipV="1">
              <a:off x="4377573" y="1758708"/>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21" name="Group 220"/>
            <p:cNvGrpSpPr/>
            <p:nvPr/>
          </p:nvGrpSpPr>
          <p:grpSpPr>
            <a:xfrm>
              <a:off x="3336548" y="2221807"/>
              <a:ext cx="2102156" cy="1288944"/>
              <a:chOff x="5245908" y="2213951"/>
              <a:chExt cx="2102156" cy="1288944"/>
            </a:xfrm>
          </p:grpSpPr>
          <p:sp>
            <p:nvSpPr>
              <p:cNvPr id="222" name="Round Same Side Corner Rectangle 221"/>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3" name="Rectangle 222"/>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4" name="Group 223"/>
          <p:cNvGrpSpPr/>
          <p:nvPr/>
        </p:nvGrpSpPr>
        <p:grpSpPr>
          <a:xfrm>
            <a:off x="7746778" y="1743973"/>
            <a:ext cx="2102156" cy="1761875"/>
            <a:chOff x="3336548" y="1748876"/>
            <a:chExt cx="2102156" cy="1761875"/>
          </a:xfrm>
        </p:grpSpPr>
        <p:sp>
          <p:nvSpPr>
            <p:cNvPr id="225" name="Line 64"/>
            <p:cNvSpPr>
              <a:spLocks noChangeShapeType="1"/>
            </p:cNvSpPr>
            <p:nvPr/>
          </p:nvSpPr>
          <p:spPr bwMode="auto">
            <a:xfrm flipH="1" flipV="1">
              <a:off x="4377573" y="1748876"/>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26" name="Group 225"/>
            <p:cNvGrpSpPr/>
            <p:nvPr/>
          </p:nvGrpSpPr>
          <p:grpSpPr>
            <a:xfrm>
              <a:off x="3336548" y="2221807"/>
              <a:ext cx="2102156" cy="1288944"/>
              <a:chOff x="5245908" y="2213951"/>
              <a:chExt cx="2102156" cy="1288944"/>
            </a:xfrm>
          </p:grpSpPr>
          <p:sp>
            <p:nvSpPr>
              <p:cNvPr id="227" name="Round Same Side Corner Rectangle 226"/>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8" name="Rectangle 227"/>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7" name="TextBox 26"/>
          <p:cNvSpPr txBox="1"/>
          <p:nvPr/>
        </p:nvSpPr>
        <p:spPr>
          <a:xfrm>
            <a:off x="7882656" y="2518921"/>
            <a:ext cx="2089038" cy="769441"/>
          </a:xfrm>
          <a:prstGeom prst="rect">
            <a:avLst/>
          </a:prstGeom>
          <a:noFill/>
        </p:spPr>
        <p:txBody>
          <a:bodyPr wrap="square" rtlCol="0" anchor="ctr">
            <a:spAutoFit/>
          </a:bodyPr>
          <a:lstStyle/>
          <a:p>
            <a:pPr algn="ctr"/>
            <a:r>
              <a:rPr lang="en-US" sz="1100" b="1" u="sng" dirty="0" smtClean="0"/>
              <a:t>Climate Resiliency</a:t>
            </a:r>
          </a:p>
          <a:p>
            <a:r>
              <a:rPr lang="en-US" sz="1100" dirty="0" smtClean="0"/>
              <a:t>- Climate Adaptation</a:t>
            </a:r>
          </a:p>
          <a:p>
            <a:r>
              <a:rPr lang="en-US" sz="1100" dirty="0" smtClean="0"/>
              <a:t>- Climate Monitoring and Assessment</a:t>
            </a:r>
            <a:endParaRPr lang="en-US" sz="1100" dirty="0"/>
          </a:p>
        </p:txBody>
      </p:sp>
      <p:sp>
        <p:nvSpPr>
          <p:cNvPr id="229" name="TextBox 228"/>
          <p:cNvSpPr txBox="1"/>
          <p:nvPr/>
        </p:nvSpPr>
        <p:spPr>
          <a:xfrm>
            <a:off x="1667756" y="5807906"/>
            <a:ext cx="1736418" cy="1107996"/>
          </a:xfrm>
          <a:prstGeom prst="rect">
            <a:avLst/>
          </a:prstGeom>
          <a:noFill/>
        </p:spPr>
        <p:txBody>
          <a:bodyPr wrap="square" rtlCol="0">
            <a:spAutoFit/>
          </a:bodyPr>
          <a:lstStyle/>
          <a:p>
            <a:pPr algn="ctr"/>
            <a:r>
              <a:rPr lang="en-US" sz="1100" b="1" u="sng" dirty="0"/>
              <a:t>Clean Water</a:t>
            </a:r>
          </a:p>
          <a:p>
            <a:r>
              <a:rPr lang="en-US" sz="1100" dirty="0"/>
              <a:t>- 2107 WIPs</a:t>
            </a:r>
          </a:p>
          <a:p>
            <a:r>
              <a:rPr lang="en-US" sz="1100" dirty="0"/>
              <a:t>- 2025 WIPs</a:t>
            </a:r>
          </a:p>
          <a:p>
            <a:r>
              <a:rPr lang="en-US" sz="1100" dirty="0" smtClean="0"/>
              <a:t>- WQ Standards Attainment/Monitoring</a:t>
            </a:r>
          </a:p>
          <a:p>
            <a:r>
              <a:rPr lang="en-US" sz="1100" dirty="0" smtClean="0"/>
              <a:t>- Toxic contaminants (2)</a:t>
            </a:r>
            <a:endParaRPr lang="en-US" sz="1100" dirty="0"/>
          </a:p>
        </p:txBody>
      </p:sp>
      <p:sp>
        <p:nvSpPr>
          <p:cNvPr id="33" name="TextBox 32"/>
          <p:cNvSpPr txBox="1"/>
          <p:nvPr/>
        </p:nvSpPr>
        <p:spPr>
          <a:xfrm>
            <a:off x="5203068" y="5820819"/>
            <a:ext cx="2089206" cy="1046440"/>
          </a:xfrm>
          <a:prstGeom prst="rect">
            <a:avLst/>
          </a:prstGeom>
          <a:noFill/>
        </p:spPr>
        <p:txBody>
          <a:bodyPr wrap="square" rtlCol="0">
            <a:spAutoFit/>
          </a:bodyPr>
          <a:lstStyle/>
          <a:p>
            <a:pPr algn="ctr"/>
            <a:r>
              <a:rPr lang="en-US" sz="1100" b="1" u="sng" dirty="0" smtClean="0"/>
              <a:t>Conserved Lands, Engaged Communities, Local Gov’t</a:t>
            </a:r>
          </a:p>
          <a:p>
            <a:r>
              <a:rPr lang="en-US" sz="1000" dirty="0" smtClean="0"/>
              <a:t>- Land Use Methods/Metrics Dvlpmt.</a:t>
            </a:r>
          </a:p>
          <a:p>
            <a:r>
              <a:rPr lang="en-US" sz="1000" dirty="0" smtClean="0"/>
              <a:t>- Land Use Options Evaluation</a:t>
            </a:r>
          </a:p>
          <a:p>
            <a:r>
              <a:rPr lang="en-US" sz="1000" dirty="0" smtClean="0"/>
              <a:t>- Protected Lands</a:t>
            </a:r>
          </a:p>
          <a:p>
            <a:r>
              <a:rPr lang="en-US" sz="1000" dirty="0" smtClean="0"/>
              <a:t>- Stewardship/ Public Access, etc.</a:t>
            </a:r>
            <a:endParaRPr lang="en-US" sz="1000" dirty="0"/>
          </a:p>
        </p:txBody>
      </p:sp>
      <p:grpSp>
        <p:nvGrpSpPr>
          <p:cNvPr id="230" name="Group 229"/>
          <p:cNvGrpSpPr/>
          <p:nvPr/>
        </p:nvGrpSpPr>
        <p:grpSpPr>
          <a:xfrm>
            <a:off x="4016626" y="2422856"/>
            <a:ext cx="2300574" cy="1154405"/>
            <a:chOff x="5196592" y="2441827"/>
            <a:chExt cx="2306497" cy="1154405"/>
          </a:xfrm>
        </p:grpSpPr>
        <p:sp>
          <p:nvSpPr>
            <p:cNvPr id="3" name="TextBox 2"/>
            <p:cNvSpPr txBox="1"/>
            <p:nvPr/>
          </p:nvSpPr>
          <p:spPr>
            <a:xfrm>
              <a:off x="6171332" y="2575511"/>
              <a:ext cx="1331757" cy="1015663"/>
            </a:xfrm>
            <a:prstGeom prst="rect">
              <a:avLst/>
            </a:prstGeom>
            <a:noFill/>
          </p:spPr>
          <p:txBody>
            <a:bodyPr wrap="square" rtlCol="0">
              <a:spAutoFit/>
            </a:bodyPr>
            <a:lstStyle/>
            <a:p>
              <a:r>
                <a:rPr lang="en-US" sz="1000" dirty="0" smtClean="0"/>
                <a:t>- Fish </a:t>
              </a:r>
              <a:r>
                <a:rPr lang="en-US" sz="1000" dirty="0"/>
                <a:t>Passage</a:t>
              </a:r>
            </a:p>
            <a:p>
              <a:r>
                <a:rPr lang="en-US" sz="1000" dirty="0" smtClean="0"/>
                <a:t>- Forest </a:t>
              </a:r>
              <a:r>
                <a:rPr lang="en-US" sz="1000" dirty="0"/>
                <a:t>Buffers</a:t>
              </a:r>
            </a:p>
            <a:p>
              <a:r>
                <a:rPr lang="en-US" sz="1000" dirty="0" smtClean="0"/>
                <a:t>- Stream Health/ Br. Trout</a:t>
              </a:r>
              <a:endParaRPr lang="en-US" sz="1000" dirty="0"/>
            </a:p>
            <a:p>
              <a:r>
                <a:rPr lang="en-US" sz="1000" dirty="0" smtClean="0"/>
                <a:t>- SAV</a:t>
              </a:r>
              <a:endParaRPr lang="en-US" sz="1000" dirty="0"/>
            </a:p>
            <a:p>
              <a:r>
                <a:rPr lang="en-US" sz="1000" dirty="0" smtClean="0"/>
                <a:t>- Tree Canopy</a:t>
              </a:r>
              <a:endParaRPr lang="en-US" sz="1000" dirty="0"/>
            </a:p>
          </p:txBody>
        </p:sp>
        <p:sp>
          <p:nvSpPr>
            <p:cNvPr id="22" name="TextBox 21"/>
            <p:cNvSpPr txBox="1"/>
            <p:nvPr/>
          </p:nvSpPr>
          <p:spPr>
            <a:xfrm>
              <a:off x="5196592" y="2441827"/>
              <a:ext cx="2102158" cy="246221"/>
            </a:xfrm>
            <a:prstGeom prst="rect">
              <a:avLst/>
            </a:prstGeom>
            <a:noFill/>
          </p:spPr>
          <p:txBody>
            <a:bodyPr wrap="square" rtlCol="0">
              <a:spAutoFit/>
            </a:bodyPr>
            <a:lstStyle/>
            <a:p>
              <a:pPr algn="ctr"/>
              <a:r>
                <a:rPr lang="en-US" sz="1000" b="1" u="sng" dirty="0" smtClean="0"/>
                <a:t>Abundant Life</a:t>
              </a:r>
              <a:endParaRPr lang="en-US" sz="1000" b="1" u="sng" dirty="0"/>
            </a:p>
          </p:txBody>
        </p:sp>
        <p:sp>
          <p:nvSpPr>
            <p:cNvPr id="2" name="TextBox 1"/>
            <p:cNvSpPr txBox="1"/>
            <p:nvPr/>
          </p:nvSpPr>
          <p:spPr>
            <a:xfrm>
              <a:off x="5286852" y="2580569"/>
              <a:ext cx="1025112" cy="1015663"/>
            </a:xfrm>
            <a:prstGeom prst="rect">
              <a:avLst/>
            </a:prstGeom>
            <a:noFill/>
          </p:spPr>
          <p:txBody>
            <a:bodyPr wrap="square" numCol="1" rtlCol="0">
              <a:spAutoFit/>
            </a:bodyPr>
            <a:lstStyle/>
            <a:p>
              <a:r>
                <a:rPr lang="en-US" sz="1000" dirty="0" smtClean="0"/>
                <a:t>- Blue Crab (2) </a:t>
              </a:r>
            </a:p>
            <a:p>
              <a:r>
                <a:rPr lang="en-US" sz="1000" dirty="0" smtClean="0"/>
                <a:t>- Fish Habitat</a:t>
              </a:r>
            </a:p>
            <a:p>
              <a:r>
                <a:rPr lang="en-US" sz="1000" dirty="0" smtClean="0"/>
                <a:t>- Forage Fish</a:t>
              </a:r>
            </a:p>
            <a:p>
              <a:r>
                <a:rPr lang="en-US" sz="1000" dirty="0" smtClean="0"/>
                <a:t>- Oysters</a:t>
              </a:r>
            </a:p>
            <a:p>
              <a:r>
                <a:rPr lang="en-US" sz="1000" dirty="0" smtClean="0"/>
                <a:t>- Wetlands</a:t>
              </a:r>
            </a:p>
            <a:p>
              <a:r>
                <a:rPr lang="en-US" sz="1000" dirty="0" smtClean="0"/>
                <a:t>- Bl. Duck</a:t>
              </a:r>
            </a:p>
          </p:txBody>
        </p:sp>
      </p:grpSp>
      <p:grpSp>
        <p:nvGrpSpPr>
          <p:cNvPr id="235" name="Group 234"/>
          <p:cNvGrpSpPr/>
          <p:nvPr/>
        </p:nvGrpSpPr>
        <p:grpSpPr>
          <a:xfrm>
            <a:off x="6109935" y="1735411"/>
            <a:ext cx="345637" cy="399058"/>
            <a:chOff x="2955970" y="1756266"/>
            <a:chExt cx="345637" cy="399058"/>
          </a:xfrm>
        </p:grpSpPr>
        <p:sp>
          <p:nvSpPr>
            <p:cNvPr id="23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3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8" name="Group 237"/>
          <p:cNvGrpSpPr/>
          <p:nvPr/>
        </p:nvGrpSpPr>
        <p:grpSpPr>
          <a:xfrm>
            <a:off x="1083173" y="5097402"/>
            <a:ext cx="345637" cy="399058"/>
            <a:chOff x="2955970" y="1756266"/>
            <a:chExt cx="345637" cy="399058"/>
          </a:xfrm>
        </p:grpSpPr>
        <p:sp>
          <p:nvSpPr>
            <p:cNvPr id="23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0"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Group 240"/>
          <p:cNvGrpSpPr/>
          <p:nvPr/>
        </p:nvGrpSpPr>
        <p:grpSpPr>
          <a:xfrm>
            <a:off x="2972750" y="5102117"/>
            <a:ext cx="345637" cy="399058"/>
            <a:chOff x="2955970" y="1756266"/>
            <a:chExt cx="345637" cy="399058"/>
          </a:xfrm>
        </p:grpSpPr>
        <p:sp>
          <p:nvSpPr>
            <p:cNvPr id="242"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3"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4" name="Group 243"/>
          <p:cNvGrpSpPr/>
          <p:nvPr/>
        </p:nvGrpSpPr>
        <p:grpSpPr>
          <a:xfrm>
            <a:off x="10516966" y="1734207"/>
            <a:ext cx="345637" cy="399058"/>
            <a:chOff x="2955970" y="1756266"/>
            <a:chExt cx="345637" cy="399058"/>
          </a:xfrm>
        </p:grpSpPr>
        <p:sp>
          <p:nvSpPr>
            <p:cNvPr id="245"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6"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7" name="Group 246"/>
          <p:cNvGrpSpPr/>
          <p:nvPr/>
        </p:nvGrpSpPr>
        <p:grpSpPr>
          <a:xfrm>
            <a:off x="9253234" y="1729324"/>
            <a:ext cx="345637" cy="399058"/>
            <a:chOff x="2955970" y="1756266"/>
            <a:chExt cx="345637" cy="399058"/>
          </a:xfrm>
        </p:grpSpPr>
        <p:sp>
          <p:nvSpPr>
            <p:cNvPr id="248"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9"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0" name="Group 249"/>
          <p:cNvGrpSpPr/>
          <p:nvPr/>
        </p:nvGrpSpPr>
        <p:grpSpPr>
          <a:xfrm>
            <a:off x="9906851" y="1734415"/>
            <a:ext cx="345637" cy="399058"/>
            <a:chOff x="2955970" y="1756266"/>
            <a:chExt cx="345637" cy="399058"/>
          </a:xfrm>
        </p:grpSpPr>
        <p:sp>
          <p:nvSpPr>
            <p:cNvPr id="251"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2"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3" name="Group 252"/>
          <p:cNvGrpSpPr/>
          <p:nvPr/>
        </p:nvGrpSpPr>
        <p:grpSpPr>
          <a:xfrm>
            <a:off x="8025258" y="1728954"/>
            <a:ext cx="345637" cy="399058"/>
            <a:chOff x="2955970" y="1756266"/>
            <a:chExt cx="345637" cy="399058"/>
          </a:xfrm>
        </p:grpSpPr>
        <p:sp>
          <p:nvSpPr>
            <p:cNvPr id="254"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5"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 name="Group 255"/>
          <p:cNvGrpSpPr/>
          <p:nvPr/>
        </p:nvGrpSpPr>
        <p:grpSpPr>
          <a:xfrm>
            <a:off x="7382176" y="1744450"/>
            <a:ext cx="345637" cy="399058"/>
            <a:chOff x="2955970" y="1756266"/>
            <a:chExt cx="345637" cy="399058"/>
          </a:xfrm>
        </p:grpSpPr>
        <p:sp>
          <p:nvSpPr>
            <p:cNvPr id="25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9" name="Group 258"/>
          <p:cNvGrpSpPr/>
          <p:nvPr/>
        </p:nvGrpSpPr>
        <p:grpSpPr>
          <a:xfrm>
            <a:off x="6755210" y="1748348"/>
            <a:ext cx="345637" cy="399058"/>
            <a:chOff x="2955970" y="1756266"/>
            <a:chExt cx="345637" cy="399058"/>
          </a:xfrm>
        </p:grpSpPr>
        <p:sp>
          <p:nvSpPr>
            <p:cNvPr id="26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2" name="Group 261"/>
          <p:cNvGrpSpPr/>
          <p:nvPr/>
        </p:nvGrpSpPr>
        <p:grpSpPr>
          <a:xfrm>
            <a:off x="1716299" y="1753762"/>
            <a:ext cx="345637" cy="399058"/>
            <a:chOff x="2955970" y="1756266"/>
            <a:chExt cx="345637" cy="399058"/>
          </a:xfrm>
        </p:grpSpPr>
        <p:sp>
          <p:nvSpPr>
            <p:cNvPr id="26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5" name="Group 264"/>
          <p:cNvGrpSpPr/>
          <p:nvPr/>
        </p:nvGrpSpPr>
        <p:grpSpPr>
          <a:xfrm>
            <a:off x="2312629" y="1749505"/>
            <a:ext cx="345637" cy="399058"/>
            <a:chOff x="2955970" y="1756266"/>
            <a:chExt cx="345637" cy="399058"/>
          </a:xfrm>
        </p:grpSpPr>
        <p:sp>
          <p:nvSpPr>
            <p:cNvPr id="26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8" name="Group 267"/>
          <p:cNvGrpSpPr/>
          <p:nvPr/>
        </p:nvGrpSpPr>
        <p:grpSpPr>
          <a:xfrm>
            <a:off x="2983749" y="1744450"/>
            <a:ext cx="345637" cy="399058"/>
            <a:chOff x="2955970" y="1756266"/>
            <a:chExt cx="345637" cy="399058"/>
          </a:xfrm>
        </p:grpSpPr>
        <p:sp>
          <p:nvSpPr>
            <p:cNvPr id="26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0"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1" name="Group 270"/>
          <p:cNvGrpSpPr/>
          <p:nvPr/>
        </p:nvGrpSpPr>
        <p:grpSpPr>
          <a:xfrm>
            <a:off x="3591537" y="1740705"/>
            <a:ext cx="345637" cy="399058"/>
            <a:chOff x="2955970" y="1756266"/>
            <a:chExt cx="345637" cy="399058"/>
          </a:xfrm>
        </p:grpSpPr>
        <p:sp>
          <p:nvSpPr>
            <p:cNvPr id="272"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3"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4" name="Group 273"/>
          <p:cNvGrpSpPr/>
          <p:nvPr/>
        </p:nvGrpSpPr>
        <p:grpSpPr>
          <a:xfrm>
            <a:off x="4222570" y="1744720"/>
            <a:ext cx="345637" cy="399058"/>
            <a:chOff x="2955970" y="1756266"/>
            <a:chExt cx="345637" cy="399058"/>
          </a:xfrm>
        </p:grpSpPr>
        <p:sp>
          <p:nvSpPr>
            <p:cNvPr id="275"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6"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7" name="Group 276"/>
          <p:cNvGrpSpPr/>
          <p:nvPr/>
        </p:nvGrpSpPr>
        <p:grpSpPr>
          <a:xfrm>
            <a:off x="5504775" y="1740705"/>
            <a:ext cx="345637" cy="399058"/>
            <a:chOff x="2955970" y="1756266"/>
            <a:chExt cx="345637" cy="399058"/>
          </a:xfrm>
        </p:grpSpPr>
        <p:sp>
          <p:nvSpPr>
            <p:cNvPr id="278"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9"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3" name="Group 282"/>
          <p:cNvGrpSpPr/>
          <p:nvPr/>
        </p:nvGrpSpPr>
        <p:grpSpPr>
          <a:xfrm>
            <a:off x="5497974" y="5087022"/>
            <a:ext cx="345637" cy="399058"/>
            <a:chOff x="2955970" y="1756266"/>
            <a:chExt cx="345637" cy="399058"/>
          </a:xfrm>
        </p:grpSpPr>
        <p:sp>
          <p:nvSpPr>
            <p:cNvPr id="284"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85"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6" name="Group 285"/>
          <p:cNvGrpSpPr/>
          <p:nvPr/>
        </p:nvGrpSpPr>
        <p:grpSpPr>
          <a:xfrm>
            <a:off x="4852050" y="5110173"/>
            <a:ext cx="345637" cy="399058"/>
            <a:chOff x="2955970" y="1756266"/>
            <a:chExt cx="345637" cy="399058"/>
          </a:xfrm>
        </p:grpSpPr>
        <p:sp>
          <p:nvSpPr>
            <p:cNvPr id="28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8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9" name="Group 288"/>
          <p:cNvGrpSpPr/>
          <p:nvPr/>
        </p:nvGrpSpPr>
        <p:grpSpPr>
          <a:xfrm>
            <a:off x="4209755" y="5108682"/>
            <a:ext cx="345637" cy="399058"/>
            <a:chOff x="2955970" y="1756266"/>
            <a:chExt cx="345637" cy="399058"/>
          </a:xfrm>
        </p:grpSpPr>
        <p:sp>
          <p:nvSpPr>
            <p:cNvPr id="29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2" name="Group 291"/>
          <p:cNvGrpSpPr/>
          <p:nvPr/>
        </p:nvGrpSpPr>
        <p:grpSpPr>
          <a:xfrm>
            <a:off x="1726748" y="5113494"/>
            <a:ext cx="345637" cy="399058"/>
            <a:chOff x="2955970" y="1756266"/>
            <a:chExt cx="345637" cy="399058"/>
          </a:xfrm>
        </p:grpSpPr>
        <p:sp>
          <p:nvSpPr>
            <p:cNvPr id="29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5" name="Group 294"/>
          <p:cNvGrpSpPr/>
          <p:nvPr/>
        </p:nvGrpSpPr>
        <p:grpSpPr>
          <a:xfrm>
            <a:off x="3590412" y="5108682"/>
            <a:ext cx="345637" cy="399058"/>
            <a:chOff x="2955970" y="1756266"/>
            <a:chExt cx="345637" cy="399058"/>
          </a:xfrm>
        </p:grpSpPr>
        <p:sp>
          <p:nvSpPr>
            <p:cNvPr id="29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Date Placeholder 3"/>
          <p:cNvSpPr>
            <a:spLocks noGrp="1"/>
          </p:cNvSpPr>
          <p:nvPr>
            <p:ph type="dt" sz="half" idx="10"/>
          </p:nvPr>
        </p:nvSpPr>
        <p:spPr/>
        <p:txBody>
          <a:bodyPr/>
          <a:lstStyle/>
          <a:p>
            <a:fld id="{6ABFB434-1356-4726-9DFD-CC04DF368E9D}" type="datetime1">
              <a:rPr lang="en-US" smtClean="0"/>
              <a:t>8/31/2016</a:t>
            </a:fld>
            <a:endParaRPr lang="en-US"/>
          </a:p>
        </p:txBody>
      </p:sp>
      <p:sp>
        <p:nvSpPr>
          <p:cNvPr id="28" name="Footer Placeholder 27"/>
          <p:cNvSpPr>
            <a:spLocks noGrp="1"/>
          </p:cNvSpPr>
          <p:nvPr>
            <p:ph type="ftr" sz="quarter" idx="11"/>
          </p:nvPr>
        </p:nvSpPr>
        <p:spPr/>
        <p:txBody>
          <a:bodyPr/>
          <a:lstStyle/>
          <a:p>
            <a:r>
              <a:rPr lang="en-US" smtClean="0"/>
              <a:t>DRAFT</a:t>
            </a:r>
            <a:endParaRPr lang="en-US"/>
          </a:p>
        </p:txBody>
      </p:sp>
      <p:sp>
        <p:nvSpPr>
          <p:cNvPr id="29" name="Slide Number Placeholder 28"/>
          <p:cNvSpPr>
            <a:spLocks noGrp="1"/>
          </p:cNvSpPr>
          <p:nvPr>
            <p:ph type="sldNum" sz="quarter" idx="12"/>
          </p:nvPr>
        </p:nvSpPr>
        <p:spPr/>
        <p:txBody>
          <a:bodyPr/>
          <a:lstStyle/>
          <a:p>
            <a:fld id="{98441D81-EC08-4D09-9E34-F440F86FF683}" type="slidenum">
              <a:rPr lang="en-US" smtClean="0"/>
              <a:t>10</a:t>
            </a:fld>
            <a:endParaRPr lang="en-US"/>
          </a:p>
        </p:txBody>
      </p:sp>
    </p:spTree>
    <p:extLst>
      <p:ext uri="{BB962C8B-B14F-4D97-AF65-F5344CB8AC3E}">
        <p14:creationId xmlns:p14="http://schemas.microsoft.com/office/powerpoint/2010/main" val="598080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Option 2</a:t>
            </a:r>
            <a:r>
              <a:rPr lang="en-US" b="1" dirty="0"/>
              <a:t/>
            </a:r>
            <a:br>
              <a:rPr lang="en-US" b="1" dirty="0"/>
            </a:br>
            <a:r>
              <a:rPr lang="en-US" i="1" dirty="0" smtClean="0"/>
              <a:t>Communication Themes</a:t>
            </a:r>
            <a:endParaRPr lang="en-US" sz="4000" i="1" dirty="0"/>
          </a:p>
        </p:txBody>
      </p:sp>
      <p:sp>
        <p:nvSpPr>
          <p:cNvPr id="5" name="Content Placeholder 2"/>
          <p:cNvSpPr>
            <a:spLocks noGrp="1"/>
          </p:cNvSpPr>
          <p:nvPr>
            <p:ph idx="1"/>
          </p:nvPr>
        </p:nvSpPr>
        <p:spPr>
          <a:xfrm>
            <a:off x="838200" y="1980899"/>
            <a:ext cx="10515600" cy="4575175"/>
          </a:xfrm>
        </p:spPr>
        <p:txBody>
          <a:bodyPr>
            <a:normAutofit/>
          </a:bodyPr>
          <a:lstStyle/>
          <a:p>
            <a:pPr marL="0" lvl="0" indent="0">
              <a:buNone/>
            </a:pPr>
            <a:r>
              <a:rPr lang="en-US" u="sng" dirty="0" smtClean="0"/>
              <a:t>Pros</a:t>
            </a:r>
            <a:r>
              <a:rPr lang="en-US" dirty="0" smtClean="0"/>
              <a:t>: </a:t>
            </a:r>
          </a:p>
          <a:p>
            <a:pPr lvl="0"/>
            <a:r>
              <a:rPr lang="en-US" dirty="0" smtClean="0"/>
              <a:t>Complementary outcomes discussed together supports more cross-GIT collaboration</a:t>
            </a:r>
          </a:p>
          <a:p>
            <a:pPr lvl="0"/>
            <a:r>
              <a:rPr lang="en-US" dirty="0" smtClean="0"/>
              <a:t>Aligns with existing communications themes.</a:t>
            </a:r>
          </a:p>
          <a:p>
            <a:pPr marL="0" lvl="0" indent="0">
              <a:buNone/>
            </a:pPr>
            <a:r>
              <a:rPr lang="en-US" u="sng" dirty="0" smtClean="0"/>
              <a:t>Cons</a:t>
            </a:r>
            <a:r>
              <a:rPr lang="en-US" dirty="0" smtClean="0"/>
              <a:t>:</a:t>
            </a:r>
          </a:p>
          <a:p>
            <a:r>
              <a:rPr lang="en-US" dirty="0" smtClean="0"/>
              <a:t>Some outcome discussions will be unwieldy, e.g., abundant life has 13 outcomes</a:t>
            </a:r>
          </a:p>
          <a:p>
            <a:r>
              <a:rPr lang="en-US" dirty="0" smtClean="0"/>
              <a:t>Potential lack of timely indicator data</a:t>
            </a:r>
          </a:p>
          <a:p>
            <a:r>
              <a:rPr lang="en-US" dirty="0" smtClean="0"/>
              <a:t>Meetings infrequent with much to cover.</a:t>
            </a:r>
            <a:endParaRPr lang="en-US" dirty="0"/>
          </a:p>
        </p:txBody>
      </p:sp>
      <p:sp>
        <p:nvSpPr>
          <p:cNvPr id="3" name="Date Placeholder 2"/>
          <p:cNvSpPr>
            <a:spLocks noGrp="1"/>
          </p:cNvSpPr>
          <p:nvPr>
            <p:ph type="dt" sz="half" idx="10"/>
          </p:nvPr>
        </p:nvSpPr>
        <p:spPr/>
        <p:txBody>
          <a:bodyPr/>
          <a:lstStyle/>
          <a:p>
            <a:fld id="{2D2EA8B4-3A63-4B8D-8260-688FBF2DDAE5}"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11</a:t>
            </a:fld>
            <a:endParaRPr lang="en-US"/>
          </a:p>
        </p:txBody>
      </p:sp>
    </p:spTree>
    <p:extLst>
      <p:ext uri="{BB962C8B-B14F-4D97-AF65-F5344CB8AC3E}">
        <p14:creationId xmlns:p14="http://schemas.microsoft.com/office/powerpoint/2010/main" val="38000464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p:cNvSpPr txBox="1"/>
          <p:nvPr/>
        </p:nvSpPr>
        <p:spPr>
          <a:xfrm>
            <a:off x="5985650" y="4575459"/>
            <a:ext cx="630621" cy="369332"/>
          </a:xfrm>
          <a:prstGeom prst="rect">
            <a:avLst/>
          </a:prstGeom>
          <a:noFill/>
        </p:spPr>
        <p:txBody>
          <a:bodyPr wrap="square" rtlCol="0">
            <a:spAutoFit/>
          </a:bodyPr>
          <a:lstStyle/>
          <a:p>
            <a:pPr algn="ctr"/>
            <a:r>
              <a:rPr lang="en-US" i="1" dirty="0" smtClean="0">
                <a:solidFill>
                  <a:schemeClr val="bg1">
                    <a:lumMod val="50000"/>
                  </a:schemeClr>
                </a:solidFill>
              </a:rPr>
              <a:t>Jan.</a:t>
            </a:r>
            <a:endParaRPr lang="en-US" i="1" dirty="0">
              <a:solidFill>
                <a:schemeClr val="bg1">
                  <a:lumMod val="50000"/>
                </a:schemeClr>
              </a:solidFill>
            </a:endParaRPr>
          </a:p>
        </p:txBody>
      </p:sp>
      <p:cxnSp>
        <p:nvCxnSpPr>
          <p:cNvPr id="55" name="Straight Connector 54"/>
          <p:cNvCxnSpPr/>
          <p:nvPr/>
        </p:nvCxnSpPr>
        <p:spPr>
          <a:xfrm flipH="1" flipV="1">
            <a:off x="6138057" y="4431393"/>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06" name="Line 64"/>
          <p:cNvSpPr>
            <a:spLocks noChangeShapeType="1"/>
          </p:cNvSpPr>
          <p:nvPr/>
        </p:nvSpPr>
        <p:spPr bwMode="auto">
          <a:xfrm flipV="1">
            <a:off x="6278568" y="4326468"/>
            <a:ext cx="0" cy="26628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5" name="TextBox 4"/>
          <p:cNvSpPr txBox="1"/>
          <p:nvPr/>
        </p:nvSpPr>
        <p:spPr>
          <a:xfrm>
            <a:off x="4430117"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2017</a:t>
            </a:r>
            <a:endParaRPr lang="en-US" sz="1400" dirty="0">
              <a:solidFill>
                <a:schemeClr val="tx1">
                  <a:lumMod val="65000"/>
                  <a:lumOff val="35000"/>
                </a:schemeClr>
              </a:solidFill>
            </a:endParaRPr>
          </a:p>
        </p:txBody>
      </p:sp>
      <p:cxnSp>
        <p:nvCxnSpPr>
          <p:cNvPr id="6" name="Straight Connector 5"/>
          <p:cNvCxnSpPr/>
          <p:nvPr/>
        </p:nvCxnSpPr>
        <p:spPr>
          <a:xfrm flipV="1">
            <a:off x="457200" y="1726535"/>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945936" y="1380641"/>
            <a:ext cx="630621" cy="369332"/>
          </a:xfrm>
          <a:prstGeom prst="rect">
            <a:avLst/>
          </a:prstGeom>
          <a:noFill/>
        </p:spPr>
        <p:txBody>
          <a:bodyPr wrap="square" rtlCol="0">
            <a:spAutoFit/>
          </a:bodyPr>
          <a:lstStyle/>
          <a:p>
            <a:pPr algn="ctr"/>
            <a:r>
              <a:rPr lang="en-US" dirty="0" smtClean="0"/>
              <a:t>Jan.</a:t>
            </a:r>
            <a:endParaRPr lang="en-US" dirty="0"/>
          </a:p>
        </p:txBody>
      </p:sp>
      <p:sp>
        <p:nvSpPr>
          <p:cNvPr id="8" name="TextBox 7"/>
          <p:cNvSpPr txBox="1"/>
          <p:nvPr/>
        </p:nvSpPr>
        <p:spPr>
          <a:xfrm>
            <a:off x="2207178" y="1372758"/>
            <a:ext cx="630621" cy="369332"/>
          </a:xfrm>
          <a:prstGeom prst="rect">
            <a:avLst/>
          </a:prstGeom>
          <a:noFill/>
        </p:spPr>
        <p:txBody>
          <a:bodyPr wrap="square" rtlCol="0">
            <a:spAutoFit/>
          </a:bodyPr>
          <a:lstStyle/>
          <a:p>
            <a:pPr algn="ctr"/>
            <a:r>
              <a:rPr lang="en-US" dirty="0" smtClean="0"/>
              <a:t>Mar.</a:t>
            </a:r>
            <a:endParaRPr lang="en-US" dirty="0"/>
          </a:p>
        </p:txBody>
      </p:sp>
      <p:sp>
        <p:nvSpPr>
          <p:cNvPr id="9" name="TextBox 8"/>
          <p:cNvSpPr txBox="1"/>
          <p:nvPr/>
        </p:nvSpPr>
        <p:spPr>
          <a:xfrm>
            <a:off x="1576557" y="1374760"/>
            <a:ext cx="630621" cy="369332"/>
          </a:xfrm>
          <a:prstGeom prst="rect">
            <a:avLst/>
          </a:prstGeom>
          <a:noFill/>
        </p:spPr>
        <p:txBody>
          <a:bodyPr wrap="square" rtlCol="0">
            <a:spAutoFit/>
          </a:bodyPr>
          <a:lstStyle/>
          <a:p>
            <a:pPr algn="ctr"/>
            <a:r>
              <a:rPr lang="en-US" dirty="0" smtClean="0"/>
              <a:t>Feb.</a:t>
            </a:r>
            <a:endParaRPr lang="en-US" dirty="0"/>
          </a:p>
        </p:txBody>
      </p:sp>
      <p:sp>
        <p:nvSpPr>
          <p:cNvPr id="10" name="TextBox 9"/>
          <p:cNvSpPr txBox="1"/>
          <p:nvPr/>
        </p:nvSpPr>
        <p:spPr>
          <a:xfrm>
            <a:off x="3468420" y="1372758"/>
            <a:ext cx="630621" cy="369332"/>
          </a:xfrm>
          <a:prstGeom prst="rect">
            <a:avLst/>
          </a:prstGeom>
          <a:noFill/>
        </p:spPr>
        <p:txBody>
          <a:bodyPr wrap="square" rtlCol="0">
            <a:spAutoFit/>
          </a:bodyPr>
          <a:lstStyle/>
          <a:p>
            <a:pPr algn="ctr"/>
            <a:r>
              <a:rPr lang="en-US" dirty="0" smtClean="0"/>
              <a:t>May</a:t>
            </a:r>
            <a:endParaRPr lang="en-US" dirty="0"/>
          </a:p>
        </p:txBody>
      </p:sp>
      <p:sp>
        <p:nvSpPr>
          <p:cNvPr id="11" name="TextBox 10"/>
          <p:cNvSpPr txBox="1"/>
          <p:nvPr/>
        </p:nvSpPr>
        <p:spPr>
          <a:xfrm>
            <a:off x="2837799" y="1373180"/>
            <a:ext cx="630621" cy="369332"/>
          </a:xfrm>
          <a:prstGeom prst="rect">
            <a:avLst/>
          </a:prstGeom>
          <a:noFill/>
        </p:spPr>
        <p:txBody>
          <a:bodyPr wrap="square" rtlCol="0">
            <a:spAutoFit/>
          </a:bodyPr>
          <a:lstStyle/>
          <a:p>
            <a:pPr algn="ctr"/>
            <a:r>
              <a:rPr lang="en-US" dirty="0" smtClean="0"/>
              <a:t>Apr.</a:t>
            </a:r>
            <a:endParaRPr lang="en-US" dirty="0"/>
          </a:p>
        </p:txBody>
      </p:sp>
      <p:sp>
        <p:nvSpPr>
          <p:cNvPr id="12" name="TextBox 11"/>
          <p:cNvSpPr txBox="1"/>
          <p:nvPr/>
        </p:nvSpPr>
        <p:spPr>
          <a:xfrm>
            <a:off x="4099041" y="1373180"/>
            <a:ext cx="630621" cy="369332"/>
          </a:xfrm>
          <a:prstGeom prst="rect">
            <a:avLst/>
          </a:prstGeom>
          <a:noFill/>
        </p:spPr>
        <p:txBody>
          <a:bodyPr wrap="square" rtlCol="0">
            <a:spAutoFit/>
          </a:bodyPr>
          <a:lstStyle/>
          <a:p>
            <a:pPr algn="ctr"/>
            <a:r>
              <a:rPr lang="en-US" dirty="0" smtClean="0"/>
              <a:t>Jun.</a:t>
            </a:r>
            <a:endParaRPr lang="en-US" dirty="0"/>
          </a:p>
        </p:txBody>
      </p:sp>
      <p:sp>
        <p:nvSpPr>
          <p:cNvPr id="13" name="TextBox 12"/>
          <p:cNvSpPr txBox="1"/>
          <p:nvPr/>
        </p:nvSpPr>
        <p:spPr>
          <a:xfrm>
            <a:off x="4729662" y="1380641"/>
            <a:ext cx="630621" cy="369332"/>
          </a:xfrm>
          <a:prstGeom prst="rect">
            <a:avLst/>
          </a:prstGeom>
          <a:noFill/>
        </p:spPr>
        <p:txBody>
          <a:bodyPr wrap="square" rtlCol="0">
            <a:spAutoFit/>
          </a:bodyPr>
          <a:lstStyle/>
          <a:p>
            <a:pPr algn="ctr"/>
            <a:r>
              <a:rPr lang="en-US" dirty="0" smtClean="0"/>
              <a:t>Jul.</a:t>
            </a:r>
            <a:endParaRPr lang="en-US" dirty="0"/>
          </a:p>
        </p:txBody>
      </p:sp>
      <p:sp>
        <p:nvSpPr>
          <p:cNvPr id="14" name="TextBox 13"/>
          <p:cNvSpPr txBox="1"/>
          <p:nvPr/>
        </p:nvSpPr>
        <p:spPr>
          <a:xfrm>
            <a:off x="5360283" y="1372758"/>
            <a:ext cx="630621" cy="369332"/>
          </a:xfrm>
          <a:prstGeom prst="rect">
            <a:avLst/>
          </a:prstGeom>
          <a:noFill/>
        </p:spPr>
        <p:txBody>
          <a:bodyPr wrap="square" rtlCol="0">
            <a:spAutoFit/>
          </a:bodyPr>
          <a:lstStyle/>
          <a:p>
            <a:pPr algn="ctr"/>
            <a:r>
              <a:rPr lang="en-US" dirty="0" smtClean="0"/>
              <a:t>Aug.</a:t>
            </a:r>
            <a:endParaRPr lang="en-US" dirty="0"/>
          </a:p>
        </p:txBody>
      </p:sp>
      <p:sp>
        <p:nvSpPr>
          <p:cNvPr id="15" name="TextBox 14"/>
          <p:cNvSpPr txBox="1"/>
          <p:nvPr/>
        </p:nvSpPr>
        <p:spPr>
          <a:xfrm>
            <a:off x="6621525" y="1372758"/>
            <a:ext cx="630621" cy="369332"/>
          </a:xfrm>
          <a:prstGeom prst="rect">
            <a:avLst/>
          </a:prstGeom>
          <a:noFill/>
        </p:spPr>
        <p:txBody>
          <a:bodyPr wrap="square" rtlCol="0">
            <a:spAutoFit/>
          </a:bodyPr>
          <a:lstStyle/>
          <a:p>
            <a:pPr algn="ctr"/>
            <a:r>
              <a:rPr lang="en-US" dirty="0" smtClean="0"/>
              <a:t>Oct.</a:t>
            </a:r>
            <a:endParaRPr lang="en-US" dirty="0"/>
          </a:p>
        </p:txBody>
      </p:sp>
      <p:sp>
        <p:nvSpPr>
          <p:cNvPr id="16" name="TextBox 15"/>
          <p:cNvSpPr txBox="1"/>
          <p:nvPr/>
        </p:nvSpPr>
        <p:spPr>
          <a:xfrm>
            <a:off x="5990904" y="1372758"/>
            <a:ext cx="630621" cy="369332"/>
          </a:xfrm>
          <a:prstGeom prst="rect">
            <a:avLst/>
          </a:prstGeom>
          <a:noFill/>
        </p:spPr>
        <p:txBody>
          <a:bodyPr wrap="square" rtlCol="0">
            <a:spAutoFit/>
          </a:bodyPr>
          <a:lstStyle/>
          <a:p>
            <a:pPr algn="ctr"/>
            <a:r>
              <a:rPr lang="en-US" dirty="0" smtClean="0"/>
              <a:t>Sep.</a:t>
            </a:r>
            <a:endParaRPr lang="en-US" dirty="0"/>
          </a:p>
        </p:txBody>
      </p:sp>
      <p:sp>
        <p:nvSpPr>
          <p:cNvPr id="17" name="TextBox 16"/>
          <p:cNvSpPr txBox="1"/>
          <p:nvPr/>
        </p:nvSpPr>
        <p:spPr>
          <a:xfrm>
            <a:off x="7252146" y="1364875"/>
            <a:ext cx="630621" cy="369332"/>
          </a:xfrm>
          <a:prstGeom prst="rect">
            <a:avLst/>
          </a:prstGeom>
          <a:noFill/>
        </p:spPr>
        <p:txBody>
          <a:bodyPr wrap="square" rtlCol="0">
            <a:spAutoFit/>
          </a:bodyPr>
          <a:lstStyle/>
          <a:p>
            <a:pPr algn="ctr"/>
            <a:r>
              <a:rPr lang="en-US" dirty="0" smtClean="0"/>
              <a:t>Nov.</a:t>
            </a:r>
            <a:endParaRPr lang="en-US" dirty="0"/>
          </a:p>
        </p:txBody>
      </p:sp>
      <p:sp>
        <p:nvSpPr>
          <p:cNvPr id="18" name="TextBox 17"/>
          <p:cNvSpPr txBox="1"/>
          <p:nvPr/>
        </p:nvSpPr>
        <p:spPr>
          <a:xfrm>
            <a:off x="7882767" y="1364875"/>
            <a:ext cx="630621" cy="369332"/>
          </a:xfrm>
          <a:prstGeom prst="rect">
            <a:avLst/>
          </a:prstGeom>
          <a:noFill/>
        </p:spPr>
        <p:txBody>
          <a:bodyPr wrap="square" rtlCol="0">
            <a:spAutoFit/>
          </a:bodyPr>
          <a:lstStyle/>
          <a:p>
            <a:pPr algn="ctr"/>
            <a:r>
              <a:rPr lang="en-US" dirty="0" smtClean="0"/>
              <a:t>Dec.</a:t>
            </a:r>
            <a:endParaRPr lang="en-US" dirty="0"/>
          </a:p>
        </p:txBody>
      </p:sp>
      <p:sp>
        <p:nvSpPr>
          <p:cNvPr id="19" name="TextBox 18"/>
          <p:cNvSpPr txBox="1"/>
          <p:nvPr/>
        </p:nvSpPr>
        <p:spPr>
          <a:xfrm>
            <a:off x="8497623" y="1372758"/>
            <a:ext cx="630621" cy="369332"/>
          </a:xfrm>
          <a:prstGeom prst="rect">
            <a:avLst/>
          </a:prstGeom>
          <a:noFill/>
        </p:spPr>
        <p:txBody>
          <a:bodyPr wrap="square" rtlCol="0">
            <a:spAutoFit/>
          </a:bodyPr>
          <a:lstStyle/>
          <a:p>
            <a:pPr algn="ctr"/>
            <a:r>
              <a:rPr lang="en-US" dirty="0" smtClean="0"/>
              <a:t>Jan.</a:t>
            </a:r>
            <a:endParaRPr lang="en-US" dirty="0"/>
          </a:p>
        </p:txBody>
      </p:sp>
      <p:sp>
        <p:nvSpPr>
          <p:cNvPr id="20" name="TextBox 19"/>
          <p:cNvSpPr txBox="1"/>
          <p:nvPr/>
        </p:nvSpPr>
        <p:spPr>
          <a:xfrm>
            <a:off x="9758865" y="1364875"/>
            <a:ext cx="630621" cy="369332"/>
          </a:xfrm>
          <a:prstGeom prst="rect">
            <a:avLst/>
          </a:prstGeom>
          <a:noFill/>
        </p:spPr>
        <p:txBody>
          <a:bodyPr wrap="square" rtlCol="0">
            <a:spAutoFit/>
          </a:bodyPr>
          <a:lstStyle/>
          <a:p>
            <a:pPr algn="ctr"/>
            <a:r>
              <a:rPr lang="en-US" dirty="0" smtClean="0"/>
              <a:t>Mar.</a:t>
            </a:r>
            <a:endParaRPr lang="en-US" dirty="0"/>
          </a:p>
        </p:txBody>
      </p:sp>
      <p:sp>
        <p:nvSpPr>
          <p:cNvPr id="21" name="TextBox 20"/>
          <p:cNvSpPr txBox="1"/>
          <p:nvPr/>
        </p:nvSpPr>
        <p:spPr>
          <a:xfrm>
            <a:off x="9128244" y="1366877"/>
            <a:ext cx="630621" cy="369332"/>
          </a:xfrm>
          <a:prstGeom prst="rect">
            <a:avLst/>
          </a:prstGeom>
          <a:noFill/>
        </p:spPr>
        <p:txBody>
          <a:bodyPr wrap="square" rtlCol="0">
            <a:spAutoFit/>
          </a:bodyPr>
          <a:lstStyle/>
          <a:p>
            <a:pPr algn="ctr"/>
            <a:r>
              <a:rPr lang="en-US" dirty="0" smtClean="0"/>
              <a:t>Feb.</a:t>
            </a:r>
            <a:endParaRPr lang="en-US" dirty="0"/>
          </a:p>
        </p:txBody>
      </p:sp>
      <p:sp>
        <p:nvSpPr>
          <p:cNvPr id="22" name="TextBox 21"/>
          <p:cNvSpPr txBox="1"/>
          <p:nvPr/>
        </p:nvSpPr>
        <p:spPr>
          <a:xfrm>
            <a:off x="10389486" y="1365297"/>
            <a:ext cx="630621" cy="369332"/>
          </a:xfrm>
          <a:prstGeom prst="rect">
            <a:avLst/>
          </a:prstGeom>
          <a:noFill/>
        </p:spPr>
        <p:txBody>
          <a:bodyPr wrap="square" rtlCol="0">
            <a:spAutoFit/>
          </a:bodyPr>
          <a:lstStyle/>
          <a:p>
            <a:pPr algn="ctr"/>
            <a:r>
              <a:rPr lang="en-US" dirty="0" smtClean="0"/>
              <a:t>Apr.</a:t>
            </a:r>
            <a:endParaRPr lang="en-US" dirty="0"/>
          </a:p>
        </p:txBody>
      </p:sp>
      <p:cxnSp>
        <p:nvCxnSpPr>
          <p:cNvPr id="23" name="Straight Connector 22"/>
          <p:cNvCxnSpPr>
            <a:stCxn id="5" idx="1"/>
          </p:cNvCxnSpPr>
          <p:nvPr/>
        </p:nvCxnSpPr>
        <p:spPr>
          <a:xfrm flipH="1" flipV="1">
            <a:off x="1103586" y="1245477"/>
            <a:ext cx="3326531" cy="1158"/>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4950383" y="1245477"/>
            <a:ext cx="338957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9459320"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26" name="Straight Connector 25"/>
          <p:cNvCxnSpPr/>
          <p:nvPr/>
        </p:nvCxnSpPr>
        <p:spPr>
          <a:xfrm flipH="1" flipV="1">
            <a:off x="8671035" y="1241170"/>
            <a:ext cx="788287" cy="4419"/>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9971694" y="1245477"/>
            <a:ext cx="1001117" cy="4785"/>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9" name="Text Box 65"/>
          <p:cNvSpPr txBox="1">
            <a:spLocks noChangeArrowheads="1"/>
          </p:cNvSpPr>
          <p:nvPr/>
        </p:nvSpPr>
        <p:spPr bwMode="auto">
          <a:xfrm>
            <a:off x="2497198" y="783383"/>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30" name="Line 64"/>
          <p:cNvSpPr>
            <a:spLocks noChangeShapeType="1"/>
          </p:cNvSpPr>
          <p:nvPr/>
        </p:nvSpPr>
        <p:spPr bwMode="auto">
          <a:xfrm flipH="1" flipV="1">
            <a:off x="4099038" y="839714"/>
            <a:ext cx="1912" cy="902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31" name="TextBox 30"/>
          <p:cNvSpPr txBox="1"/>
          <p:nvPr/>
        </p:nvSpPr>
        <p:spPr>
          <a:xfrm>
            <a:off x="3210917" y="4275441"/>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32" name="Straight Connector 31"/>
          <p:cNvCxnSpPr/>
          <p:nvPr/>
        </p:nvCxnSpPr>
        <p:spPr>
          <a:xfrm flipV="1">
            <a:off x="467712" y="4929236"/>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940682" y="4583342"/>
            <a:ext cx="630621" cy="369332"/>
          </a:xfrm>
          <a:prstGeom prst="rect">
            <a:avLst/>
          </a:prstGeom>
          <a:noFill/>
        </p:spPr>
        <p:txBody>
          <a:bodyPr wrap="square" rtlCol="0">
            <a:spAutoFit/>
          </a:bodyPr>
          <a:lstStyle/>
          <a:p>
            <a:pPr algn="ctr"/>
            <a:r>
              <a:rPr lang="en-US" dirty="0" smtClean="0"/>
              <a:t>May</a:t>
            </a:r>
            <a:endParaRPr lang="en-US" dirty="0"/>
          </a:p>
        </p:txBody>
      </p:sp>
      <p:sp>
        <p:nvSpPr>
          <p:cNvPr id="34" name="TextBox 33"/>
          <p:cNvSpPr txBox="1"/>
          <p:nvPr/>
        </p:nvSpPr>
        <p:spPr>
          <a:xfrm>
            <a:off x="2201924" y="4575459"/>
            <a:ext cx="630621" cy="369332"/>
          </a:xfrm>
          <a:prstGeom prst="rect">
            <a:avLst/>
          </a:prstGeom>
          <a:noFill/>
        </p:spPr>
        <p:txBody>
          <a:bodyPr wrap="square" rtlCol="0">
            <a:spAutoFit/>
          </a:bodyPr>
          <a:lstStyle/>
          <a:p>
            <a:pPr algn="ctr"/>
            <a:r>
              <a:rPr lang="en-US" dirty="0" smtClean="0"/>
              <a:t>Jul.</a:t>
            </a:r>
            <a:endParaRPr lang="en-US" dirty="0"/>
          </a:p>
        </p:txBody>
      </p:sp>
      <p:sp>
        <p:nvSpPr>
          <p:cNvPr id="35" name="TextBox 34"/>
          <p:cNvSpPr txBox="1"/>
          <p:nvPr/>
        </p:nvSpPr>
        <p:spPr>
          <a:xfrm>
            <a:off x="1571303" y="4577461"/>
            <a:ext cx="630621" cy="369332"/>
          </a:xfrm>
          <a:prstGeom prst="rect">
            <a:avLst/>
          </a:prstGeom>
          <a:noFill/>
        </p:spPr>
        <p:txBody>
          <a:bodyPr wrap="square" rtlCol="0">
            <a:spAutoFit/>
          </a:bodyPr>
          <a:lstStyle/>
          <a:p>
            <a:pPr algn="ctr"/>
            <a:r>
              <a:rPr lang="en-US" dirty="0" smtClean="0"/>
              <a:t>Jun.</a:t>
            </a:r>
            <a:endParaRPr lang="en-US" dirty="0"/>
          </a:p>
        </p:txBody>
      </p:sp>
      <p:sp>
        <p:nvSpPr>
          <p:cNvPr id="36" name="TextBox 35"/>
          <p:cNvSpPr txBox="1"/>
          <p:nvPr/>
        </p:nvSpPr>
        <p:spPr>
          <a:xfrm>
            <a:off x="3463166" y="4575459"/>
            <a:ext cx="630621" cy="369332"/>
          </a:xfrm>
          <a:prstGeom prst="rect">
            <a:avLst/>
          </a:prstGeom>
          <a:noFill/>
        </p:spPr>
        <p:txBody>
          <a:bodyPr wrap="square" rtlCol="0">
            <a:spAutoFit/>
          </a:bodyPr>
          <a:lstStyle/>
          <a:p>
            <a:pPr algn="ctr"/>
            <a:r>
              <a:rPr lang="en-US" dirty="0" smtClean="0"/>
              <a:t>Sep.</a:t>
            </a:r>
            <a:endParaRPr lang="en-US" dirty="0"/>
          </a:p>
        </p:txBody>
      </p:sp>
      <p:sp>
        <p:nvSpPr>
          <p:cNvPr id="37" name="TextBox 36"/>
          <p:cNvSpPr txBox="1"/>
          <p:nvPr/>
        </p:nvSpPr>
        <p:spPr>
          <a:xfrm>
            <a:off x="2832545" y="4575881"/>
            <a:ext cx="630621" cy="369332"/>
          </a:xfrm>
          <a:prstGeom prst="rect">
            <a:avLst/>
          </a:prstGeom>
          <a:noFill/>
        </p:spPr>
        <p:txBody>
          <a:bodyPr wrap="square" rtlCol="0">
            <a:spAutoFit/>
          </a:bodyPr>
          <a:lstStyle/>
          <a:p>
            <a:pPr algn="ctr"/>
            <a:r>
              <a:rPr lang="en-US" dirty="0" smtClean="0"/>
              <a:t>Aug.</a:t>
            </a:r>
            <a:endParaRPr lang="en-US" dirty="0"/>
          </a:p>
        </p:txBody>
      </p:sp>
      <p:sp>
        <p:nvSpPr>
          <p:cNvPr id="38" name="TextBox 37"/>
          <p:cNvSpPr txBox="1"/>
          <p:nvPr/>
        </p:nvSpPr>
        <p:spPr>
          <a:xfrm>
            <a:off x="4093787" y="4575881"/>
            <a:ext cx="630621" cy="369332"/>
          </a:xfrm>
          <a:prstGeom prst="rect">
            <a:avLst/>
          </a:prstGeom>
          <a:noFill/>
        </p:spPr>
        <p:txBody>
          <a:bodyPr wrap="square" rtlCol="0">
            <a:spAutoFit/>
          </a:bodyPr>
          <a:lstStyle/>
          <a:p>
            <a:pPr algn="ctr"/>
            <a:r>
              <a:rPr lang="en-US" dirty="0" smtClean="0"/>
              <a:t>Oct.</a:t>
            </a:r>
            <a:endParaRPr lang="en-US" dirty="0"/>
          </a:p>
        </p:txBody>
      </p:sp>
      <p:sp>
        <p:nvSpPr>
          <p:cNvPr id="39" name="TextBox 38"/>
          <p:cNvSpPr txBox="1"/>
          <p:nvPr/>
        </p:nvSpPr>
        <p:spPr>
          <a:xfrm>
            <a:off x="4724408" y="4583342"/>
            <a:ext cx="630621" cy="369332"/>
          </a:xfrm>
          <a:prstGeom prst="rect">
            <a:avLst/>
          </a:prstGeom>
          <a:noFill/>
        </p:spPr>
        <p:txBody>
          <a:bodyPr wrap="square" rtlCol="0">
            <a:spAutoFit/>
          </a:bodyPr>
          <a:lstStyle/>
          <a:p>
            <a:pPr algn="ctr"/>
            <a:r>
              <a:rPr lang="en-US" dirty="0" smtClean="0"/>
              <a:t>Nov.</a:t>
            </a:r>
            <a:endParaRPr lang="en-US" dirty="0"/>
          </a:p>
        </p:txBody>
      </p:sp>
      <p:sp>
        <p:nvSpPr>
          <p:cNvPr id="40" name="TextBox 39"/>
          <p:cNvSpPr txBox="1"/>
          <p:nvPr/>
        </p:nvSpPr>
        <p:spPr>
          <a:xfrm>
            <a:off x="5355029" y="4575459"/>
            <a:ext cx="630621" cy="369332"/>
          </a:xfrm>
          <a:prstGeom prst="rect">
            <a:avLst/>
          </a:prstGeom>
          <a:noFill/>
        </p:spPr>
        <p:txBody>
          <a:bodyPr wrap="square" rtlCol="0">
            <a:spAutoFit/>
          </a:bodyPr>
          <a:lstStyle/>
          <a:p>
            <a:pPr algn="ctr"/>
            <a:r>
              <a:rPr lang="en-US" dirty="0" smtClean="0"/>
              <a:t>Dec.</a:t>
            </a:r>
            <a:endParaRPr lang="en-US" dirty="0"/>
          </a:p>
        </p:txBody>
      </p:sp>
      <p:sp>
        <p:nvSpPr>
          <p:cNvPr id="41" name="TextBox 40"/>
          <p:cNvSpPr txBox="1"/>
          <p:nvPr/>
        </p:nvSpPr>
        <p:spPr>
          <a:xfrm>
            <a:off x="6616271" y="4575459"/>
            <a:ext cx="630621" cy="369332"/>
          </a:xfrm>
          <a:prstGeom prst="rect">
            <a:avLst/>
          </a:prstGeom>
          <a:noFill/>
        </p:spPr>
        <p:txBody>
          <a:bodyPr wrap="square" rtlCol="0">
            <a:spAutoFit/>
          </a:bodyPr>
          <a:lstStyle/>
          <a:p>
            <a:pPr algn="ctr"/>
            <a:r>
              <a:rPr lang="en-US" i="1" dirty="0" smtClean="0">
                <a:solidFill>
                  <a:schemeClr val="bg1">
                    <a:lumMod val="50000"/>
                  </a:schemeClr>
                </a:solidFill>
              </a:rPr>
              <a:t>Feb.</a:t>
            </a:r>
            <a:endParaRPr lang="en-US" i="1" dirty="0">
              <a:solidFill>
                <a:schemeClr val="bg1">
                  <a:lumMod val="50000"/>
                </a:schemeClr>
              </a:solidFill>
            </a:endParaRPr>
          </a:p>
        </p:txBody>
      </p:sp>
      <p:sp>
        <p:nvSpPr>
          <p:cNvPr id="43" name="TextBox 42"/>
          <p:cNvSpPr txBox="1"/>
          <p:nvPr/>
        </p:nvSpPr>
        <p:spPr>
          <a:xfrm>
            <a:off x="7246892" y="4567576"/>
            <a:ext cx="630621" cy="369332"/>
          </a:xfrm>
          <a:prstGeom prst="rect">
            <a:avLst/>
          </a:prstGeom>
          <a:noFill/>
        </p:spPr>
        <p:txBody>
          <a:bodyPr wrap="square" rtlCol="0">
            <a:spAutoFit/>
          </a:bodyPr>
          <a:lstStyle/>
          <a:p>
            <a:pPr algn="ctr"/>
            <a:r>
              <a:rPr lang="en-US" i="1" dirty="0" smtClean="0">
                <a:solidFill>
                  <a:schemeClr val="bg1">
                    <a:lumMod val="50000"/>
                  </a:schemeClr>
                </a:solidFill>
              </a:rPr>
              <a:t>Mar.</a:t>
            </a:r>
            <a:endParaRPr lang="en-US" i="1" dirty="0">
              <a:solidFill>
                <a:schemeClr val="bg1">
                  <a:lumMod val="50000"/>
                </a:schemeClr>
              </a:solidFill>
            </a:endParaRPr>
          </a:p>
        </p:txBody>
      </p:sp>
      <p:sp>
        <p:nvSpPr>
          <p:cNvPr id="44" name="TextBox 43"/>
          <p:cNvSpPr txBox="1"/>
          <p:nvPr/>
        </p:nvSpPr>
        <p:spPr>
          <a:xfrm>
            <a:off x="7877513" y="4567576"/>
            <a:ext cx="630621" cy="369332"/>
          </a:xfrm>
          <a:prstGeom prst="rect">
            <a:avLst/>
          </a:prstGeom>
          <a:noFill/>
        </p:spPr>
        <p:txBody>
          <a:bodyPr wrap="square" rtlCol="0">
            <a:spAutoFit/>
          </a:bodyPr>
          <a:lstStyle/>
          <a:p>
            <a:pPr algn="ctr"/>
            <a:r>
              <a:rPr lang="en-US" i="1" dirty="0" smtClean="0">
                <a:solidFill>
                  <a:schemeClr val="bg1">
                    <a:lumMod val="50000"/>
                  </a:schemeClr>
                </a:solidFill>
              </a:rPr>
              <a:t>Apr.</a:t>
            </a:r>
            <a:endParaRPr lang="en-US" i="1" dirty="0">
              <a:solidFill>
                <a:schemeClr val="bg1">
                  <a:lumMod val="50000"/>
                </a:schemeClr>
              </a:solidFill>
            </a:endParaRPr>
          </a:p>
        </p:txBody>
      </p:sp>
      <p:sp>
        <p:nvSpPr>
          <p:cNvPr id="45" name="TextBox 44"/>
          <p:cNvSpPr txBox="1"/>
          <p:nvPr/>
        </p:nvSpPr>
        <p:spPr>
          <a:xfrm>
            <a:off x="8492369" y="4575459"/>
            <a:ext cx="630621" cy="369332"/>
          </a:xfrm>
          <a:prstGeom prst="rect">
            <a:avLst/>
          </a:prstGeom>
          <a:noFill/>
        </p:spPr>
        <p:txBody>
          <a:bodyPr wrap="square" rtlCol="0">
            <a:spAutoFit/>
          </a:bodyPr>
          <a:lstStyle/>
          <a:p>
            <a:pPr algn="ctr"/>
            <a:r>
              <a:rPr lang="en-US" i="1" dirty="0" smtClean="0">
                <a:solidFill>
                  <a:schemeClr val="bg1">
                    <a:lumMod val="50000"/>
                  </a:schemeClr>
                </a:solidFill>
              </a:rPr>
              <a:t>May</a:t>
            </a:r>
            <a:endParaRPr lang="en-US" i="1" dirty="0">
              <a:solidFill>
                <a:schemeClr val="bg1">
                  <a:lumMod val="50000"/>
                </a:schemeClr>
              </a:solidFill>
            </a:endParaRPr>
          </a:p>
        </p:txBody>
      </p:sp>
      <p:sp>
        <p:nvSpPr>
          <p:cNvPr id="46" name="TextBox 45"/>
          <p:cNvSpPr txBox="1"/>
          <p:nvPr/>
        </p:nvSpPr>
        <p:spPr>
          <a:xfrm>
            <a:off x="9753611" y="4567576"/>
            <a:ext cx="630621" cy="369332"/>
          </a:xfrm>
          <a:prstGeom prst="rect">
            <a:avLst/>
          </a:prstGeom>
          <a:noFill/>
        </p:spPr>
        <p:txBody>
          <a:bodyPr wrap="square" rtlCol="0">
            <a:spAutoFit/>
          </a:bodyPr>
          <a:lstStyle/>
          <a:p>
            <a:pPr algn="ctr"/>
            <a:r>
              <a:rPr lang="en-US" i="1" dirty="0" smtClean="0">
                <a:solidFill>
                  <a:schemeClr val="bg1">
                    <a:lumMod val="50000"/>
                  </a:schemeClr>
                </a:solidFill>
              </a:rPr>
              <a:t>Jul.</a:t>
            </a:r>
            <a:endParaRPr lang="en-US" i="1" dirty="0">
              <a:solidFill>
                <a:schemeClr val="bg1">
                  <a:lumMod val="50000"/>
                </a:schemeClr>
              </a:solidFill>
            </a:endParaRPr>
          </a:p>
        </p:txBody>
      </p:sp>
      <p:sp>
        <p:nvSpPr>
          <p:cNvPr id="47" name="TextBox 46"/>
          <p:cNvSpPr txBox="1"/>
          <p:nvPr/>
        </p:nvSpPr>
        <p:spPr>
          <a:xfrm>
            <a:off x="9122990" y="4569578"/>
            <a:ext cx="630621" cy="369332"/>
          </a:xfrm>
          <a:prstGeom prst="rect">
            <a:avLst/>
          </a:prstGeom>
          <a:noFill/>
        </p:spPr>
        <p:txBody>
          <a:bodyPr wrap="square" rtlCol="0">
            <a:spAutoFit/>
          </a:bodyPr>
          <a:lstStyle/>
          <a:p>
            <a:pPr algn="ctr"/>
            <a:r>
              <a:rPr lang="en-US" i="1" dirty="0" smtClean="0">
                <a:solidFill>
                  <a:schemeClr val="bg1">
                    <a:lumMod val="50000"/>
                  </a:schemeClr>
                </a:solidFill>
              </a:rPr>
              <a:t>Jun.</a:t>
            </a:r>
            <a:endParaRPr lang="en-US" i="1" dirty="0">
              <a:solidFill>
                <a:schemeClr val="bg1">
                  <a:lumMod val="50000"/>
                </a:schemeClr>
              </a:solidFill>
            </a:endParaRPr>
          </a:p>
        </p:txBody>
      </p:sp>
      <p:sp>
        <p:nvSpPr>
          <p:cNvPr id="48" name="TextBox 47"/>
          <p:cNvSpPr txBox="1"/>
          <p:nvPr/>
        </p:nvSpPr>
        <p:spPr>
          <a:xfrm>
            <a:off x="10384232" y="4567998"/>
            <a:ext cx="630621" cy="369332"/>
          </a:xfrm>
          <a:prstGeom prst="rect">
            <a:avLst/>
          </a:prstGeom>
          <a:noFill/>
        </p:spPr>
        <p:txBody>
          <a:bodyPr wrap="square" rtlCol="0">
            <a:spAutoFit/>
          </a:bodyPr>
          <a:lstStyle/>
          <a:p>
            <a:pPr algn="ctr"/>
            <a:r>
              <a:rPr lang="en-US" i="1" dirty="0" smtClean="0">
                <a:solidFill>
                  <a:schemeClr val="bg1">
                    <a:lumMod val="50000"/>
                  </a:schemeClr>
                </a:solidFill>
              </a:rPr>
              <a:t>Aug.</a:t>
            </a:r>
            <a:endParaRPr lang="en-US" i="1" dirty="0">
              <a:solidFill>
                <a:schemeClr val="bg1">
                  <a:lumMod val="50000"/>
                </a:schemeClr>
              </a:solidFill>
            </a:endParaRPr>
          </a:p>
        </p:txBody>
      </p:sp>
      <p:cxnSp>
        <p:nvCxnSpPr>
          <p:cNvPr id="49" name="Straight Connector 48"/>
          <p:cNvCxnSpPr/>
          <p:nvPr/>
        </p:nvCxnSpPr>
        <p:spPr>
          <a:xfrm flipH="1" flipV="1">
            <a:off x="3715412" y="4434532"/>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8192823" y="4290523"/>
            <a:ext cx="567559" cy="315310"/>
          </a:xfrm>
          <a:prstGeom prst="rect">
            <a:avLst/>
          </a:prstGeom>
          <a:noFill/>
        </p:spPr>
        <p:txBody>
          <a:bodyPr wrap="square" rtlCol="0">
            <a:spAutoFit/>
          </a:bodyPr>
          <a:lstStyle/>
          <a:p>
            <a:r>
              <a:rPr lang="en-US" sz="1400" i="1" dirty="0" smtClean="0">
                <a:solidFill>
                  <a:schemeClr val="bg1">
                    <a:lumMod val="50000"/>
                  </a:schemeClr>
                </a:solidFill>
              </a:rPr>
              <a:t>2019</a:t>
            </a:r>
            <a:endParaRPr lang="en-US" sz="1400" i="1" dirty="0">
              <a:solidFill>
                <a:schemeClr val="bg1">
                  <a:lumMod val="50000"/>
                </a:schemeClr>
              </a:solidFill>
            </a:endParaRPr>
          </a:p>
        </p:txBody>
      </p:sp>
      <p:sp>
        <p:nvSpPr>
          <p:cNvPr id="51" name="Line 64"/>
          <p:cNvSpPr>
            <a:spLocks noChangeShapeType="1"/>
          </p:cNvSpPr>
          <p:nvPr/>
        </p:nvSpPr>
        <p:spPr bwMode="auto">
          <a:xfrm flipV="1">
            <a:off x="9122993" y="4551810"/>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53" name="Line 64"/>
          <p:cNvSpPr>
            <a:spLocks noChangeShapeType="1"/>
          </p:cNvSpPr>
          <p:nvPr/>
        </p:nvSpPr>
        <p:spPr bwMode="auto">
          <a:xfrm flipV="1">
            <a:off x="9122993" y="4085477"/>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cxnSp>
        <p:nvCxnSpPr>
          <p:cNvPr id="54" name="Straight Connector 53"/>
          <p:cNvCxnSpPr/>
          <p:nvPr/>
        </p:nvCxnSpPr>
        <p:spPr>
          <a:xfrm flipH="1">
            <a:off x="1014252" y="4431390"/>
            <a:ext cx="2212436" cy="1"/>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flipV="1">
            <a:off x="8704703" y="4439781"/>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4832622" y="149791"/>
            <a:ext cx="6089771" cy="923330"/>
          </a:xfrm>
          <a:prstGeom prst="rect">
            <a:avLst/>
          </a:prstGeom>
          <a:noFill/>
          <a:ln>
            <a:solidFill>
              <a:schemeClr val="accent1">
                <a:shade val="50000"/>
              </a:schemeClr>
            </a:solidFill>
          </a:ln>
        </p:spPr>
        <p:txBody>
          <a:bodyPr wrap="square" rtlCol="0">
            <a:spAutoFit/>
          </a:bodyPr>
          <a:lstStyle/>
          <a:p>
            <a:r>
              <a:rPr lang="en-US" b="1" dirty="0" smtClean="0">
                <a:solidFill>
                  <a:srgbClr val="FF0000"/>
                </a:solidFill>
              </a:rPr>
              <a:t>OPTION 3 (recommended)–  QUARTERLY Progress </a:t>
            </a:r>
            <a:r>
              <a:rPr lang="en-US" b="1" dirty="0">
                <a:solidFill>
                  <a:srgbClr val="FF0000"/>
                </a:solidFill>
              </a:rPr>
              <a:t>S</a:t>
            </a:r>
            <a:r>
              <a:rPr lang="en-US" b="1" dirty="0" smtClean="0">
                <a:solidFill>
                  <a:srgbClr val="FF0000"/>
                </a:solidFill>
              </a:rPr>
              <a:t>essions organized to foster integrated outcome discussions (&amp; tied to release of indicator data)</a:t>
            </a:r>
            <a:endParaRPr lang="en-US" b="1" dirty="0">
              <a:solidFill>
                <a:srgbClr val="FF0000"/>
              </a:solidFill>
            </a:endParaRPr>
          </a:p>
        </p:txBody>
      </p:sp>
      <p:sp>
        <p:nvSpPr>
          <p:cNvPr id="76" name="TextBox 75"/>
          <p:cNvSpPr txBox="1"/>
          <p:nvPr/>
        </p:nvSpPr>
        <p:spPr>
          <a:xfrm>
            <a:off x="8172961" y="5132872"/>
            <a:ext cx="3878305" cy="1615827"/>
          </a:xfrm>
          <a:prstGeom prst="rect">
            <a:avLst/>
          </a:prstGeom>
          <a:noFill/>
          <a:ln w="28575">
            <a:solidFill>
              <a:schemeClr val="tx1"/>
            </a:solidFill>
          </a:ln>
        </p:spPr>
        <p:txBody>
          <a:bodyPr wrap="square" rtlCol="0">
            <a:spAutoFit/>
          </a:bodyPr>
          <a:lstStyle/>
          <a:p>
            <a:r>
              <a:rPr lang="en-US" sz="1100" b="1" dirty="0" smtClean="0"/>
              <a:t>Categories: </a:t>
            </a:r>
            <a:r>
              <a:rPr lang="en-US" sz="1100" b="1" dirty="0"/>
              <a:t>Integrated Outcomes (tied to release of indicators)</a:t>
            </a:r>
          </a:p>
          <a:p>
            <a:pPr marL="342900" indent="-342900">
              <a:buAutoNum type="arabicPeriod"/>
            </a:pPr>
            <a:r>
              <a:rPr lang="en-US" sz="1100" dirty="0" smtClean="0"/>
              <a:t>Healthy Watersheds (GIT: 1, 2, 4, 5)</a:t>
            </a:r>
          </a:p>
          <a:p>
            <a:pPr marL="342900" indent="-342900">
              <a:buAutoNum type="arabicPeriod"/>
            </a:pPr>
            <a:r>
              <a:rPr lang="en-US" sz="1100" dirty="0" smtClean="0"/>
              <a:t>Water Quality (GIT: 3, 4)</a:t>
            </a:r>
          </a:p>
          <a:p>
            <a:pPr marL="342900" indent="-342900">
              <a:buAutoNum type="arabicPeriod"/>
            </a:pPr>
            <a:r>
              <a:rPr lang="en-US" sz="1100" dirty="0" smtClean="0"/>
              <a:t>Crabs as Ecosystem Snapshot </a:t>
            </a:r>
            <a:r>
              <a:rPr lang="en-US" sz="1100" dirty="0"/>
              <a:t> (</a:t>
            </a:r>
            <a:r>
              <a:rPr lang="en-US" sz="1100" dirty="0" smtClean="0"/>
              <a:t>GIT: 1, 2)</a:t>
            </a:r>
          </a:p>
          <a:p>
            <a:pPr marL="342900" indent="-342900">
              <a:buAutoNum type="arabicPeriod"/>
            </a:pPr>
            <a:r>
              <a:rPr lang="en-US" sz="1100" dirty="0" smtClean="0"/>
              <a:t>Connected </a:t>
            </a:r>
            <a:r>
              <a:rPr lang="en-US" sz="1100" dirty="0"/>
              <a:t>Bay System  (</a:t>
            </a:r>
            <a:r>
              <a:rPr lang="en-US" sz="1100" dirty="0" smtClean="0"/>
              <a:t>GIT: 1, 2, 4)</a:t>
            </a:r>
          </a:p>
          <a:p>
            <a:pPr marL="342900" indent="-342900">
              <a:buAutoNum type="arabicPeriod"/>
            </a:pPr>
            <a:r>
              <a:rPr lang="en-US" sz="1100" dirty="0" smtClean="0"/>
              <a:t>Change &amp; Resiliency </a:t>
            </a:r>
            <a:r>
              <a:rPr lang="en-US" sz="1100" dirty="0"/>
              <a:t> (</a:t>
            </a:r>
            <a:r>
              <a:rPr lang="en-US" sz="1100" dirty="0" smtClean="0"/>
              <a:t>GIT: 2, CW)</a:t>
            </a:r>
          </a:p>
          <a:p>
            <a:pPr marL="342900" indent="-342900">
              <a:buAutoNum type="arabicPeriod"/>
            </a:pPr>
            <a:r>
              <a:rPr lang="en-US" sz="1100" dirty="0" smtClean="0"/>
              <a:t>Culture of Stewardship (GIT: 5, 6)</a:t>
            </a:r>
          </a:p>
          <a:p>
            <a:pPr marL="342900" indent="-342900">
              <a:buAutoNum type="arabicPeriod"/>
            </a:pPr>
            <a:r>
              <a:rPr lang="en-US" sz="1100" dirty="0" smtClean="0"/>
              <a:t>Taking Action on Toxics </a:t>
            </a:r>
            <a:r>
              <a:rPr lang="en-US" sz="1100" dirty="0"/>
              <a:t> (</a:t>
            </a:r>
            <a:r>
              <a:rPr lang="en-US" sz="1100" dirty="0" smtClean="0"/>
              <a:t>GIT: 3, 4)</a:t>
            </a:r>
          </a:p>
          <a:p>
            <a:pPr marL="342900" indent="-342900">
              <a:buAutoNum type="arabicPeriod"/>
            </a:pPr>
            <a:r>
              <a:rPr lang="en-US" sz="1100" dirty="0" smtClean="0"/>
              <a:t>Next Generation </a:t>
            </a:r>
            <a:r>
              <a:rPr lang="en-US" sz="1100" dirty="0"/>
              <a:t>of Stewards  (</a:t>
            </a:r>
            <a:r>
              <a:rPr lang="en-US" sz="1100" dirty="0" smtClean="0"/>
              <a:t>GIT: </a:t>
            </a:r>
            <a:r>
              <a:rPr lang="en-US" sz="1100" dirty="0"/>
              <a:t>5</a:t>
            </a:r>
            <a:r>
              <a:rPr lang="en-US" sz="1100" dirty="0" smtClean="0"/>
              <a:t>)</a:t>
            </a:r>
          </a:p>
        </p:txBody>
      </p:sp>
      <p:sp>
        <p:nvSpPr>
          <p:cNvPr id="105" name="Text Box 65"/>
          <p:cNvSpPr txBox="1">
            <a:spLocks noChangeArrowheads="1"/>
          </p:cNvSpPr>
          <p:nvPr/>
        </p:nvSpPr>
        <p:spPr bwMode="auto">
          <a:xfrm>
            <a:off x="5577151" y="3749351"/>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a:t>
            </a:r>
            <a:endParaRPr lang="en-US" altLang="en-US" sz="1600" i="1" dirty="0">
              <a:solidFill>
                <a:schemeClr val="bg1">
                  <a:lumMod val="50000"/>
                </a:schemeClr>
              </a:solidFill>
            </a:endParaRPr>
          </a:p>
        </p:txBody>
      </p:sp>
      <p:sp>
        <p:nvSpPr>
          <p:cNvPr id="107" name="Text Box 65"/>
          <p:cNvSpPr txBox="1">
            <a:spLocks noChangeArrowheads="1"/>
          </p:cNvSpPr>
          <p:nvPr/>
        </p:nvSpPr>
        <p:spPr bwMode="auto">
          <a:xfrm>
            <a:off x="423076" y="547315"/>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a:solidFill>
                  <a:schemeClr val="bg1">
                    <a:lumMod val="50000"/>
                  </a:schemeClr>
                </a:solidFill>
              </a:rPr>
              <a:t>2</a:t>
            </a:r>
            <a:r>
              <a:rPr lang="en-US" altLang="en-US" sz="1600" i="1" dirty="0" smtClean="0">
                <a:solidFill>
                  <a:schemeClr val="bg1">
                    <a:lumMod val="50000"/>
                  </a:schemeClr>
                </a:solidFill>
              </a:rPr>
              <a:t>-day Biennial Review</a:t>
            </a:r>
            <a:endParaRPr lang="en-US" altLang="en-US" sz="1600" i="1" dirty="0">
              <a:solidFill>
                <a:schemeClr val="bg1">
                  <a:lumMod val="50000"/>
                </a:schemeClr>
              </a:solidFill>
            </a:endParaRPr>
          </a:p>
        </p:txBody>
      </p:sp>
      <p:sp>
        <p:nvSpPr>
          <p:cNvPr id="98" name="Line 64"/>
          <p:cNvSpPr>
            <a:spLocks noChangeShapeType="1"/>
          </p:cNvSpPr>
          <p:nvPr/>
        </p:nvSpPr>
        <p:spPr bwMode="auto">
          <a:xfrm flipV="1">
            <a:off x="1581807" y="4564434"/>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01" name="Line 64"/>
          <p:cNvSpPr>
            <a:spLocks noChangeShapeType="1"/>
          </p:cNvSpPr>
          <p:nvPr/>
        </p:nvSpPr>
        <p:spPr bwMode="auto">
          <a:xfrm flipV="1">
            <a:off x="1581807" y="4084453"/>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08" name="Line 13"/>
          <p:cNvSpPr>
            <a:spLocks noChangeShapeType="1"/>
          </p:cNvSpPr>
          <p:nvPr/>
        </p:nvSpPr>
        <p:spPr bwMode="auto">
          <a:xfrm>
            <a:off x="1207035" y="1130888"/>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4" name="Oval 3"/>
          <p:cNvSpPr/>
          <p:nvPr/>
        </p:nvSpPr>
        <p:spPr>
          <a:xfrm>
            <a:off x="3725615" y="443411"/>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cxnSp>
        <p:nvCxnSpPr>
          <p:cNvPr id="58" name="Straight Connector 57"/>
          <p:cNvCxnSpPr>
            <a:stCxn id="29" idx="2"/>
          </p:cNvCxnSpPr>
          <p:nvPr/>
        </p:nvCxnSpPr>
        <p:spPr>
          <a:xfrm flipH="1">
            <a:off x="2832544" y="112193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3" name="Text Box 65"/>
          <p:cNvSpPr txBox="1">
            <a:spLocks noChangeArrowheads="1"/>
          </p:cNvSpPr>
          <p:nvPr/>
        </p:nvSpPr>
        <p:spPr bwMode="auto">
          <a:xfrm>
            <a:off x="10051504" y="761977"/>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cxnSp>
        <p:nvCxnSpPr>
          <p:cNvPr id="174" name="Straight Connector 173"/>
          <p:cNvCxnSpPr>
            <a:stCxn id="173" idx="2"/>
          </p:cNvCxnSpPr>
          <p:nvPr/>
        </p:nvCxnSpPr>
        <p:spPr>
          <a:xfrm flipH="1">
            <a:off x="10386850" y="1100531"/>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5" name="Text Box 65"/>
          <p:cNvSpPr txBox="1">
            <a:spLocks noChangeArrowheads="1"/>
          </p:cNvSpPr>
          <p:nvPr/>
        </p:nvSpPr>
        <p:spPr bwMode="auto">
          <a:xfrm>
            <a:off x="7542162" y="3992157"/>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cxnSp>
        <p:nvCxnSpPr>
          <p:cNvPr id="176" name="Straight Connector 175"/>
          <p:cNvCxnSpPr>
            <a:stCxn id="175" idx="2"/>
          </p:cNvCxnSpPr>
          <p:nvPr/>
        </p:nvCxnSpPr>
        <p:spPr>
          <a:xfrm flipH="1">
            <a:off x="7877508" y="4330711"/>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val 176"/>
          <p:cNvSpPr/>
          <p:nvPr/>
        </p:nvSpPr>
        <p:spPr>
          <a:xfrm>
            <a:off x="8751575" y="3706242"/>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178" name="Oval 177"/>
          <p:cNvSpPr/>
          <p:nvPr/>
        </p:nvSpPr>
        <p:spPr>
          <a:xfrm>
            <a:off x="1237280" y="3689423"/>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grpSp>
        <p:nvGrpSpPr>
          <p:cNvPr id="52" name="Group 51"/>
          <p:cNvGrpSpPr/>
          <p:nvPr/>
        </p:nvGrpSpPr>
        <p:grpSpPr>
          <a:xfrm>
            <a:off x="993936" y="1748841"/>
            <a:ext cx="1736551" cy="1907584"/>
            <a:chOff x="993936" y="1748841"/>
            <a:chExt cx="1736551" cy="1907584"/>
          </a:xfrm>
        </p:grpSpPr>
        <p:cxnSp>
          <p:nvCxnSpPr>
            <p:cNvPr id="78" name="Straight Connector 77"/>
            <p:cNvCxnSpPr/>
            <p:nvPr/>
          </p:nvCxnSpPr>
          <p:spPr>
            <a:xfrm>
              <a:off x="1865237" y="1748841"/>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9" name="Group 178"/>
            <p:cNvGrpSpPr/>
            <p:nvPr/>
          </p:nvGrpSpPr>
          <p:grpSpPr>
            <a:xfrm>
              <a:off x="993936" y="2211262"/>
              <a:ext cx="1736551" cy="1445163"/>
              <a:chOff x="5245908" y="2213951"/>
              <a:chExt cx="2102156" cy="1288944"/>
            </a:xfrm>
          </p:grpSpPr>
          <p:sp>
            <p:nvSpPr>
              <p:cNvPr id="180" name="Round Same Side Corner Rectangle 179"/>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181" name="Rectangle 180"/>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8" name="TextBox 27"/>
          <p:cNvSpPr txBox="1"/>
          <p:nvPr/>
        </p:nvSpPr>
        <p:spPr>
          <a:xfrm>
            <a:off x="1044593" y="2533015"/>
            <a:ext cx="1815075" cy="1277273"/>
          </a:xfrm>
          <a:prstGeom prst="rect">
            <a:avLst/>
          </a:prstGeom>
          <a:noFill/>
        </p:spPr>
        <p:txBody>
          <a:bodyPr wrap="square" rtlCol="0">
            <a:spAutoFit/>
          </a:bodyPr>
          <a:lstStyle/>
          <a:p>
            <a:pPr algn="ctr"/>
            <a:r>
              <a:rPr lang="en-US" sz="1100" b="1" u="sng" dirty="0">
                <a:solidFill>
                  <a:schemeClr val="tx1">
                    <a:lumMod val="95000"/>
                    <a:lumOff val="5000"/>
                  </a:schemeClr>
                </a:solidFill>
              </a:rPr>
              <a:t>Healthy Watersheds</a:t>
            </a:r>
          </a:p>
          <a:p>
            <a:r>
              <a:rPr lang="en-US" sz="1100" dirty="0">
                <a:solidFill>
                  <a:schemeClr val="tx1">
                    <a:lumMod val="95000"/>
                    <a:lumOff val="5000"/>
                  </a:schemeClr>
                </a:solidFill>
              </a:rPr>
              <a:t>- Healthy Watersheds</a:t>
            </a:r>
          </a:p>
          <a:p>
            <a:r>
              <a:rPr lang="en-US" sz="1100" dirty="0">
                <a:solidFill>
                  <a:schemeClr val="tx1">
                    <a:lumMod val="95000"/>
                    <a:lumOff val="5000"/>
                  </a:schemeClr>
                </a:solidFill>
              </a:rPr>
              <a:t>- Protected Lands</a:t>
            </a:r>
          </a:p>
          <a:p>
            <a:r>
              <a:rPr lang="en-US" sz="1100" dirty="0">
                <a:solidFill>
                  <a:schemeClr val="tx1">
                    <a:lumMod val="95000"/>
                    <a:lumOff val="5000"/>
                  </a:schemeClr>
                </a:solidFill>
              </a:rPr>
              <a:t>- Stream Health/Brook Tr.</a:t>
            </a:r>
          </a:p>
          <a:p>
            <a:r>
              <a:rPr lang="en-US" sz="1100" dirty="0">
                <a:solidFill>
                  <a:schemeClr val="tx1">
                    <a:lumMod val="95000"/>
                    <a:lumOff val="5000"/>
                  </a:schemeClr>
                </a:solidFill>
              </a:rPr>
              <a:t>- Tree Canopy</a:t>
            </a:r>
          </a:p>
          <a:p>
            <a:r>
              <a:rPr lang="en-US" sz="1100" dirty="0">
                <a:solidFill>
                  <a:schemeClr val="tx1">
                    <a:lumMod val="95000"/>
                    <a:lumOff val="5000"/>
                  </a:schemeClr>
                </a:solidFill>
              </a:rPr>
              <a:t>- Fish Habitat</a:t>
            </a:r>
          </a:p>
          <a:p>
            <a:endParaRPr lang="en-US" sz="1100" dirty="0"/>
          </a:p>
        </p:txBody>
      </p:sp>
      <p:grpSp>
        <p:nvGrpSpPr>
          <p:cNvPr id="193" name="Group 192"/>
          <p:cNvGrpSpPr/>
          <p:nvPr/>
        </p:nvGrpSpPr>
        <p:grpSpPr>
          <a:xfrm>
            <a:off x="8579826" y="1744529"/>
            <a:ext cx="1736551" cy="1907584"/>
            <a:chOff x="993936" y="1748841"/>
            <a:chExt cx="1736551" cy="1907584"/>
          </a:xfrm>
        </p:grpSpPr>
        <p:cxnSp>
          <p:nvCxnSpPr>
            <p:cNvPr id="194" name="Straight Connector 193"/>
            <p:cNvCxnSpPr/>
            <p:nvPr/>
          </p:nvCxnSpPr>
          <p:spPr>
            <a:xfrm>
              <a:off x="1865237" y="1748841"/>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95" name="Group 194"/>
            <p:cNvGrpSpPr/>
            <p:nvPr/>
          </p:nvGrpSpPr>
          <p:grpSpPr>
            <a:xfrm>
              <a:off x="993936" y="2211262"/>
              <a:ext cx="1736551" cy="1445163"/>
              <a:chOff x="5245908" y="2213951"/>
              <a:chExt cx="2102156" cy="1288944"/>
            </a:xfrm>
          </p:grpSpPr>
          <p:sp>
            <p:nvSpPr>
              <p:cNvPr id="196" name="Round Same Side Corner Rectangle 19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197" name="Rectangle 19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3" name="Group 202"/>
          <p:cNvGrpSpPr/>
          <p:nvPr/>
        </p:nvGrpSpPr>
        <p:grpSpPr>
          <a:xfrm>
            <a:off x="399650" y="4950925"/>
            <a:ext cx="1736551" cy="1878088"/>
            <a:chOff x="993936" y="1778337"/>
            <a:chExt cx="1736551" cy="1878088"/>
          </a:xfrm>
        </p:grpSpPr>
        <p:cxnSp>
          <p:nvCxnSpPr>
            <p:cNvPr id="204" name="Straight Connector 203"/>
            <p:cNvCxnSpPr/>
            <p:nvPr/>
          </p:nvCxnSpPr>
          <p:spPr>
            <a:xfrm>
              <a:off x="1865237" y="1778337"/>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5" name="Group 204"/>
            <p:cNvGrpSpPr/>
            <p:nvPr/>
          </p:nvGrpSpPr>
          <p:grpSpPr>
            <a:xfrm>
              <a:off x="993936" y="2211262"/>
              <a:ext cx="1736551" cy="1445163"/>
              <a:chOff x="5245908" y="2213951"/>
              <a:chExt cx="2102156" cy="1288944"/>
            </a:xfrm>
          </p:grpSpPr>
          <p:sp>
            <p:nvSpPr>
              <p:cNvPr id="206" name="Round Same Side Corner Rectangle 20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07" name="Rectangle 20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8" name="Group 207"/>
          <p:cNvGrpSpPr/>
          <p:nvPr/>
        </p:nvGrpSpPr>
        <p:grpSpPr>
          <a:xfrm>
            <a:off x="6687222" y="1750818"/>
            <a:ext cx="1736551" cy="1907584"/>
            <a:chOff x="993936" y="1748841"/>
            <a:chExt cx="1736551" cy="1907584"/>
          </a:xfrm>
        </p:grpSpPr>
        <p:cxnSp>
          <p:nvCxnSpPr>
            <p:cNvPr id="209" name="Straight Connector 208"/>
            <p:cNvCxnSpPr/>
            <p:nvPr/>
          </p:nvCxnSpPr>
          <p:spPr>
            <a:xfrm>
              <a:off x="1865237" y="1748841"/>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0" name="Group 209"/>
            <p:cNvGrpSpPr/>
            <p:nvPr/>
          </p:nvGrpSpPr>
          <p:grpSpPr>
            <a:xfrm>
              <a:off x="993936" y="2211262"/>
              <a:ext cx="1736551" cy="1445163"/>
              <a:chOff x="5245908" y="2213951"/>
              <a:chExt cx="2102156" cy="1288944"/>
            </a:xfrm>
          </p:grpSpPr>
          <p:sp>
            <p:nvSpPr>
              <p:cNvPr id="211" name="Round Same Side Corner Rectangle 210"/>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2" name="Rectangle 211"/>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3" name="Group 212"/>
          <p:cNvGrpSpPr/>
          <p:nvPr/>
        </p:nvGrpSpPr>
        <p:grpSpPr>
          <a:xfrm>
            <a:off x="4780754" y="1753108"/>
            <a:ext cx="1736551" cy="1907584"/>
            <a:chOff x="993936" y="1748841"/>
            <a:chExt cx="1736551" cy="1907584"/>
          </a:xfrm>
        </p:grpSpPr>
        <p:cxnSp>
          <p:nvCxnSpPr>
            <p:cNvPr id="214" name="Straight Connector 213"/>
            <p:cNvCxnSpPr/>
            <p:nvPr/>
          </p:nvCxnSpPr>
          <p:spPr>
            <a:xfrm>
              <a:off x="1865237" y="1748841"/>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5" name="Group 214"/>
            <p:cNvGrpSpPr/>
            <p:nvPr/>
          </p:nvGrpSpPr>
          <p:grpSpPr>
            <a:xfrm>
              <a:off x="993936" y="2211262"/>
              <a:ext cx="1736551" cy="1445163"/>
              <a:chOff x="5245908" y="2213951"/>
              <a:chExt cx="2102156" cy="1288944"/>
            </a:xfrm>
          </p:grpSpPr>
          <p:sp>
            <p:nvSpPr>
              <p:cNvPr id="216" name="Round Same Side Corner Rectangle 21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7" name="Rectangle 21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8" name="Group 217"/>
          <p:cNvGrpSpPr/>
          <p:nvPr/>
        </p:nvGrpSpPr>
        <p:grpSpPr>
          <a:xfrm>
            <a:off x="2912426" y="1748841"/>
            <a:ext cx="1736551" cy="1907584"/>
            <a:chOff x="993936" y="1748841"/>
            <a:chExt cx="1736551" cy="1907584"/>
          </a:xfrm>
        </p:grpSpPr>
        <p:cxnSp>
          <p:nvCxnSpPr>
            <p:cNvPr id="219" name="Straight Connector 218"/>
            <p:cNvCxnSpPr/>
            <p:nvPr/>
          </p:nvCxnSpPr>
          <p:spPr>
            <a:xfrm>
              <a:off x="1865237" y="1748841"/>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0" name="Group 219"/>
            <p:cNvGrpSpPr/>
            <p:nvPr/>
          </p:nvGrpSpPr>
          <p:grpSpPr>
            <a:xfrm>
              <a:off x="993936" y="2211262"/>
              <a:ext cx="1736551" cy="1445163"/>
              <a:chOff x="5245908" y="2213951"/>
              <a:chExt cx="2102156" cy="1288944"/>
            </a:xfrm>
          </p:grpSpPr>
          <p:sp>
            <p:nvSpPr>
              <p:cNvPr id="221" name="Round Same Side Corner Rectangle 220"/>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2" name="Rectangle 221"/>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82" name="TextBox 181"/>
          <p:cNvSpPr txBox="1"/>
          <p:nvPr/>
        </p:nvSpPr>
        <p:spPr>
          <a:xfrm>
            <a:off x="469858" y="5793681"/>
            <a:ext cx="1815075" cy="1123384"/>
          </a:xfrm>
          <a:prstGeom prst="rect">
            <a:avLst/>
          </a:prstGeom>
          <a:noFill/>
        </p:spPr>
        <p:txBody>
          <a:bodyPr wrap="square" rtlCol="0">
            <a:spAutoFit/>
          </a:bodyPr>
          <a:lstStyle/>
          <a:p>
            <a:pPr algn="ctr"/>
            <a:r>
              <a:rPr lang="en-US" sz="1100" b="1" u="sng" dirty="0" smtClean="0">
                <a:solidFill>
                  <a:schemeClr val="tx1">
                    <a:lumMod val="95000"/>
                    <a:lumOff val="5000"/>
                  </a:schemeClr>
                </a:solidFill>
              </a:rPr>
              <a:t>Water </a:t>
            </a:r>
            <a:r>
              <a:rPr lang="en-US" sz="1100" b="1" u="sng" dirty="0">
                <a:solidFill>
                  <a:schemeClr val="tx1">
                    <a:lumMod val="95000"/>
                    <a:lumOff val="5000"/>
                  </a:schemeClr>
                </a:solidFill>
              </a:rPr>
              <a:t>Quality</a:t>
            </a:r>
          </a:p>
          <a:p>
            <a:r>
              <a:rPr lang="en-US" sz="1100" dirty="0">
                <a:solidFill>
                  <a:schemeClr val="tx1">
                    <a:lumMod val="95000"/>
                    <a:lumOff val="5000"/>
                  </a:schemeClr>
                </a:solidFill>
              </a:rPr>
              <a:t>- 2017/25 WIPs</a:t>
            </a:r>
          </a:p>
          <a:p>
            <a:r>
              <a:rPr lang="en-US" sz="1100" dirty="0">
                <a:solidFill>
                  <a:schemeClr val="tx1">
                    <a:lumMod val="95000"/>
                    <a:lumOff val="5000"/>
                  </a:schemeClr>
                </a:solidFill>
              </a:rPr>
              <a:t>- Standards Attain.</a:t>
            </a:r>
          </a:p>
          <a:p>
            <a:r>
              <a:rPr lang="en-US" sz="1100" dirty="0">
                <a:solidFill>
                  <a:schemeClr val="tx1">
                    <a:lumMod val="95000"/>
                    <a:lumOff val="5000"/>
                  </a:schemeClr>
                </a:solidFill>
              </a:rPr>
              <a:t>- Land Use Methods</a:t>
            </a:r>
          </a:p>
          <a:p>
            <a:r>
              <a:rPr lang="en-US" sz="1100" dirty="0">
                <a:solidFill>
                  <a:schemeClr val="tx1">
                    <a:lumMod val="95000"/>
                    <a:lumOff val="5000"/>
                  </a:schemeClr>
                </a:solidFill>
              </a:rPr>
              <a:t>- Forest Buffers</a:t>
            </a:r>
          </a:p>
          <a:p>
            <a:endParaRPr lang="en-US" sz="1100" dirty="0"/>
          </a:p>
        </p:txBody>
      </p:sp>
      <p:sp>
        <p:nvSpPr>
          <p:cNvPr id="57" name="TextBox 56"/>
          <p:cNvSpPr txBox="1"/>
          <p:nvPr/>
        </p:nvSpPr>
        <p:spPr>
          <a:xfrm>
            <a:off x="4914938" y="2579357"/>
            <a:ext cx="1508596" cy="954107"/>
          </a:xfrm>
          <a:prstGeom prst="rect">
            <a:avLst/>
          </a:prstGeom>
          <a:noFill/>
        </p:spPr>
        <p:txBody>
          <a:bodyPr wrap="square" rtlCol="0">
            <a:spAutoFit/>
          </a:bodyPr>
          <a:lstStyle/>
          <a:p>
            <a:pPr algn="ctr"/>
            <a:r>
              <a:rPr lang="en-US" sz="1200" b="1" u="sng" dirty="0" smtClean="0">
                <a:solidFill>
                  <a:schemeClr val="tx1">
                    <a:lumMod val="95000"/>
                    <a:lumOff val="5000"/>
                  </a:schemeClr>
                </a:solidFill>
              </a:rPr>
              <a:t>Crabs/Eco </a:t>
            </a:r>
            <a:r>
              <a:rPr lang="en-US" sz="1200" b="1" u="sng" dirty="0">
                <a:solidFill>
                  <a:schemeClr val="tx1">
                    <a:lumMod val="95000"/>
                    <a:lumOff val="5000"/>
                  </a:schemeClr>
                </a:solidFill>
              </a:rPr>
              <a:t>Snapshot</a:t>
            </a:r>
          </a:p>
          <a:p>
            <a:r>
              <a:rPr lang="en-US" sz="1100" dirty="0">
                <a:solidFill>
                  <a:schemeClr val="tx1">
                    <a:lumMod val="95000"/>
                    <a:lumOff val="5000"/>
                  </a:schemeClr>
                </a:solidFill>
              </a:rPr>
              <a:t>- Bl. Crab Abundance</a:t>
            </a:r>
          </a:p>
          <a:p>
            <a:r>
              <a:rPr lang="en-US" sz="1100" dirty="0">
                <a:solidFill>
                  <a:schemeClr val="tx1">
                    <a:lumMod val="95000"/>
                    <a:lumOff val="5000"/>
                  </a:schemeClr>
                </a:solidFill>
              </a:rPr>
              <a:t>- Bl. Crab Mgmt.</a:t>
            </a:r>
          </a:p>
          <a:p>
            <a:r>
              <a:rPr lang="en-US" sz="1100" dirty="0">
                <a:solidFill>
                  <a:schemeClr val="tx1">
                    <a:lumMod val="95000"/>
                    <a:lumOff val="5000"/>
                  </a:schemeClr>
                </a:solidFill>
              </a:rPr>
              <a:t>- SAV</a:t>
            </a:r>
          </a:p>
          <a:p>
            <a:endParaRPr lang="en-US" sz="1100" dirty="0"/>
          </a:p>
        </p:txBody>
      </p:sp>
      <p:sp>
        <p:nvSpPr>
          <p:cNvPr id="59" name="TextBox 58"/>
          <p:cNvSpPr txBox="1"/>
          <p:nvPr/>
        </p:nvSpPr>
        <p:spPr>
          <a:xfrm>
            <a:off x="6767659" y="2558677"/>
            <a:ext cx="1622892" cy="1123384"/>
          </a:xfrm>
          <a:prstGeom prst="rect">
            <a:avLst/>
          </a:prstGeom>
          <a:noFill/>
        </p:spPr>
        <p:txBody>
          <a:bodyPr wrap="square" rtlCol="0">
            <a:spAutoFit/>
          </a:bodyPr>
          <a:lstStyle/>
          <a:p>
            <a:pPr algn="ctr"/>
            <a:r>
              <a:rPr lang="en-US" sz="1200" b="1" u="sng" dirty="0">
                <a:solidFill>
                  <a:schemeClr val="tx1">
                    <a:lumMod val="95000"/>
                    <a:lumOff val="5000"/>
                  </a:schemeClr>
                </a:solidFill>
              </a:rPr>
              <a:t>Connected Bay System</a:t>
            </a:r>
          </a:p>
          <a:p>
            <a:r>
              <a:rPr lang="en-US" sz="1100" dirty="0">
                <a:solidFill>
                  <a:schemeClr val="tx1">
                    <a:lumMod val="95000"/>
                    <a:lumOff val="5000"/>
                  </a:schemeClr>
                </a:solidFill>
              </a:rPr>
              <a:t>- Forage Fish</a:t>
            </a:r>
          </a:p>
          <a:p>
            <a:r>
              <a:rPr lang="en-US" sz="1100" dirty="0">
                <a:solidFill>
                  <a:schemeClr val="tx1">
                    <a:lumMod val="95000"/>
                    <a:lumOff val="5000"/>
                  </a:schemeClr>
                </a:solidFill>
              </a:rPr>
              <a:t>- Fish Passage</a:t>
            </a:r>
          </a:p>
          <a:p>
            <a:r>
              <a:rPr lang="en-US" sz="1100" dirty="0">
                <a:solidFill>
                  <a:schemeClr val="tx1">
                    <a:lumMod val="95000"/>
                    <a:lumOff val="5000"/>
                  </a:schemeClr>
                </a:solidFill>
              </a:rPr>
              <a:t>- Oysters</a:t>
            </a:r>
          </a:p>
          <a:p>
            <a:r>
              <a:rPr lang="en-US" sz="1100" dirty="0">
                <a:solidFill>
                  <a:schemeClr val="tx1">
                    <a:lumMod val="95000"/>
                    <a:lumOff val="5000"/>
                  </a:schemeClr>
                </a:solidFill>
              </a:rPr>
              <a:t>- Land Use Options</a:t>
            </a:r>
          </a:p>
          <a:p>
            <a:endParaRPr lang="en-US" sz="1100" dirty="0"/>
          </a:p>
        </p:txBody>
      </p:sp>
      <p:sp>
        <p:nvSpPr>
          <p:cNvPr id="60" name="TextBox 59"/>
          <p:cNvSpPr txBox="1"/>
          <p:nvPr/>
        </p:nvSpPr>
        <p:spPr>
          <a:xfrm>
            <a:off x="8720360" y="2551572"/>
            <a:ext cx="1495344" cy="954107"/>
          </a:xfrm>
          <a:prstGeom prst="rect">
            <a:avLst/>
          </a:prstGeom>
          <a:noFill/>
        </p:spPr>
        <p:txBody>
          <a:bodyPr wrap="square" rtlCol="0">
            <a:spAutoFit/>
          </a:bodyPr>
          <a:lstStyle/>
          <a:p>
            <a:pPr algn="ctr"/>
            <a:r>
              <a:rPr lang="en-US" sz="1200" b="1" u="sng" dirty="0">
                <a:solidFill>
                  <a:schemeClr val="tx1">
                    <a:lumMod val="95000"/>
                    <a:lumOff val="5000"/>
                  </a:schemeClr>
                </a:solidFill>
              </a:rPr>
              <a:t>Change &amp; Resiliency</a:t>
            </a:r>
          </a:p>
          <a:p>
            <a:r>
              <a:rPr lang="en-US" sz="1100" dirty="0">
                <a:solidFill>
                  <a:schemeClr val="tx1">
                    <a:lumMod val="95000"/>
                    <a:lumOff val="5000"/>
                  </a:schemeClr>
                </a:solidFill>
              </a:rPr>
              <a:t>- Wetlands</a:t>
            </a:r>
          </a:p>
          <a:p>
            <a:r>
              <a:rPr lang="en-US" sz="1100" dirty="0">
                <a:solidFill>
                  <a:schemeClr val="tx1">
                    <a:lumMod val="95000"/>
                    <a:lumOff val="5000"/>
                  </a:schemeClr>
                </a:solidFill>
              </a:rPr>
              <a:t>- Black Duck</a:t>
            </a:r>
          </a:p>
          <a:p>
            <a:r>
              <a:rPr lang="en-US" sz="1100" dirty="0">
                <a:solidFill>
                  <a:schemeClr val="tx1">
                    <a:lumMod val="95000"/>
                    <a:lumOff val="5000"/>
                  </a:schemeClr>
                </a:solidFill>
              </a:rPr>
              <a:t>- Climate Resiliency</a:t>
            </a:r>
          </a:p>
          <a:p>
            <a:endParaRPr lang="en-US" sz="1100" dirty="0"/>
          </a:p>
        </p:txBody>
      </p:sp>
      <p:sp>
        <p:nvSpPr>
          <p:cNvPr id="61" name="TextBox 60"/>
          <p:cNvSpPr txBox="1"/>
          <p:nvPr/>
        </p:nvSpPr>
        <p:spPr>
          <a:xfrm>
            <a:off x="3061265" y="2583096"/>
            <a:ext cx="1457194" cy="1107996"/>
          </a:xfrm>
          <a:prstGeom prst="rect">
            <a:avLst/>
          </a:prstGeom>
          <a:noFill/>
        </p:spPr>
        <p:txBody>
          <a:bodyPr wrap="square" rtlCol="0">
            <a:spAutoFit/>
          </a:bodyPr>
          <a:lstStyle/>
          <a:p>
            <a:pPr algn="ctr"/>
            <a:r>
              <a:rPr lang="en-US" sz="1100" b="1" u="sng" dirty="0">
                <a:solidFill>
                  <a:schemeClr val="tx1">
                    <a:lumMod val="95000"/>
                    <a:lumOff val="5000"/>
                  </a:schemeClr>
                </a:solidFill>
              </a:rPr>
              <a:t>Stewardship</a:t>
            </a:r>
          </a:p>
          <a:p>
            <a:r>
              <a:rPr lang="en-US" sz="1100" dirty="0">
                <a:solidFill>
                  <a:schemeClr val="tx1">
                    <a:lumMod val="95000"/>
                    <a:lumOff val="5000"/>
                  </a:schemeClr>
                </a:solidFill>
              </a:rPr>
              <a:t>- Citizen Stewardship</a:t>
            </a:r>
          </a:p>
          <a:p>
            <a:r>
              <a:rPr lang="en-US" sz="1100" dirty="0">
                <a:solidFill>
                  <a:schemeClr val="tx1">
                    <a:lumMod val="95000"/>
                    <a:lumOff val="5000"/>
                  </a:schemeClr>
                </a:solidFill>
              </a:rPr>
              <a:t>- Local Leadership</a:t>
            </a:r>
          </a:p>
          <a:p>
            <a:r>
              <a:rPr lang="en-US" sz="1100" dirty="0">
                <a:solidFill>
                  <a:schemeClr val="tx1">
                    <a:lumMod val="95000"/>
                    <a:lumOff val="5000"/>
                  </a:schemeClr>
                </a:solidFill>
              </a:rPr>
              <a:t>- Public Access</a:t>
            </a:r>
          </a:p>
          <a:p>
            <a:r>
              <a:rPr lang="en-US" sz="1100" dirty="0">
                <a:solidFill>
                  <a:schemeClr val="tx1">
                    <a:lumMod val="95000"/>
                    <a:lumOff val="5000"/>
                  </a:schemeClr>
                </a:solidFill>
              </a:rPr>
              <a:t>- Diversity</a:t>
            </a:r>
          </a:p>
          <a:p>
            <a:endParaRPr lang="en-US" sz="1100" dirty="0"/>
          </a:p>
        </p:txBody>
      </p:sp>
      <p:grpSp>
        <p:nvGrpSpPr>
          <p:cNvPr id="223" name="Group 222"/>
          <p:cNvGrpSpPr/>
          <p:nvPr/>
        </p:nvGrpSpPr>
        <p:grpSpPr>
          <a:xfrm>
            <a:off x="6078126" y="4936904"/>
            <a:ext cx="1736551" cy="1878088"/>
            <a:chOff x="993936" y="1778337"/>
            <a:chExt cx="1736551" cy="1878088"/>
          </a:xfrm>
        </p:grpSpPr>
        <p:cxnSp>
          <p:nvCxnSpPr>
            <p:cNvPr id="224" name="Straight Connector 223"/>
            <p:cNvCxnSpPr/>
            <p:nvPr/>
          </p:nvCxnSpPr>
          <p:spPr>
            <a:xfrm>
              <a:off x="1865237" y="1778337"/>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5" name="Group 224"/>
            <p:cNvGrpSpPr/>
            <p:nvPr/>
          </p:nvGrpSpPr>
          <p:grpSpPr>
            <a:xfrm>
              <a:off x="993936" y="2211262"/>
              <a:ext cx="1736551" cy="1445163"/>
              <a:chOff x="5245908" y="2213951"/>
              <a:chExt cx="2102156" cy="1288944"/>
            </a:xfrm>
          </p:grpSpPr>
          <p:sp>
            <p:nvSpPr>
              <p:cNvPr id="226" name="Round Same Side Corner Rectangle 22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7" name="Rectangle 22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8" name="Group 227"/>
          <p:cNvGrpSpPr/>
          <p:nvPr/>
        </p:nvGrpSpPr>
        <p:grpSpPr>
          <a:xfrm>
            <a:off x="4195407" y="4940163"/>
            <a:ext cx="1736551" cy="1878088"/>
            <a:chOff x="993936" y="1778337"/>
            <a:chExt cx="1736551" cy="1878088"/>
          </a:xfrm>
        </p:grpSpPr>
        <p:cxnSp>
          <p:nvCxnSpPr>
            <p:cNvPr id="229" name="Straight Connector 228"/>
            <p:cNvCxnSpPr/>
            <p:nvPr/>
          </p:nvCxnSpPr>
          <p:spPr>
            <a:xfrm>
              <a:off x="1865237" y="1778337"/>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0" name="Group 229"/>
            <p:cNvGrpSpPr/>
            <p:nvPr/>
          </p:nvGrpSpPr>
          <p:grpSpPr>
            <a:xfrm>
              <a:off x="993936" y="2211262"/>
              <a:ext cx="1736551" cy="1445163"/>
              <a:chOff x="5245908" y="2213951"/>
              <a:chExt cx="2102156" cy="1288944"/>
            </a:xfrm>
          </p:grpSpPr>
          <p:sp>
            <p:nvSpPr>
              <p:cNvPr id="231" name="Round Same Side Corner Rectangle 230"/>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32" name="Rectangle 231"/>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3" name="Group 232"/>
          <p:cNvGrpSpPr/>
          <p:nvPr/>
        </p:nvGrpSpPr>
        <p:grpSpPr>
          <a:xfrm>
            <a:off x="2261834" y="4947768"/>
            <a:ext cx="1736551" cy="1878088"/>
            <a:chOff x="993936" y="1778337"/>
            <a:chExt cx="1736551" cy="1878088"/>
          </a:xfrm>
        </p:grpSpPr>
        <p:cxnSp>
          <p:nvCxnSpPr>
            <p:cNvPr id="234" name="Straight Connector 233"/>
            <p:cNvCxnSpPr/>
            <p:nvPr/>
          </p:nvCxnSpPr>
          <p:spPr>
            <a:xfrm>
              <a:off x="1865237" y="1778337"/>
              <a:ext cx="1" cy="979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5" name="Group 234"/>
            <p:cNvGrpSpPr/>
            <p:nvPr/>
          </p:nvGrpSpPr>
          <p:grpSpPr>
            <a:xfrm>
              <a:off x="993936" y="2211262"/>
              <a:ext cx="1736551" cy="1445163"/>
              <a:chOff x="5245908" y="2213951"/>
              <a:chExt cx="2102156" cy="1288944"/>
            </a:xfrm>
          </p:grpSpPr>
          <p:sp>
            <p:nvSpPr>
              <p:cNvPr id="236" name="Round Same Side Corner Rectangle 23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37" name="Rectangle 23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 name="TextBox 61"/>
          <p:cNvSpPr txBox="1"/>
          <p:nvPr/>
        </p:nvSpPr>
        <p:spPr>
          <a:xfrm>
            <a:off x="2286676" y="5793681"/>
            <a:ext cx="1818466" cy="954107"/>
          </a:xfrm>
          <a:prstGeom prst="rect">
            <a:avLst/>
          </a:prstGeom>
          <a:noFill/>
        </p:spPr>
        <p:txBody>
          <a:bodyPr wrap="square" rtlCol="0">
            <a:spAutoFit/>
          </a:bodyPr>
          <a:lstStyle/>
          <a:p>
            <a:pPr algn="ctr"/>
            <a:r>
              <a:rPr lang="en-US" sz="1200" b="1" u="sng" dirty="0">
                <a:solidFill>
                  <a:schemeClr val="tx1">
                    <a:lumMod val="95000"/>
                    <a:lumOff val="5000"/>
                  </a:schemeClr>
                </a:solidFill>
              </a:rPr>
              <a:t>Action on Toxics</a:t>
            </a:r>
          </a:p>
          <a:p>
            <a:r>
              <a:rPr lang="en-US" sz="1100" dirty="0">
                <a:solidFill>
                  <a:schemeClr val="tx1">
                    <a:lumMod val="95000"/>
                    <a:lumOff val="5000"/>
                  </a:schemeClr>
                </a:solidFill>
              </a:rPr>
              <a:t>- Toxics Policy/</a:t>
            </a:r>
            <a:r>
              <a:rPr lang="en-US" sz="1100" dirty="0" err="1">
                <a:solidFill>
                  <a:schemeClr val="tx1">
                    <a:lumMod val="95000"/>
                    <a:lumOff val="5000"/>
                  </a:schemeClr>
                </a:solidFill>
              </a:rPr>
              <a:t>Prevnt</a:t>
            </a:r>
            <a:r>
              <a:rPr lang="en-US" sz="1100" dirty="0">
                <a:solidFill>
                  <a:schemeClr val="tx1">
                    <a:lumMod val="95000"/>
                    <a:lumOff val="5000"/>
                  </a:schemeClr>
                </a:solidFill>
              </a:rPr>
              <a:t>.</a:t>
            </a:r>
          </a:p>
          <a:p>
            <a:r>
              <a:rPr lang="en-US" sz="1100" dirty="0">
                <a:solidFill>
                  <a:schemeClr val="tx1">
                    <a:lumMod val="95000"/>
                    <a:lumOff val="5000"/>
                  </a:schemeClr>
                </a:solidFill>
              </a:rPr>
              <a:t>- Toxics Research</a:t>
            </a:r>
          </a:p>
          <a:p>
            <a:r>
              <a:rPr lang="en-US" sz="1100" dirty="0">
                <a:solidFill>
                  <a:schemeClr val="tx1">
                    <a:lumMod val="95000"/>
                    <a:lumOff val="5000"/>
                  </a:schemeClr>
                </a:solidFill>
              </a:rPr>
              <a:t>- Land Use Meth./Metrics</a:t>
            </a:r>
          </a:p>
          <a:p>
            <a:endParaRPr lang="en-US" sz="1100" dirty="0"/>
          </a:p>
        </p:txBody>
      </p:sp>
      <p:sp>
        <p:nvSpPr>
          <p:cNvPr id="238" name="TextBox 237"/>
          <p:cNvSpPr txBox="1"/>
          <p:nvPr/>
        </p:nvSpPr>
        <p:spPr>
          <a:xfrm>
            <a:off x="4355299" y="5793681"/>
            <a:ext cx="1385519" cy="954107"/>
          </a:xfrm>
          <a:prstGeom prst="rect">
            <a:avLst/>
          </a:prstGeom>
          <a:noFill/>
        </p:spPr>
        <p:txBody>
          <a:bodyPr wrap="square" rtlCol="0">
            <a:spAutoFit/>
          </a:bodyPr>
          <a:lstStyle/>
          <a:p>
            <a:pPr algn="ctr"/>
            <a:r>
              <a:rPr lang="en-US" sz="1200" b="1" u="sng" dirty="0">
                <a:solidFill>
                  <a:schemeClr val="tx1">
                    <a:lumMod val="95000"/>
                    <a:lumOff val="5000"/>
                  </a:schemeClr>
                </a:solidFill>
              </a:rPr>
              <a:t>Next Gen Stewards</a:t>
            </a:r>
          </a:p>
          <a:p>
            <a:r>
              <a:rPr lang="en-US" sz="1100" dirty="0">
                <a:solidFill>
                  <a:schemeClr val="tx1">
                    <a:lumMod val="95000"/>
                    <a:lumOff val="5000"/>
                  </a:schemeClr>
                </a:solidFill>
              </a:rPr>
              <a:t>- Stud. </a:t>
            </a:r>
            <a:r>
              <a:rPr lang="en-US" sz="1100" dirty="0" err="1">
                <a:solidFill>
                  <a:schemeClr val="tx1">
                    <a:lumMod val="95000"/>
                    <a:lumOff val="5000"/>
                  </a:schemeClr>
                </a:solidFill>
              </a:rPr>
              <a:t>Env</a:t>
            </a:r>
            <a:r>
              <a:rPr lang="en-US" sz="1100" dirty="0">
                <a:solidFill>
                  <a:schemeClr val="tx1">
                    <a:lumMod val="95000"/>
                    <a:lumOff val="5000"/>
                  </a:schemeClr>
                </a:solidFill>
              </a:rPr>
              <a:t>. Literacy</a:t>
            </a:r>
          </a:p>
          <a:p>
            <a:r>
              <a:rPr lang="en-US" sz="1100" dirty="0">
                <a:solidFill>
                  <a:schemeClr val="tx1">
                    <a:lumMod val="95000"/>
                    <a:lumOff val="5000"/>
                  </a:schemeClr>
                </a:solidFill>
              </a:rPr>
              <a:t>- </a:t>
            </a:r>
            <a:r>
              <a:rPr lang="en-US" sz="1100" dirty="0" err="1">
                <a:solidFill>
                  <a:schemeClr val="tx1">
                    <a:lumMod val="95000"/>
                    <a:lumOff val="5000"/>
                  </a:schemeClr>
                </a:solidFill>
              </a:rPr>
              <a:t>Env</a:t>
            </a:r>
            <a:r>
              <a:rPr lang="en-US" sz="1100" dirty="0">
                <a:solidFill>
                  <a:schemeClr val="tx1">
                    <a:lumMod val="95000"/>
                    <a:lumOff val="5000"/>
                  </a:schemeClr>
                </a:solidFill>
              </a:rPr>
              <a:t>. Lit. Planning</a:t>
            </a:r>
          </a:p>
          <a:p>
            <a:r>
              <a:rPr lang="en-US" sz="1100" dirty="0">
                <a:solidFill>
                  <a:schemeClr val="tx1">
                    <a:lumMod val="95000"/>
                    <a:lumOff val="5000"/>
                  </a:schemeClr>
                </a:solidFill>
              </a:rPr>
              <a:t>- </a:t>
            </a:r>
            <a:r>
              <a:rPr lang="en-US" sz="1100" dirty="0" err="1">
                <a:solidFill>
                  <a:schemeClr val="tx1">
                    <a:lumMod val="95000"/>
                    <a:lumOff val="5000"/>
                  </a:schemeClr>
                </a:solidFill>
              </a:rPr>
              <a:t>Sust</a:t>
            </a:r>
            <a:r>
              <a:rPr lang="en-US" sz="1100" dirty="0">
                <a:solidFill>
                  <a:schemeClr val="tx1">
                    <a:lumMod val="95000"/>
                    <a:lumOff val="5000"/>
                  </a:schemeClr>
                </a:solidFill>
              </a:rPr>
              <a:t>. Schools </a:t>
            </a:r>
          </a:p>
          <a:p>
            <a:endParaRPr lang="en-US" sz="1100" dirty="0"/>
          </a:p>
        </p:txBody>
      </p:sp>
      <p:sp>
        <p:nvSpPr>
          <p:cNvPr id="239" name="TextBox 238"/>
          <p:cNvSpPr txBox="1"/>
          <p:nvPr/>
        </p:nvSpPr>
        <p:spPr>
          <a:xfrm>
            <a:off x="6232609" y="5730737"/>
            <a:ext cx="1620181" cy="1292662"/>
          </a:xfrm>
          <a:prstGeom prst="rect">
            <a:avLst/>
          </a:prstGeom>
          <a:noFill/>
        </p:spPr>
        <p:txBody>
          <a:bodyPr wrap="square" rtlCol="0">
            <a:spAutoFit/>
          </a:bodyPr>
          <a:lstStyle/>
          <a:p>
            <a:pPr algn="ctr"/>
            <a:r>
              <a:rPr lang="en-US" sz="1100" b="1" u="sng" dirty="0">
                <a:solidFill>
                  <a:schemeClr val="bg1">
                    <a:lumMod val="50000"/>
                  </a:schemeClr>
                </a:solidFill>
              </a:rPr>
              <a:t>Healthy Watersheds</a:t>
            </a:r>
          </a:p>
          <a:p>
            <a:r>
              <a:rPr lang="en-US" sz="1100" dirty="0">
                <a:solidFill>
                  <a:schemeClr val="bg1">
                    <a:lumMod val="50000"/>
                  </a:schemeClr>
                </a:solidFill>
              </a:rPr>
              <a:t>- Healthy Watersheds</a:t>
            </a:r>
          </a:p>
          <a:p>
            <a:r>
              <a:rPr lang="en-US" sz="1100" dirty="0">
                <a:solidFill>
                  <a:schemeClr val="bg1">
                    <a:lumMod val="50000"/>
                  </a:schemeClr>
                </a:solidFill>
              </a:rPr>
              <a:t>- Protected Lands</a:t>
            </a:r>
          </a:p>
          <a:p>
            <a:r>
              <a:rPr lang="en-US" sz="1100" dirty="0">
                <a:solidFill>
                  <a:schemeClr val="bg1">
                    <a:lumMod val="50000"/>
                  </a:schemeClr>
                </a:solidFill>
              </a:rPr>
              <a:t>- Stream Health</a:t>
            </a:r>
          </a:p>
          <a:p>
            <a:r>
              <a:rPr lang="en-US" sz="1100" dirty="0">
                <a:solidFill>
                  <a:schemeClr val="bg1">
                    <a:lumMod val="50000"/>
                  </a:schemeClr>
                </a:solidFill>
              </a:rPr>
              <a:t>- Tree Canopy</a:t>
            </a:r>
          </a:p>
          <a:p>
            <a:r>
              <a:rPr lang="en-US" sz="1100" dirty="0">
                <a:solidFill>
                  <a:schemeClr val="bg1">
                    <a:lumMod val="50000"/>
                  </a:schemeClr>
                </a:solidFill>
              </a:rPr>
              <a:t>- Fish Habitat</a:t>
            </a:r>
          </a:p>
          <a:p>
            <a:endParaRPr lang="en-US" sz="1100" dirty="0"/>
          </a:p>
        </p:txBody>
      </p:sp>
      <p:grpSp>
        <p:nvGrpSpPr>
          <p:cNvPr id="240" name="Group 239"/>
          <p:cNvGrpSpPr/>
          <p:nvPr/>
        </p:nvGrpSpPr>
        <p:grpSpPr>
          <a:xfrm>
            <a:off x="3554630" y="4950863"/>
            <a:ext cx="345637" cy="399058"/>
            <a:chOff x="2955970" y="1756266"/>
            <a:chExt cx="345637" cy="399058"/>
          </a:xfrm>
        </p:grpSpPr>
        <p:sp>
          <p:nvSpPr>
            <p:cNvPr id="241"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2"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3" name="Group 242"/>
          <p:cNvGrpSpPr/>
          <p:nvPr/>
        </p:nvGrpSpPr>
        <p:grpSpPr>
          <a:xfrm>
            <a:off x="2330987" y="4953233"/>
            <a:ext cx="345637" cy="399058"/>
            <a:chOff x="2955970" y="1756266"/>
            <a:chExt cx="345637" cy="399058"/>
          </a:xfrm>
        </p:grpSpPr>
        <p:sp>
          <p:nvSpPr>
            <p:cNvPr id="244"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5"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6" name="Group 245"/>
          <p:cNvGrpSpPr/>
          <p:nvPr/>
        </p:nvGrpSpPr>
        <p:grpSpPr>
          <a:xfrm>
            <a:off x="1668493" y="4945929"/>
            <a:ext cx="345637" cy="399058"/>
            <a:chOff x="2955970" y="1756266"/>
            <a:chExt cx="345637" cy="399058"/>
          </a:xfrm>
        </p:grpSpPr>
        <p:sp>
          <p:nvSpPr>
            <p:cNvPr id="24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9" name="Group 248"/>
          <p:cNvGrpSpPr/>
          <p:nvPr/>
        </p:nvGrpSpPr>
        <p:grpSpPr>
          <a:xfrm>
            <a:off x="2330987" y="1738397"/>
            <a:ext cx="345637" cy="399058"/>
            <a:chOff x="2955970" y="1756266"/>
            <a:chExt cx="345637" cy="399058"/>
          </a:xfrm>
        </p:grpSpPr>
        <p:sp>
          <p:nvSpPr>
            <p:cNvPr id="25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2" name="Group 251"/>
          <p:cNvGrpSpPr/>
          <p:nvPr/>
        </p:nvGrpSpPr>
        <p:grpSpPr>
          <a:xfrm>
            <a:off x="2965405" y="1744809"/>
            <a:ext cx="345637" cy="399058"/>
            <a:chOff x="2955970" y="1756266"/>
            <a:chExt cx="345637" cy="399058"/>
          </a:xfrm>
        </p:grpSpPr>
        <p:sp>
          <p:nvSpPr>
            <p:cNvPr id="25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5" name="Group 254"/>
          <p:cNvGrpSpPr/>
          <p:nvPr/>
        </p:nvGrpSpPr>
        <p:grpSpPr>
          <a:xfrm>
            <a:off x="4218776" y="1748364"/>
            <a:ext cx="345637" cy="399058"/>
            <a:chOff x="2955970" y="1756266"/>
            <a:chExt cx="345637" cy="399058"/>
          </a:xfrm>
        </p:grpSpPr>
        <p:sp>
          <p:nvSpPr>
            <p:cNvPr id="25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8" name="Group 257"/>
          <p:cNvGrpSpPr/>
          <p:nvPr/>
        </p:nvGrpSpPr>
        <p:grpSpPr>
          <a:xfrm>
            <a:off x="4852296" y="1742373"/>
            <a:ext cx="345637" cy="399058"/>
            <a:chOff x="2955970" y="1756266"/>
            <a:chExt cx="345637" cy="399058"/>
          </a:xfrm>
        </p:grpSpPr>
        <p:sp>
          <p:nvSpPr>
            <p:cNvPr id="25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0"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1" name="Group 260"/>
          <p:cNvGrpSpPr/>
          <p:nvPr/>
        </p:nvGrpSpPr>
        <p:grpSpPr>
          <a:xfrm>
            <a:off x="6097400" y="1738853"/>
            <a:ext cx="345637" cy="399058"/>
            <a:chOff x="2955970" y="1756266"/>
            <a:chExt cx="345637" cy="399058"/>
          </a:xfrm>
        </p:grpSpPr>
        <p:sp>
          <p:nvSpPr>
            <p:cNvPr id="262"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3"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4" name="Group 263"/>
          <p:cNvGrpSpPr/>
          <p:nvPr/>
        </p:nvGrpSpPr>
        <p:grpSpPr>
          <a:xfrm>
            <a:off x="6758764" y="1744039"/>
            <a:ext cx="345637" cy="399058"/>
            <a:chOff x="2955970" y="1756266"/>
            <a:chExt cx="345637" cy="399058"/>
          </a:xfrm>
        </p:grpSpPr>
        <p:sp>
          <p:nvSpPr>
            <p:cNvPr id="265"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6"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7" name="Group 266"/>
          <p:cNvGrpSpPr/>
          <p:nvPr/>
        </p:nvGrpSpPr>
        <p:grpSpPr>
          <a:xfrm>
            <a:off x="7983767" y="1739204"/>
            <a:ext cx="345637" cy="399058"/>
            <a:chOff x="2955970" y="1756266"/>
            <a:chExt cx="345637" cy="399058"/>
          </a:xfrm>
        </p:grpSpPr>
        <p:sp>
          <p:nvSpPr>
            <p:cNvPr id="268"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9"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0" name="Group 269"/>
          <p:cNvGrpSpPr/>
          <p:nvPr/>
        </p:nvGrpSpPr>
        <p:grpSpPr>
          <a:xfrm>
            <a:off x="8638232" y="1742373"/>
            <a:ext cx="345637" cy="399058"/>
            <a:chOff x="2955970" y="1756266"/>
            <a:chExt cx="345637" cy="399058"/>
          </a:xfrm>
        </p:grpSpPr>
        <p:sp>
          <p:nvSpPr>
            <p:cNvPr id="271"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2"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3" name="Group 272"/>
          <p:cNvGrpSpPr/>
          <p:nvPr/>
        </p:nvGrpSpPr>
        <p:grpSpPr>
          <a:xfrm>
            <a:off x="9927084" y="1739946"/>
            <a:ext cx="345637" cy="399058"/>
            <a:chOff x="2955970" y="1756266"/>
            <a:chExt cx="345637" cy="399058"/>
          </a:xfrm>
        </p:grpSpPr>
        <p:sp>
          <p:nvSpPr>
            <p:cNvPr id="274"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5"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6" name="Group 275"/>
          <p:cNvGrpSpPr/>
          <p:nvPr/>
        </p:nvGrpSpPr>
        <p:grpSpPr>
          <a:xfrm>
            <a:off x="10539550" y="1744809"/>
            <a:ext cx="345637" cy="399058"/>
            <a:chOff x="2955970" y="1756266"/>
            <a:chExt cx="345637" cy="399058"/>
          </a:xfrm>
        </p:grpSpPr>
        <p:sp>
          <p:nvSpPr>
            <p:cNvPr id="27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9" name="Group 278"/>
          <p:cNvGrpSpPr/>
          <p:nvPr/>
        </p:nvGrpSpPr>
        <p:grpSpPr>
          <a:xfrm>
            <a:off x="5466872" y="4946268"/>
            <a:ext cx="345637" cy="399058"/>
            <a:chOff x="2955970" y="1756266"/>
            <a:chExt cx="345637" cy="399058"/>
          </a:xfrm>
        </p:grpSpPr>
        <p:sp>
          <p:nvSpPr>
            <p:cNvPr id="28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8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2" name="Group 281"/>
          <p:cNvGrpSpPr/>
          <p:nvPr/>
        </p:nvGrpSpPr>
        <p:grpSpPr>
          <a:xfrm>
            <a:off x="4222850" y="4941568"/>
            <a:ext cx="345637" cy="399058"/>
            <a:chOff x="2955970" y="1756266"/>
            <a:chExt cx="345637" cy="399058"/>
          </a:xfrm>
        </p:grpSpPr>
        <p:sp>
          <p:nvSpPr>
            <p:cNvPr id="28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8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Date Placeholder 1"/>
          <p:cNvSpPr>
            <a:spLocks noGrp="1"/>
          </p:cNvSpPr>
          <p:nvPr>
            <p:ph type="dt" sz="half" idx="10"/>
          </p:nvPr>
        </p:nvSpPr>
        <p:spPr/>
        <p:txBody>
          <a:bodyPr/>
          <a:lstStyle/>
          <a:p>
            <a:fld id="{E94C4530-680E-4B15-9518-1831A3C2A54D}" type="datetime1">
              <a:rPr lang="en-US" smtClean="0"/>
              <a:t>8/31/2016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63" name="Slide Number Placeholder 62"/>
          <p:cNvSpPr>
            <a:spLocks noGrp="1"/>
          </p:cNvSpPr>
          <p:nvPr>
            <p:ph type="sldNum" sz="quarter" idx="12"/>
          </p:nvPr>
        </p:nvSpPr>
        <p:spPr/>
        <p:txBody>
          <a:bodyPr/>
          <a:lstStyle/>
          <a:p>
            <a:fld id="{98441D81-EC08-4D09-9E34-F440F86FF683}" type="slidenum">
              <a:rPr lang="en-US" smtClean="0"/>
              <a:t>12</a:t>
            </a:fld>
            <a:endParaRPr lang="en-US"/>
          </a:p>
        </p:txBody>
      </p:sp>
    </p:spTree>
    <p:extLst>
      <p:ext uri="{BB962C8B-B14F-4D97-AF65-F5344CB8AC3E}">
        <p14:creationId xmlns:p14="http://schemas.microsoft.com/office/powerpoint/2010/main" val="2655223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Option 3: Recommended</a:t>
            </a:r>
            <a:r>
              <a:rPr lang="en-US" b="1" dirty="0"/>
              <a:t/>
            </a:r>
            <a:br>
              <a:rPr lang="en-US" b="1" dirty="0"/>
            </a:br>
            <a:r>
              <a:rPr lang="en-US" i="1" dirty="0" smtClean="0"/>
              <a:t>Cross-outcome/indicator Themes</a:t>
            </a:r>
            <a:endParaRPr lang="en-US" sz="4000" i="1" dirty="0"/>
          </a:p>
        </p:txBody>
      </p:sp>
      <p:sp>
        <p:nvSpPr>
          <p:cNvPr id="5" name="Content Placeholder 2"/>
          <p:cNvSpPr>
            <a:spLocks noGrp="1"/>
          </p:cNvSpPr>
          <p:nvPr>
            <p:ph idx="1"/>
          </p:nvPr>
        </p:nvSpPr>
        <p:spPr>
          <a:xfrm>
            <a:off x="838200" y="1980899"/>
            <a:ext cx="10515600" cy="4575175"/>
          </a:xfrm>
        </p:spPr>
        <p:txBody>
          <a:bodyPr>
            <a:normAutofit/>
          </a:bodyPr>
          <a:lstStyle/>
          <a:p>
            <a:pPr marL="0" lvl="0" indent="0">
              <a:buNone/>
            </a:pPr>
            <a:r>
              <a:rPr lang="en-US" u="sng" dirty="0" smtClean="0"/>
              <a:t>Pros</a:t>
            </a:r>
            <a:r>
              <a:rPr lang="en-US" dirty="0" smtClean="0"/>
              <a:t>: </a:t>
            </a:r>
          </a:p>
          <a:p>
            <a:pPr lvl="0"/>
            <a:r>
              <a:rPr lang="en-US" dirty="0" smtClean="0"/>
              <a:t>Encourages most cross-outcome/cross-GIT collaboration</a:t>
            </a:r>
          </a:p>
          <a:p>
            <a:pPr lvl="0"/>
            <a:r>
              <a:rPr lang="en-US" dirty="0" smtClean="0"/>
              <a:t>Planned around cross-outcome story lines and logic yielding key opportunity for meaningful strategy changes (if needed)</a:t>
            </a:r>
          </a:p>
          <a:p>
            <a:pPr lvl="0"/>
            <a:r>
              <a:rPr lang="en-US" dirty="0" smtClean="0"/>
              <a:t>Tied to indicators data release ensuring timely information  </a:t>
            </a:r>
          </a:p>
          <a:p>
            <a:pPr lvl="0"/>
            <a:r>
              <a:rPr lang="en-US" dirty="0" smtClean="0"/>
              <a:t>Facilitates more robust discussion with fewer outcomes/meeting.</a:t>
            </a:r>
          </a:p>
          <a:p>
            <a:pPr marL="0" lvl="0" indent="0">
              <a:buNone/>
            </a:pPr>
            <a:r>
              <a:rPr lang="en-US" u="sng" dirty="0" smtClean="0"/>
              <a:t>Cons</a:t>
            </a:r>
            <a:r>
              <a:rPr lang="en-US" dirty="0" smtClean="0"/>
              <a:t>:</a:t>
            </a:r>
          </a:p>
          <a:p>
            <a:r>
              <a:rPr lang="en-US" dirty="0" smtClean="0"/>
              <a:t>GITS will need to present multiple times through the year on different outcomes.</a:t>
            </a:r>
            <a:endParaRPr lang="en-US" dirty="0"/>
          </a:p>
        </p:txBody>
      </p:sp>
      <p:sp>
        <p:nvSpPr>
          <p:cNvPr id="3" name="Date Placeholder 2"/>
          <p:cNvSpPr>
            <a:spLocks noGrp="1"/>
          </p:cNvSpPr>
          <p:nvPr>
            <p:ph type="dt" sz="half" idx="10"/>
          </p:nvPr>
        </p:nvSpPr>
        <p:spPr/>
        <p:txBody>
          <a:bodyPr/>
          <a:lstStyle/>
          <a:p>
            <a:fld id="{E975FA3D-7EAA-4A38-9D32-33EFBE137EB4}"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dirty="0"/>
          </a:p>
        </p:txBody>
      </p:sp>
      <p:sp>
        <p:nvSpPr>
          <p:cNvPr id="6" name="Slide Number Placeholder 5"/>
          <p:cNvSpPr>
            <a:spLocks noGrp="1"/>
          </p:cNvSpPr>
          <p:nvPr>
            <p:ph type="sldNum" sz="quarter" idx="12"/>
          </p:nvPr>
        </p:nvSpPr>
        <p:spPr/>
        <p:txBody>
          <a:bodyPr/>
          <a:lstStyle/>
          <a:p>
            <a:fld id="{98441D81-EC08-4D09-9E34-F440F86FF683}" type="slidenum">
              <a:rPr lang="en-US" smtClean="0"/>
              <a:t>13</a:t>
            </a:fld>
            <a:endParaRPr lang="en-US"/>
          </a:p>
        </p:txBody>
      </p:sp>
    </p:spTree>
    <p:extLst>
      <p:ext uri="{BB962C8B-B14F-4D97-AF65-F5344CB8AC3E}">
        <p14:creationId xmlns:p14="http://schemas.microsoft.com/office/powerpoint/2010/main" val="37438263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8174" y="2341409"/>
            <a:ext cx="7332407" cy="1325563"/>
          </a:xfrm>
        </p:spPr>
        <p:txBody>
          <a:bodyPr/>
          <a:lstStyle/>
          <a:p>
            <a:r>
              <a:rPr lang="en-US" b="1" dirty="0" smtClean="0"/>
              <a:t>Decision Governance Model </a:t>
            </a:r>
            <a:endParaRPr lang="en-US" b="1" dirty="0"/>
          </a:p>
        </p:txBody>
      </p:sp>
      <p:sp>
        <p:nvSpPr>
          <p:cNvPr id="3" name="Date Placeholder 2"/>
          <p:cNvSpPr>
            <a:spLocks noGrp="1"/>
          </p:cNvSpPr>
          <p:nvPr>
            <p:ph type="dt" sz="half" idx="10"/>
          </p:nvPr>
        </p:nvSpPr>
        <p:spPr/>
        <p:txBody>
          <a:bodyPr/>
          <a:lstStyle/>
          <a:p>
            <a:fld id="{5DF6902B-BA2F-494D-852B-1CFE99309B79}"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14</a:t>
            </a:fld>
            <a:endParaRPr lang="en-US"/>
          </a:p>
        </p:txBody>
      </p:sp>
    </p:spTree>
    <p:extLst>
      <p:ext uri="{BB962C8B-B14F-4D97-AF65-F5344CB8AC3E}">
        <p14:creationId xmlns:p14="http://schemas.microsoft.com/office/powerpoint/2010/main" val="968078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69855" y="4668755"/>
            <a:ext cx="3420287" cy="819877"/>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606046" y="4662864"/>
            <a:ext cx="3546109" cy="830997"/>
          </a:xfrm>
          <a:prstGeom prst="rect">
            <a:avLst/>
          </a:prstGeom>
          <a:noFill/>
        </p:spPr>
        <p:txBody>
          <a:bodyPr wrap="square" rtlCol="0">
            <a:spAutoFit/>
          </a:bodyPr>
          <a:lstStyle/>
          <a:p>
            <a:pPr algn="ctr"/>
            <a:r>
              <a:rPr lang="en-US" sz="1600" b="1" dirty="0"/>
              <a:t>Management Board </a:t>
            </a:r>
            <a:r>
              <a:rPr lang="en-US" sz="1600" b="1" dirty="0" smtClean="0"/>
              <a:t>recommends to PSC whether </a:t>
            </a:r>
            <a:r>
              <a:rPr lang="en-US" sz="1600" b="1" dirty="0"/>
              <a:t>changes, additions, deletions </a:t>
            </a:r>
            <a:r>
              <a:rPr lang="en-US" sz="1600" b="1" dirty="0" smtClean="0"/>
              <a:t>are needed (p. 3).</a:t>
            </a:r>
            <a:endParaRPr lang="en-US" sz="1600" b="1" dirty="0"/>
          </a:p>
        </p:txBody>
      </p:sp>
      <p:sp>
        <p:nvSpPr>
          <p:cNvPr id="75" name="Rectangle 74"/>
          <p:cNvSpPr/>
          <p:nvPr/>
        </p:nvSpPr>
        <p:spPr>
          <a:xfrm>
            <a:off x="4263012" y="5676853"/>
            <a:ext cx="2599540" cy="577371"/>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4145564" y="5658788"/>
            <a:ext cx="2854471" cy="584775"/>
          </a:xfrm>
          <a:prstGeom prst="rect">
            <a:avLst/>
          </a:prstGeom>
          <a:noFill/>
        </p:spPr>
        <p:txBody>
          <a:bodyPr wrap="square" rtlCol="0">
            <a:spAutoFit/>
          </a:bodyPr>
          <a:lstStyle/>
          <a:p>
            <a:pPr algn="ctr"/>
            <a:r>
              <a:rPr lang="en-US" sz="1600" b="1" dirty="0"/>
              <a:t>PSC recommends, </a:t>
            </a:r>
            <a:r>
              <a:rPr lang="en-US" sz="1600" b="1" dirty="0" smtClean="0"/>
              <a:t>Executive Council decision (p. </a:t>
            </a:r>
            <a:r>
              <a:rPr lang="en-US" sz="1600" b="1" dirty="0"/>
              <a:t>3</a:t>
            </a:r>
            <a:r>
              <a:rPr lang="en-US" sz="1600" b="1" dirty="0" smtClean="0"/>
              <a:t>).</a:t>
            </a:r>
            <a:endParaRPr lang="en-US" sz="1600" b="1" dirty="0"/>
          </a:p>
        </p:txBody>
      </p:sp>
      <p:sp>
        <p:nvSpPr>
          <p:cNvPr id="77" name="Rectangle 76"/>
          <p:cNvSpPr/>
          <p:nvPr/>
        </p:nvSpPr>
        <p:spPr>
          <a:xfrm>
            <a:off x="6598679" y="2397655"/>
            <a:ext cx="2139667" cy="571578"/>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6558998" y="2398106"/>
            <a:ext cx="2245895" cy="584775"/>
          </a:xfrm>
          <a:prstGeom prst="rect">
            <a:avLst/>
          </a:prstGeom>
          <a:noFill/>
        </p:spPr>
        <p:txBody>
          <a:bodyPr wrap="square" rtlCol="0">
            <a:spAutoFit/>
          </a:bodyPr>
          <a:lstStyle/>
          <a:p>
            <a:pPr algn="ctr"/>
            <a:r>
              <a:rPr lang="en-US" sz="1600" b="1" dirty="0" smtClean="0"/>
              <a:t>Make correction.</a:t>
            </a:r>
          </a:p>
          <a:p>
            <a:pPr algn="ctr"/>
            <a:r>
              <a:rPr lang="en-US" sz="1600" b="1" dirty="0" smtClean="0"/>
              <a:t>No elevation necessary.</a:t>
            </a:r>
            <a:endParaRPr lang="en-US" sz="1600" b="1" dirty="0"/>
          </a:p>
        </p:txBody>
      </p:sp>
      <p:sp>
        <p:nvSpPr>
          <p:cNvPr id="71" name="Rectangle 70"/>
          <p:cNvSpPr/>
          <p:nvPr/>
        </p:nvSpPr>
        <p:spPr>
          <a:xfrm>
            <a:off x="2723087" y="2399542"/>
            <a:ext cx="3568532" cy="5696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2655860" y="2399542"/>
            <a:ext cx="3697158" cy="584775"/>
          </a:xfrm>
          <a:prstGeom prst="rect">
            <a:avLst/>
          </a:prstGeom>
          <a:noFill/>
        </p:spPr>
        <p:txBody>
          <a:bodyPr wrap="square" rtlCol="0">
            <a:spAutoFit/>
          </a:bodyPr>
          <a:lstStyle/>
          <a:p>
            <a:pPr marL="0" lvl="4" algn="ctr"/>
            <a:r>
              <a:rPr lang="en-US" sz="1600" b="1" dirty="0" smtClean="0"/>
              <a:t>Are </a:t>
            </a:r>
            <a:r>
              <a:rPr lang="en-US" sz="1600" b="1" dirty="0"/>
              <a:t>there corrections to the MS that will improve achievement of the outcome</a:t>
            </a:r>
            <a:r>
              <a:rPr lang="en-US" sz="1600" b="1" dirty="0" smtClean="0"/>
              <a:t>?</a:t>
            </a:r>
            <a:endParaRPr lang="en-US" sz="1600" b="1" baseline="30000" dirty="0"/>
          </a:p>
        </p:txBody>
      </p:sp>
      <p:sp>
        <p:nvSpPr>
          <p:cNvPr id="72" name="Rectangle 71"/>
          <p:cNvSpPr/>
          <p:nvPr/>
        </p:nvSpPr>
        <p:spPr>
          <a:xfrm>
            <a:off x="1235487" y="3643936"/>
            <a:ext cx="2195546" cy="331373"/>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1221835" y="3636755"/>
            <a:ext cx="2242294" cy="338554"/>
          </a:xfrm>
          <a:prstGeom prst="rect">
            <a:avLst/>
          </a:prstGeom>
          <a:noFill/>
        </p:spPr>
        <p:txBody>
          <a:bodyPr wrap="square" rtlCol="0">
            <a:spAutoFit/>
          </a:bodyPr>
          <a:lstStyle/>
          <a:p>
            <a:pPr algn="ctr"/>
            <a:r>
              <a:rPr lang="en-US" sz="1600" b="1" dirty="0"/>
              <a:t>GIT proposes </a:t>
            </a:r>
            <a:r>
              <a:rPr lang="en-US" sz="1600" b="1" dirty="0" smtClean="0"/>
              <a:t>changes.  </a:t>
            </a:r>
            <a:endParaRPr lang="en-US" sz="1600" b="1" dirty="0"/>
          </a:p>
        </p:txBody>
      </p:sp>
      <p:sp>
        <p:nvSpPr>
          <p:cNvPr id="78" name="Rectangle 77"/>
          <p:cNvSpPr/>
          <p:nvPr/>
        </p:nvSpPr>
        <p:spPr>
          <a:xfrm>
            <a:off x="9323506" y="2397655"/>
            <a:ext cx="2358978" cy="571578"/>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7163811" y="5676850"/>
            <a:ext cx="4878341" cy="577371"/>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7652643" y="1149049"/>
            <a:ext cx="2571235" cy="584775"/>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5902000" y="4668967"/>
            <a:ext cx="3590494" cy="33855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5820966" y="4682610"/>
            <a:ext cx="3774293" cy="338554"/>
          </a:xfrm>
          <a:prstGeom prst="rect">
            <a:avLst/>
          </a:prstGeom>
          <a:noFill/>
        </p:spPr>
        <p:txBody>
          <a:bodyPr wrap="square" rtlCol="0">
            <a:spAutoFit/>
          </a:bodyPr>
          <a:lstStyle/>
          <a:p>
            <a:pPr marL="0" lvl="5" algn="ctr"/>
            <a:r>
              <a:rPr lang="en-US" sz="1600" b="1" dirty="0"/>
              <a:t>Are modifications to the </a:t>
            </a:r>
            <a:r>
              <a:rPr lang="en-US" sz="1600" b="1" u="sng" dirty="0"/>
              <a:t>Goal</a:t>
            </a:r>
            <a:r>
              <a:rPr lang="en-US" sz="1600" b="1" dirty="0"/>
              <a:t> necessary</a:t>
            </a:r>
            <a:r>
              <a:rPr lang="en-US" sz="1600" b="1" dirty="0" smtClean="0"/>
              <a:t>?</a:t>
            </a:r>
            <a:endParaRPr lang="en-US" sz="1600" b="1" dirty="0"/>
          </a:p>
        </p:txBody>
      </p:sp>
      <p:sp>
        <p:nvSpPr>
          <p:cNvPr id="70" name="Rectangle 69"/>
          <p:cNvSpPr/>
          <p:nvPr/>
        </p:nvSpPr>
        <p:spPr>
          <a:xfrm>
            <a:off x="361839" y="2399542"/>
            <a:ext cx="2294021" cy="315450"/>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1744592" y="1149048"/>
            <a:ext cx="3326446" cy="57793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3521122" y="71885"/>
            <a:ext cx="5176265" cy="396708"/>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9452368" y="1800343"/>
            <a:ext cx="1072057" cy="307777"/>
          </a:xfrm>
          <a:prstGeom prst="rect">
            <a:avLst/>
          </a:prstGeom>
          <a:noFill/>
        </p:spPr>
        <p:txBody>
          <a:bodyPr wrap="square" rtlCol="0">
            <a:spAutoFit/>
          </a:bodyPr>
          <a:lstStyle/>
          <a:p>
            <a:pPr algn="ctr"/>
            <a:r>
              <a:rPr lang="en-US" sz="1400" b="1" dirty="0" smtClean="0">
                <a:solidFill>
                  <a:srgbClr val="FF0000"/>
                </a:solidFill>
              </a:rPr>
              <a:t>No </a:t>
            </a:r>
          </a:p>
        </p:txBody>
      </p:sp>
      <p:sp>
        <p:nvSpPr>
          <p:cNvPr id="31" name="TextBox 30"/>
          <p:cNvSpPr txBox="1"/>
          <p:nvPr/>
        </p:nvSpPr>
        <p:spPr>
          <a:xfrm>
            <a:off x="7652628" y="1794569"/>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sp>
        <p:nvSpPr>
          <p:cNvPr id="19" name="TextBox 18"/>
          <p:cNvSpPr txBox="1"/>
          <p:nvPr/>
        </p:nvSpPr>
        <p:spPr>
          <a:xfrm>
            <a:off x="3207931" y="538849"/>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dirty="0">
              <a:solidFill>
                <a:srgbClr val="FF0000"/>
              </a:solidFill>
            </a:endParaRPr>
          </a:p>
        </p:txBody>
      </p:sp>
      <p:sp>
        <p:nvSpPr>
          <p:cNvPr id="18" name="TextBox 17"/>
          <p:cNvSpPr txBox="1"/>
          <p:nvPr/>
        </p:nvSpPr>
        <p:spPr>
          <a:xfrm>
            <a:off x="7993017" y="542231"/>
            <a:ext cx="1072057" cy="307777"/>
          </a:xfrm>
          <a:prstGeom prst="rect">
            <a:avLst/>
          </a:prstGeom>
          <a:noFill/>
        </p:spPr>
        <p:txBody>
          <a:bodyPr wrap="square" rtlCol="0">
            <a:spAutoFit/>
          </a:bodyPr>
          <a:lstStyle/>
          <a:p>
            <a:pPr algn="ctr"/>
            <a:r>
              <a:rPr lang="en-US" sz="1400" b="1" dirty="0" smtClean="0">
                <a:solidFill>
                  <a:srgbClr val="FF0000"/>
                </a:solidFill>
              </a:rPr>
              <a:t>No </a:t>
            </a:r>
          </a:p>
        </p:txBody>
      </p:sp>
      <p:sp>
        <p:nvSpPr>
          <p:cNvPr id="4" name="TextBox 3"/>
          <p:cNvSpPr txBox="1"/>
          <p:nvPr/>
        </p:nvSpPr>
        <p:spPr>
          <a:xfrm>
            <a:off x="3521122" y="85533"/>
            <a:ext cx="5176265" cy="338554"/>
          </a:xfrm>
          <a:prstGeom prst="rect">
            <a:avLst/>
          </a:prstGeom>
          <a:noFill/>
        </p:spPr>
        <p:txBody>
          <a:bodyPr wrap="square" rtlCol="0">
            <a:spAutoFit/>
          </a:bodyPr>
          <a:lstStyle/>
          <a:p>
            <a:pPr algn="ctr"/>
            <a:r>
              <a:rPr lang="en-US" sz="1600" b="1" dirty="0"/>
              <a:t>Are the </a:t>
            </a:r>
            <a:r>
              <a:rPr lang="en-US" sz="1600" b="1" u="sng" dirty="0"/>
              <a:t>Workplan</a:t>
            </a:r>
            <a:r>
              <a:rPr lang="en-US" sz="1600" b="1" dirty="0"/>
              <a:t> actions being </a:t>
            </a:r>
            <a:r>
              <a:rPr lang="en-US" sz="1600" b="1" dirty="0" smtClean="0"/>
              <a:t>completed as expected?</a:t>
            </a:r>
            <a:endParaRPr lang="en-US" sz="1600" b="1" dirty="0"/>
          </a:p>
        </p:txBody>
      </p:sp>
      <p:cxnSp>
        <p:nvCxnSpPr>
          <p:cNvPr id="10" name="Straight Connector 9"/>
          <p:cNvCxnSpPr/>
          <p:nvPr/>
        </p:nvCxnSpPr>
        <p:spPr>
          <a:xfrm>
            <a:off x="4301000" y="46287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7988052" y="468593"/>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7979664" y="85576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3239747" y="852900"/>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6" name="Straight Arrow Connector 15"/>
          <p:cNvCxnSpPr/>
          <p:nvPr/>
        </p:nvCxnSpPr>
        <p:spPr>
          <a:xfrm>
            <a:off x="9051719" y="850507"/>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3239744" y="847364"/>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7634096" y="1151167"/>
            <a:ext cx="2617076" cy="584775"/>
          </a:xfrm>
          <a:prstGeom prst="rect">
            <a:avLst/>
          </a:prstGeom>
          <a:noFill/>
        </p:spPr>
        <p:txBody>
          <a:bodyPr wrap="square" rtlCol="0">
            <a:spAutoFit/>
          </a:bodyPr>
          <a:lstStyle/>
          <a:p>
            <a:pPr algn="ctr"/>
            <a:r>
              <a:rPr lang="en-US" sz="1600" b="1" dirty="0"/>
              <a:t>Can barriers be removed by GIT or </a:t>
            </a:r>
            <a:r>
              <a:rPr lang="en-US" sz="1600" b="1" dirty="0" smtClean="0"/>
              <a:t>Workgroup </a:t>
            </a:r>
            <a:r>
              <a:rPr lang="en-US" sz="1600" b="1" dirty="0"/>
              <a:t>action?</a:t>
            </a:r>
          </a:p>
        </p:txBody>
      </p:sp>
      <p:cxnSp>
        <p:nvCxnSpPr>
          <p:cNvPr id="25" name="Straight Connector 24"/>
          <p:cNvCxnSpPr/>
          <p:nvPr/>
        </p:nvCxnSpPr>
        <p:spPr>
          <a:xfrm>
            <a:off x="9431086" y="1726980"/>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9422974" y="211175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7" name="Straight Arrow Connector 26"/>
          <p:cNvCxnSpPr/>
          <p:nvPr/>
        </p:nvCxnSpPr>
        <p:spPr>
          <a:xfrm>
            <a:off x="10495029" y="210861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8730215" y="173223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7679940" y="210861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a:off x="7679937" y="2103354"/>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8935448" y="2400579"/>
            <a:ext cx="3160297" cy="584775"/>
          </a:xfrm>
          <a:prstGeom prst="rect">
            <a:avLst/>
          </a:prstGeom>
          <a:noFill/>
        </p:spPr>
        <p:txBody>
          <a:bodyPr wrap="square" rtlCol="0">
            <a:spAutoFit/>
          </a:bodyPr>
          <a:lstStyle/>
          <a:p>
            <a:pPr algn="ctr"/>
            <a:r>
              <a:rPr lang="en-US" sz="1600" b="1" dirty="0" smtClean="0"/>
              <a:t>Elevation </a:t>
            </a:r>
            <a:r>
              <a:rPr lang="en-US" sz="1600" b="1" dirty="0"/>
              <a:t>to </a:t>
            </a:r>
            <a:r>
              <a:rPr lang="en-US" sz="1600" b="1" dirty="0" smtClean="0"/>
              <a:t>Management</a:t>
            </a:r>
            <a:r>
              <a:rPr lang="en-US" sz="1600" b="1" baseline="30000" dirty="0" smtClean="0"/>
              <a:t> </a:t>
            </a:r>
          </a:p>
          <a:p>
            <a:pPr algn="ctr"/>
            <a:r>
              <a:rPr lang="en-US" sz="1600" b="1" dirty="0" smtClean="0"/>
              <a:t>Board necessary. </a:t>
            </a:r>
            <a:r>
              <a:rPr lang="en-US" sz="1600" b="1" baseline="30000" dirty="0" smtClean="0">
                <a:solidFill>
                  <a:srgbClr val="FF0000"/>
                </a:solidFill>
              </a:rPr>
              <a:t>3, 4</a:t>
            </a:r>
          </a:p>
        </p:txBody>
      </p:sp>
      <p:sp>
        <p:nvSpPr>
          <p:cNvPr id="35" name="TextBox 34"/>
          <p:cNvSpPr txBox="1"/>
          <p:nvPr/>
        </p:nvSpPr>
        <p:spPr>
          <a:xfrm>
            <a:off x="1771888" y="1149048"/>
            <a:ext cx="3300526" cy="584775"/>
          </a:xfrm>
          <a:prstGeom prst="rect">
            <a:avLst/>
          </a:prstGeom>
          <a:noFill/>
        </p:spPr>
        <p:txBody>
          <a:bodyPr wrap="square" rtlCol="0">
            <a:spAutoFit/>
          </a:bodyPr>
          <a:lstStyle/>
          <a:p>
            <a:pPr marL="0" lvl="3" algn="ctr"/>
            <a:r>
              <a:rPr lang="en-US" sz="1600" b="1" dirty="0" smtClean="0"/>
              <a:t>Seeing expected outcome/indicator/</a:t>
            </a:r>
          </a:p>
          <a:p>
            <a:pPr marL="0" lvl="3" algn="ctr"/>
            <a:r>
              <a:rPr lang="en-US" sz="1600" b="1" dirty="0" smtClean="0"/>
              <a:t>measure improvement?</a:t>
            </a:r>
            <a:endParaRPr lang="en-US" sz="1600" b="1" dirty="0"/>
          </a:p>
        </p:txBody>
      </p:sp>
      <p:sp>
        <p:nvSpPr>
          <p:cNvPr id="36" name="TextBox 35"/>
          <p:cNvSpPr txBox="1"/>
          <p:nvPr/>
        </p:nvSpPr>
        <p:spPr>
          <a:xfrm>
            <a:off x="1503595" y="1800197"/>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37" name="Straight Connector 36"/>
          <p:cNvCxnSpPr/>
          <p:nvPr/>
        </p:nvCxnSpPr>
        <p:spPr>
          <a:xfrm>
            <a:off x="2581182" y="173786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1503611" y="2100594"/>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1503608" y="209772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0" name="TextBox 39"/>
          <p:cNvSpPr txBox="1"/>
          <p:nvPr/>
        </p:nvSpPr>
        <p:spPr>
          <a:xfrm>
            <a:off x="361839" y="2390086"/>
            <a:ext cx="2320304" cy="338554"/>
          </a:xfrm>
          <a:prstGeom prst="rect">
            <a:avLst/>
          </a:prstGeom>
          <a:noFill/>
        </p:spPr>
        <p:txBody>
          <a:bodyPr wrap="square" rtlCol="0">
            <a:spAutoFit/>
          </a:bodyPr>
          <a:lstStyle/>
          <a:p>
            <a:pPr algn="ctr"/>
            <a:r>
              <a:rPr lang="en-US" sz="1600" b="1" dirty="0" smtClean="0"/>
              <a:t>No elevation necessary. </a:t>
            </a:r>
            <a:r>
              <a:rPr lang="en-US" sz="1600" b="1" baseline="30000" dirty="0">
                <a:solidFill>
                  <a:srgbClr val="FF0000"/>
                </a:solidFill>
              </a:rPr>
              <a:t>2</a:t>
            </a:r>
          </a:p>
        </p:txBody>
      </p:sp>
      <p:sp>
        <p:nvSpPr>
          <p:cNvPr id="41" name="TextBox 40"/>
          <p:cNvSpPr txBox="1"/>
          <p:nvPr/>
        </p:nvSpPr>
        <p:spPr>
          <a:xfrm>
            <a:off x="3447705" y="1789929"/>
            <a:ext cx="1072057" cy="307777"/>
          </a:xfrm>
          <a:prstGeom prst="rect">
            <a:avLst/>
          </a:prstGeom>
          <a:noFill/>
        </p:spPr>
        <p:txBody>
          <a:bodyPr wrap="square" rtlCol="0">
            <a:spAutoFit/>
          </a:bodyPr>
          <a:lstStyle/>
          <a:p>
            <a:pPr algn="ctr"/>
            <a:r>
              <a:rPr lang="en-US" sz="1400" b="1" dirty="0" smtClean="0">
                <a:solidFill>
                  <a:srgbClr val="FF0000"/>
                </a:solidFill>
              </a:rPr>
              <a:t>No </a:t>
            </a:r>
            <a:r>
              <a:rPr lang="en-US" sz="1400" b="1" baseline="30000" dirty="0"/>
              <a:t>1</a:t>
            </a:r>
            <a:r>
              <a:rPr lang="en-US" sz="1400" b="1" dirty="0" smtClean="0">
                <a:solidFill>
                  <a:srgbClr val="FF0000"/>
                </a:solidFill>
              </a:rPr>
              <a:t> </a:t>
            </a:r>
          </a:p>
        </p:txBody>
      </p:sp>
      <p:cxnSp>
        <p:nvCxnSpPr>
          <p:cNvPr id="42" name="Straight Connector 41"/>
          <p:cNvCxnSpPr/>
          <p:nvPr/>
        </p:nvCxnSpPr>
        <p:spPr>
          <a:xfrm>
            <a:off x="3426423" y="173260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3429565" y="2106131"/>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a:off x="4501620" y="210059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46" name="TextBox 45"/>
          <p:cNvSpPr txBox="1"/>
          <p:nvPr/>
        </p:nvSpPr>
        <p:spPr>
          <a:xfrm>
            <a:off x="2345326" y="3034603"/>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47" name="Straight Connector 46"/>
          <p:cNvCxnSpPr/>
          <p:nvPr/>
        </p:nvCxnSpPr>
        <p:spPr>
          <a:xfrm>
            <a:off x="3422913" y="2972272"/>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a:off x="2345342" y="3348648"/>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49" name="Straight Arrow Connector 48"/>
          <p:cNvCxnSpPr/>
          <p:nvPr/>
        </p:nvCxnSpPr>
        <p:spPr>
          <a:xfrm>
            <a:off x="2345339" y="334338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50" name="TextBox 49"/>
          <p:cNvSpPr txBox="1"/>
          <p:nvPr/>
        </p:nvSpPr>
        <p:spPr>
          <a:xfrm>
            <a:off x="4939628" y="3045997"/>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51" name="Straight Connector 50"/>
          <p:cNvCxnSpPr/>
          <p:nvPr/>
        </p:nvCxnSpPr>
        <p:spPr>
          <a:xfrm>
            <a:off x="4934388" y="297502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a:off x="4923882" y="3359805"/>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3" name="Straight Arrow Connector 52"/>
          <p:cNvCxnSpPr/>
          <p:nvPr/>
        </p:nvCxnSpPr>
        <p:spPr>
          <a:xfrm>
            <a:off x="5995937" y="3354272"/>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56" name="TextBox 55"/>
          <p:cNvSpPr txBox="1"/>
          <p:nvPr/>
        </p:nvSpPr>
        <p:spPr>
          <a:xfrm>
            <a:off x="5566405" y="5071842"/>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57" name="Straight Connector 56"/>
          <p:cNvCxnSpPr/>
          <p:nvPr/>
        </p:nvCxnSpPr>
        <p:spPr>
          <a:xfrm>
            <a:off x="6643992" y="5009511"/>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a:off x="5566421" y="538588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566418" y="5380627"/>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0" name="TextBox 59"/>
          <p:cNvSpPr txBox="1"/>
          <p:nvPr/>
        </p:nvSpPr>
        <p:spPr>
          <a:xfrm>
            <a:off x="8551813" y="5093181"/>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61" name="Straight Connector 60"/>
          <p:cNvCxnSpPr/>
          <p:nvPr/>
        </p:nvCxnSpPr>
        <p:spPr>
          <a:xfrm>
            <a:off x="8530531" y="5019818"/>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a:off x="8522419" y="5390947"/>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a:off x="9594474" y="5387808"/>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5" name="TextBox 64"/>
          <p:cNvSpPr txBox="1"/>
          <p:nvPr/>
        </p:nvSpPr>
        <p:spPr>
          <a:xfrm>
            <a:off x="7191621" y="5669441"/>
            <a:ext cx="4836883" cy="584775"/>
          </a:xfrm>
          <a:prstGeom prst="rect">
            <a:avLst/>
          </a:prstGeom>
          <a:noFill/>
        </p:spPr>
        <p:txBody>
          <a:bodyPr wrap="square" rtlCol="0">
            <a:spAutoFit/>
          </a:bodyPr>
          <a:lstStyle/>
          <a:p>
            <a:pPr algn="ctr"/>
            <a:r>
              <a:rPr lang="en-US" sz="1600" b="1" dirty="0"/>
              <a:t>PSC moves forward with modification of outcome, with public </a:t>
            </a:r>
            <a:r>
              <a:rPr lang="en-US" sz="1600" b="1" dirty="0" smtClean="0"/>
              <a:t>input. Modification </a:t>
            </a:r>
            <a:r>
              <a:rPr lang="en-US" sz="1600" b="1" dirty="0"/>
              <a:t>published on </a:t>
            </a:r>
            <a:r>
              <a:rPr lang="en-US" sz="1600" b="1" dirty="0" smtClean="0"/>
              <a:t>web </a:t>
            </a:r>
            <a:r>
              <a:rPr lang="en-US" sz="1600" b="1" dirty="0"/>
              <a:t>(</a:t>
            </a:r>
            <a:r>
              <a:rPr lang="en-US" sz="1600" b="1" dirty="0" smtClean="0"/>
              <a:t>p </a:t>
            </a:r>
            <a:r>
              <a:rPr lang="en-US" sz="1600" b="1" dirty="0"/>
              <a:t>3</a:t>
            </a:r>
            <a:r>
              <a:rPr lang="en-US" sz="1600" b="1" dirty="0" smtClean="0"/>
              <a:t>).</a:t>
            </a:r>
            <a:endParaRPr lang="en-US" sz="1600" b="1" dirty="0"/>
          </a:p>
        </p:txBody>
      </p:sp>
      <p:sp>
        <p:nvSpPr>
          <p:cNvPr id="66" name="Rectangle 65"/>
          <p:cNvSpPr/>
          <p:nvPr/>
        </p:nvSpPr>
        <p:spPr>
          <a:xfrm>
            <a:off x="4020087" y="3657590"/>
            <a:ext cx="3967263" cy="33855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3986992" y="3657378"/>
            <a:ext cx="4028068" cy="338554"/>
          </a:xfrm>
          <a:prstGeom prst="rect">
            <a:avLst/>
          </a:prstGeom>
          <a:noFill/>
        </p:spPr>
        <p:txBody>
          <a:bodyPr wrap="square" rtlCol="0">
            <a:spAutoFit/>
          </a:bodyPr>
          <a:lstStyle/>
          <a:p>
            <a:pPr marL="0" lvl="5" algn="ctr"/>
            <a:r>
              <a:rPr lang="en-US" sz="1600" b="1" dirty="0"/>
              <a:t>Are modifications to </a:t>
            </a:r>
            <a:r>
              <a:rPr lang="en-US" sz="1600" b="1" dirty="0" smtClean="0"/>
              <a:t>the </a:t>
            </a:r>
            <a:r>
              <a:rPr lang="en-US" sz="1600" b="1" u="sng" dirty="0" smtClean="0"/>
              <a:t>Outcome</a:t>
            </a:r>
            <a:r>
              <a:rPr lang="en-US" sz="1600" b="1" dirty="0" smtClean="0"/>
              <a:t> </a:t>
            </a:r>
            <a:r>
              <a:rPr lang="en-US" sz="1600" b="1" dirty="0"/>
              <a:t>necessary</a:t>
            </a:r>
            <a:r>
              <a:rPr lang="en-US" sz="1600" b="1" dirty="0" smtClean="0"/>
              <a:t>?</a:t>
            </a:r>
            <a:endParaRPr lang="en-US" sz="1600" b="1" dirty="0"/>
          </a:p>
        </p:txBody>
      </p:sp>
      <p:sp>
        <p:nvSpPr>
          <p:cNvPr id="80" name="TextBox 79"/>
          <p:cNvSpPr txBox="1"/>
          <p:nvPr/>
        </p:nvSpPr>
        <p:spPr>
          <a:xfrm>
            <a:off x="3377390" y="4060465"/>
            <a:ext cx="1072055" cy="307777"/>
          </a:xfrm>
          <a:prstGeom prst="rect">
            <a:avLst/>
          </a:prstGeom>
          <a:noFill/>
        </p:spPr>
        <p:txBody>
          <a:bodyPr wrap="square" rtlCol="0">
            <a:spAutoFit/>
          </a:bodyPr>
          <a:lstStyle/>
          <a:p>
            <a:pPr algn="ctr"/>
            <a:r>
              <a:rPr lang="en-US" sz="1400" b="1" dirty="0" smtClean="0">
                <a:solidFill>
                  <a:srgbClr val="FF0000"/>
                </a:solidFill>
              </a:rPr>
              <a:t>Yes</a:t>
            </a:r>
            <a:endParaRPr lang="en-US" sz="1400" b="1" baseline="30000" dirty="0">
              <a:solidFill>
                <a:srgbClr val="FF0000"/>
              </a:solidFill>
            </a:endParaRPr>
          </a:p>
        </p:txBody>
      </p:sp>
      <p:cxnSp>
        <p:nvCxnSpPr>
          <p:cNvPr id="81" name="Straight Connector 80"/>
          <p:cNvCxnSpPr/>
          <p:nvPr/>
        </p:nvCxnSpPr>
        <p:spPr>
          <a:xfrm>
            <a:off x="4454977" y="3998134"/>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3377406" y="4374510"/>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83" name="Straight Arrow Connector 82"/>
          <p:cNvCxnSpPr/>
          <p:nvPr/>
        </p:nvCxnSpPr>
        <p:spPr>
          <a:xfrm>
            <a:off x="3377403" y="4369250"/>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4" name="TextBox 83"/>
          <p:cNvSpPr txBox="1"/>
          <p:nvPr/>
        </p:nvSpPr>
        <p:spPr>
          <a:xfrm>
            <a:off x="6819994" y="4067949"/>
            <a:ext cx="1072057" cy="307777"/>
          </a:xfrm>
          <a:prstGeom prst="rect">
            <a:avLst/>
          </a:prstGeom>
          <a:noFill/>
        </p:spPr>
        <p:txBody>
          <a:bodyPr wrap="square" rtlCol="0">
            <a:spAutoFit/>
          </a:bodyPr>
          <a:lstStyle/>
          <a:p>
            <a:pPr algn="ctr"/>
            <a:r>
              <a:rPr lang="en-US" sz="1400" b="1" dirty="0" smtClean="0">
                <a:solidFill>
                  <a:srgbClr val="FF0000"/>
                </a:solidFill>
              </a:rPr>
              <a:t>No </a:t>
            </a:r>
          </a:p>
        </p:txBody>
      </p:sp>
      <p:cxnSp>
        <p:nvCxnSpPr>
          <p:cNvPr id="85" name="Straight Connector 84"/>
          <p:cNvCxnSpPr/>
          <p:nvPr/>
        </p:nvCxnSpPr>
        <p:spPr>
          <a:xfrm>
            <a:off x="6618601" y="3994586"/>
            <a:ext cx="0" cy="381634"/>
          </a:xfrm>
          <a:prstGeom prst="line">
            <a:avLst/>
          </a:prstGeom>
          <a:ln w="19050"/>
        </p:spPr>
        <p:style>
          <a:lnRef idx="1">
            <a:schemeClr val="dk1"/>
          </a:lnRef>
          <a:fillRef idx="0">
            <a:schemeClr val="dk1"/>
          </a:fillRef>
          <a:effectRef idx="0">
            <a:schemeClr val="dk1"/>
          </a:effectRef>
          <a:fontRef idx="minor">
            <a:schemeClr val="tx1"/>
          </a:fontRef>
        </p:style>
      </p:cxnSp>
      <p:cxnSp>
        <p:nvCxnSpPr>
          <p:cNvPr id="86" name="Straight Connector 85"/>
          <p:cNvCxnSpPr/>
          <p:nvPr/>
        </p:nvCxnSpPr>
        <p:spPr>
          <a:xfrm>
            <a:off x="6610489" y="4365715"/>
            <a:ext cx="1072055"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87" name="Straight Arrow Connector 86"/>
          <p:cNvCxnSpPr/>
          <p:nvPr/>
        </p:nvCxnSpPr>
        <p:spPr>
          <a:xfrm>
            <a:off x="7682544" y="4362576"/>
            <a:ext cx="0" cy="289037"/>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8" name="Footer Placeholder 22"/>
          <p:cNvSpPr txBox="1">
            <a:spLocks/>
          </p:cNvSpPr>
          <p:nvPr/>
        </p:nvSpPr>
        <p:spPr>
          <a:xfrm>
            <a:off x="13254" y="6258537"/>
            <a:ext cx="12192000" cy="599463"/>
          </a:xfrm>
          <a:prstGeom prst="rect">
            <a:avLst/>
          </a:prstGeom>
        </p:spPr>
        <p:txBody>
          <a:bodyPr vert="horz" lIns="91440" tIns="45720" rIns="91440" bIns="45720" rtlCol="0" anchor="t"/>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4"/>
            <a:r>
              <a:rPr lang="en-US" sz="900" baseline="30000" dirty="0" smtClean="0">
                <a:solidFill>
                  <a:schemeClr val="bg1">
                    <a:lumMod val="50000"/>
                  </a:schemeClr>
                </a:solidFill>
              </a:rPr>
              <a:t>1</a:t>
            </a:r>
            <a:r>
              <a:rPr lang="en-US" sz="900" dirty="0" smtClean="0">
                <a:solidFill>
                  <a:schemeClr val="bg1">
                    <a:lumMod val="50000"/>
                  </a:schemeClr>
                </a:solidFill>
              </a:rPr>
              <a:t> Review Management Strategy (p. 15) assumptions, factors, and approaches to determine if changes need to be made to Management Strategy approaches, factors influencing, monitoring, etc.</a:t>
            </a:r>
          </a:p>
          <a:p>
            <a:pPr marL="0" lvl="4"/>
            <a:r>
              <a:rPr lang="en-US" sz="900" baseline="30000" dirty="0" smtClean="0">
                <a:solidFill>
                  <a:schemeClr val="bg1">
                    <a:lumMod val="50000"/>
                  </a:schemeClr>
                </a:solidFill>
              </a:rPr>
              <a:t>2</a:t>
            </a:r>
            <a:r>
              <a:rPr lang="en-US" sz="900" dirty="0" smtClean="0">
                <a:solidFill>
                  <a:schemeClr val="bg1">
                    <a:lumMod val="50000"/>
                  </a:schemeClr>
                </a:solidFill>
              </a:rPr>
              <a:t> Workplan updated with next biennial actions; signatories update participation (p. 3).</a:t>
            </a:r>
          </a:p>
          <a:p>
            <a:pPr marL="0" lvl="4"/>
            <a:r>
              <a:rPr lang="en-US" sz="900" baseline="30000" dirty="0" smtClean="0">
                <a:solidFill>
                  <a:schemeClr val="bg1">
                    <a:lumMod val="50000"/>
                  </a:schemeClr>
                </a:solidFill>
              </a:rPr>
              <a:t>3</a:t>
            </a:r>
            <a:r>
              <a:rPr lang="en-US" sz="900" dirty="0" smtClean="0">
                <a:solidFill>
                  <a:schemeClr val="bg1">
                    <a:lumMod val="50000"/>
                  </a:schemeClr>
                </a:solidFill>
              </a:rPr>
              <a:t> Either at Biennial Review or at “special emphasis” slot in regular Management Board meeting (depending on urgency and critical path).</a:t>
            </a:r>
          </a:p>
          <a:p>
            <a:pPr algn="l"/>
            <a:r>
              <a:rPr lang="en-US" sz="900" baseline="30000" dirty="0" smtClean="0">
                <a:solidFill>
                  <a:schemeClr val="bg1">
                    <a:lumMod val="50000"/>
                  </a:schemeClr>
                </a:solidFill>
              </a:rPr>
              <a:t>4</a:t>
            </a:r>
            <a:r>
              <a:rPr lang="en-US" sz="900" dirty="0" smtClean="0">
                <a:solidFill>
                  <a:schemeClr val="bg1">
                    <a:lumMod val="50000"/>
                  </a:schemeClr>
                </a:solidFill>
              </a:rPr>
              <a:t> Management Board Action: identify other GITs/Workgroups/Advisory Committees that would help resolve barrier(s), identify action(s) a signatory can take, elevate to PSC, etc.</a:t>
            </a:r>
            <a:endParaRPr lang="en-US" sz="900" dirty="0">
              <a:solidFill>
                <a:schemeClr val="bg1">
                  <a:lumMod val="50000"/>
                </a:schemeClr>
              </a:solidFill>
            </a:endParaRPr>
          </a:p>
        </p:txBody>
      </p:sp>
      <p:sp>
        <p:nvSpPr>
          <p:cNvPr id="8" name="Rectangle 7"/>
          <p:cNvSpPr/>
          <p:nvPr/>
        </p:nvSpPr>
        <p:spPr>
          <a:xfrm>
            <a:off x="10031104" y="85533"/>
            <a:ext cx="192774" cy="187422"/>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10033376" y="319821"/>
            <a:ext cx="192774" cy="187422"/>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a:off x="10019607" y="540461"/>
            <a:ext cx="192774" cy="187422"/>
          </a:xfrm>
          <a:prstGeom prst="rect">
            <a:avLst/>
          </a:prstGeom>
          <a:solidFill>
            <a:srgbClr val="CC99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0196582" y="38183"/>
            <a:ext cx="1968122" cy="276999"/>
          </a:xfrm>
          <a:prstGeom prst="rect">
            <a:avLst/>
          </a:prstGeom>
          <a:noFill/>
        </p:spPr>
        <p:txBody>
          <a:bodyPr wrap="square" rtlCol="0" anchor="ctr">
            <a:spAutoFit/>
          </a:bodyPr>
          <a:lstStyle/>
          <a:p>
            <a:r>
              <a:rPr lang="en-US" sz="1200" dirty="0" smtClean="0"/>
              <a:t>= GIT decision; MB informed</a:t>
            </a:r>
          </a:p>
        </p:txBody>
      </p:sp>
      <p:sp>
        <p:nvSpPr>
          <p:cNvPr id="93" name="TextBox 92"/>
          <p:cNvSpPr txBox="1"/>
          <p:nvPr/>
        </p:nvSpPr>
        <p:spPr>
          <a:xfrm>
            <a:off x="10198854" y="272471"/>
            <a:ext cx="1968122" cy="276999"/>
          </a:xfrm>
          <a:prstGeom prst="rect">
            <a:avLst/>
          </a:prstGeom>
          <a:noFill/>
        </p:spPr>
        <p:txBody>
          <a:bodyPr wrap="square" rtlCol="0" anchor="ctr">
            <a:spAutoFit/>
          </a:bodyPr>
          <a:lstStyle/>
          <a:p>
            <a:r>
              <a:rPr lang="en-US" sz="1200" dirty="0" smtClean="0"/>
              <a:t>= MB decision; PSC informed</a:t>
            </a:r>
          </a:p>
        </p:txBody>
      </p:sp>
      <p:sp>
        <p:nvSpPr>
          <p:cNvPr id="94" name="TextBox 93"/>
          <p:cNvSpPr txBox="1"/>
          <p:nvPr/>
        </p:nvSpPr>
        <p:spPr>
          <a:xfrm>
            <a:off x="10201126" y="493111"/>
            <a:ext cx="1968122" cy="276999"/>
          </a:xfrm>
          <a:prstGeom prst="rect">
            <a:avLst/>
          </a:prstGeom>
          <a:noFill/>
        </p:spPr>
        <p:txBody>
          <a:bodyPr wrap="square" rtlCol="0" anchor="ctr">
            <a:spAutoFit/>
          </a:bodyPr>
          <a:lstStyle/>
          <a:p>
            <a:r>
              <a:rPr lang="en-US" sz="1200" dirty="0" smtClean="0"/>
              <a:t>= PSC decision; EC informed</a:t>
            </a:r>
          </a:p>
        </p:txBody>
      </p:sp>
      <p:sp>
        <p:nvSpPr>
          <p:cNvPr id="95" name="Rectangle 94"/>
          <p:cNvSpPr/>
          <p:nvPr/>
        </p:nvSpPr>
        <p:spPr>
          <a:xfrm>
            <a:off x="10021879" y="761101"/>
            <a:ext cx="192774" cy="187422"/>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10203398" y="713749"/>
            <a:ext cx="1968122" cy="276999"/>
          </a:xfrm>
          <a:prstGeom prst="rect">
            <a:avLst/>
          </a:prstGeom>
          <a:noFill/>
        </p:spPr>
        <p:txBody>
          <a:bodyPr wrap="square" rtlCol="0" anchor="ctr">
            <a:spAutoFit/>
          </a:bodyPr>
          <a:lstStyle/>
          <a:p>
            <a:r>
              <a:rPr lang="en-US" sz="1200" dirty="0" smtClean="0"/>
              <a:t>= EC decision</a:t>
            </a:r>
          </a:p>
        </p:txBody>
      </p:sp>
      <p:sp>
        <p:nvSpPr>
          <p:cNvPr id="2" name="Date Placeholder 1"/>
          <p:cNvSpPr>
            <a:spLocks noGrp="1"/>
          </p:cNvSpPr>
          <p:nvPr>
            <p:ph type="dt" sz="half" idx="10"/>
          </p:nvPr>
        </p:nvSpPr>
        <p:spPr/>
        <p:txBody>
          <a:bodyPr/>
          <a:lstStyle/>
          <a:p>
            <a:fld id="{92A25BAA-8AFC-436C-9D79-00A9A14EA6EC}" type="datetime1">
              <a:rPr lang="en-US" smtClean="0"/>
              <a:t>8/31/2016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98441D81-EC08-4D09-9E34-F440F86FF683}" type="slidenum">
              <a:rPr lang="en-US" smtClean="0"/>
              <a:t>15</a:t>
            </a:fld>
            <a:endParaRPr lang="en-US"/>
          </a:p>
        </p:txBody>
      </p:sp>
    </p:spTree>
    <p:extLst>
      <p:ext uri="{BB962C8B-B14F-4D97-AF65-F5344CB8AC3E}">
        <p14:creationId xmlns:p14="http://schemas.microsoft.com/office/powerpoint/2010/main" val="3117148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Biennial Strategy Review </a:t>
            </a:r>
            <a:r>
              <a:rPr lang="en-US" b="1" dirty="0" smtClean="0"/>
              <a:t>System</a:t>
            </a:r>
            <a:br>
              <a:rPr lang="en-US" b="1" dirty="0" smtClean="0"/>
            </a:br>
            <a:r>
              <a:rPr lang="en-US" sz="4000" i="1" dirty="0" smtClean="0"/>
              <a:t>Why is it needed?</a:t>
            </a:r>
            <a:endParaRPr lang="en-US" sz="4000" i="1" dirty="0"/>
          </a:p>
        </p:txBody>
      </p:sp>
      <p:sp>
        <p:nvSpPr>
          <p:cNvPr id="3" name="Content Placeholder 2"/>
          <p:cNvSpPr>
            <a:spLocks noGrp="1"/>
          </p:cNvSpPr>
          <p:nvPr>
            <p:ph idx="1"/>
          </p:nvPr>
        </p:nvSpPr>
        <p:spPr>
          <a:xfrm>
            <a:off x="838200" y="1980899"/>
            <a:ext cx="10515600" cy="4575175"/>
          </a:xfrm>
        </p:spPr>
        <p:txBody>
          <a:bodyPr>
            <a:normAutofit fontScale="85000" lnSpcReduction="20000"/>
          </a:bodyPr>
          <a:lstStyle/>
          <a:p>
            <a:pPr lvl="0"/>
            <a:r>
              <a:rPr lang="en-US" dirty="0" smtClean="0"/>
              <a:t>Fulfill </a:t>
            </a:r>
            <a:r>
              <a:rPr lang="en-US" b="1" dirty="0" smtClean="0"/>
              <a:t>2014</a:t>
            </a:r>
            <a:r>
              <a:rPr lang="en-US" dirty="0" smtClean="0"/>
              <a:t> </a:t>
            </a:r>
            <a:r>
              <a:rPr lang="en-US" b="1" dirty="0" smtClean="0"/>
              <a:t>Chesapeake </a:t>
            </a:r>
            <a:r>
              <a:rPr lang="en-US" b="1" dirty="0"/>
              <a:t>Bay Watershed Agreement</a:t>
            </a:r>
            <a:r>
              <a:rPr lang="en-US" dirty="0"/>
              <a:t> </a:t>
            </a:r>
            <a:r>
              <a:rPr lang="en-US" dirty="0" smtClean="0"/>
              <a:t>(Agreement) commitment </a:t>
            </a:r>
            <a:r>
              <a:rPr lang="en-US" dirty="0"/>
              <a:t>to </a:t>
            </a:r>
            <a:r>
              <a:rPr lang="en-US" dirty="0" smtClean="0"/>
              <a:t>biennially re-evaluate and update management strategies. PSC is required to report on implementation to the Executive Council. </a:t>
            </a:r>
          </a:p>
          <a:p>
            <a:pPr lvl="0"/>
            <a:r>
              <a:rPr lang="en-US" dirty="0" smtClean="0"/>
              <a:t>Support PSC charge to use </a:t>
            </a:r>
            <a:r>
              <a:rPr lang="en-US" dirty="0"/>
              <a:t>the </a:t>
            </a:r>
            <a:r>
              <a:rPr lang="en-US" b="1" dirty="0"/>
              <a:t>Decision </a:t>
            </a:r>
            <a:r>
              <a:rPr lang="en-US" b="1" dirty="0" smtClean="0"/>
              <a:t>Framework </a:t>
            </a:r>
            <a:r>
              <a:rPr lang="en-US" dirty="0" smtClean="0"/>
              <a:t>to adaptively manage (later re-affirmed </a:t>
            </a:r>
            <a:r>
              <a:rPr lang="en-US" dirty="0"/>
              <a:t>in </a:t>
            </a:r>
            <a:r>
              <a:rPr lang="en-US" dirty="0" smtClean="0"/>
              <a:t>the Agreement).</a:t>
            </a:r>
            <a:endParaRPr lang="en-US" dirty="0"/>
          </a:p>
          <a:p>
            <a:pPr lvl="0"/>
            <a:r>
              <a:rPr lang="en-US" dirty="0" smtClean="0"/>
              <a:t>Establish consistent method for identifying changes to </a:t>
            </a:r>
            <a:r>
              <a:rPr lang="en-US" b="1" dirty="0" smtClean="0"/>
              <a:t>goals </a:t>
            </a:r>
            <a:r>
              <a:rPr lang="en-US" b="1" dirty="0"/>
              <a:t>and outcomes</a:t>
            </a:r>
            <a:r>
              <a:rPr lang="en-US" dirty="0"/>
              <a:t> articulated through </a:t>
            </a:r>
            <a:r>
              <a:rPr lang="en-US" dirty="0" smtClean="0"/>
              <a:t>the Agreement.</a:t>
            </a:r>
            <a:endParaRPr lang="en-US" dirty="0"/>
          </a:p>
          <a:p>
            <a:pPr lvl="0"/>
            <a:r>
              <a:rPr lang="en-US" dirty="0" smtClean="0"/>
              <a:t>Utilize the </a:t>
            </a:r>
            <a:r>
              <a:rPr lang="en-US" b="1" dirty="0" smtClean="0"/>
              <a:t>Indicators </a:t>
            </a:r>
            <a:r>
              <a:rPr lang="en-US" b="1" dirty="0"/>
              <a:t>Framework</a:t>
            </a:r>
            <a:r>
              <a:rPr lang="en-US" dirty="0"/>
              <a:t> </a:t>
            </a:r>
            <a:r>
              <a:rPr lang="en-US" dirty="0" smtClean="0"/>
              <a:t>to </a:t>
            </a:r>
            <a:r>
              <a:rPr lang="en-US" dirty="0"/>
              <a:t>track progress </a:t>
            </a:r>
            <a:r>
              <a:rPr lang="en-US" dirty="0" smtClean="0"/>
              <a:t>toward outcomes, to </a:t>
            </a:r>
            <a:r>
              <a:rPr lang="en-US" dirty="0"/>
              <a:t>understand what factors influence </a:t>
            </a:r>
            <a:r>
              <a:rPr lang="en-US" dirty="0" smtClean="0"/>
              <a:t>outcome achievement, </a:t>
            </a:r>
            <a:r>
              <a:rPr lang="en-US" dirty="0"/>
              <a:t>and whether </a:t>
            </a:r>
            <a:r>
              <a:rPr lang="en-US" dirty="0" smtClean="0"/>
              <a:t>the program </a:t>
            </a:r>
            <a:r>
              <a:rPr lang="en-US" dirty="0"/>
              <a:t>did what </a:t>
            </a:r>
            <a:r>
              <a:rPr lang="en-US" dirty="0" smtClean="0"/>
              <a:t>it </a:t>
            </a:r>
            <a:r>
              <a:rPr lang="en-US" dirty="0"/>
              <a:t>said </a:t>
            </a:r>
            <a:r>
              <a:rPr lang="en-US" dirty="0" smtClean="0"/>
              <a:t>it </a:t>
            </a:r>
            <a:r>
              <a:rPr lang="en-US" dirty="0"/>
              <a:t>would </a:t>
            </a:r>
            <a:r>
              <a:rPr lang="en-US" dirty="0" smtClean="0"/>
              <a:t>do.</a:t>
            </a:r>
            <a:endParaRPr lang="en-US" dirty="0"/>
          </a:p>
          <a:p>
            <a:pPr lvl="0"/>
            <a:r>
              <a:rPr lang="en-US" dirty="0" smtClean="0"/>
              <a:t>Support</a:t>
            </a:r>
            <a:r>
              <a:rPr lang="en-US" b="1" dirty="0" smtClean="0"/>
              <a:t> evolving </a:t>
            </a:r>
            <a:r>
              <a:rPr lang="en-US" b="1" dirty="0"/>
              <a:t>partnership needs</a:t>
            </a:r>
            <a:r>
              <a:rPr lang="en-US" dirty="0"/>
              <a:t> related to accountability, transparency, and decision-support identified through </a:t>
            </a:r>
            <a:r>
              <a:rPr lang="en-US" dirty="0" smtClean="0"/>
              <a:t>stakeholder </a:t>
            </a:r>
            <a:r>
              <a:rPr lang="en-US" b="1" dirty="0" smtClean="0"/>
              <a:t>research</a:t>
            </a:r>
            <a:r>
              <a:rPr lang="en-US" dirty="0" smtClean="0"/>
              <a:t>.</a:t>
            </a:r>
          </a:p>
          <a:p>
            <a:pPr lvl="0"/>
            <a:r>
              <a:rPr lang="en-US" dirty="0" smtClean="0"/>
              <a:t>Promote </a:t>
            </a:r>
            <a:r>
              <a:rPr lang="en-US" b="1" dirty="0" smtClean="0"/>
              <a:t>core </a:t>
            </a:r>
            <a:r>
              <a:rPr lang="en-US" b="1" dirty="0"/>
              <a:t>values </a:t>
            </a:r>
            <a:r>
              <a:rPr lang="en-US" dirty="0" smtClean="0"/>
              <a:t>such as flexibility</a:t>
            </a:r>
            <a:r>
              <a:rPr lang="en-US" dirty="0"/>
              <a:t>, trust, open conversation, </a:t>
            </a:r>
            <a:r>
              <a:rPr lang="en-US" dirty="0" smtClean="0"/>
              <a:t>efficiency, </a:t>
            </a:r>
            <a:r>
              <a:rPr lang="en-US" dirty="0"/>
              <a:t>predictability, collaboration, and </a:t>
            </a:r>
            <a:r>
              <a:rPr lang="en-US" dirty="0" smtClean="0"/>
              <a:t>solution-finding. </a:t>
            </a:r>
            <a:endParaRPr lang="en-US" dirty="0"/>
          </a:p>
          <a:p>
            <a:pPr marL="0" indent="0">
              <a:buNone/>
            </a:pPr>
            <a:endParaRPr lang="en-US" dirty="0"/>
          </a:p>
        </p:txBody>
      </p:sp>
      <p:sp>
        <p:nvSpPr>
          <p:cNvPr id="4" name="Date Placeholder 3"/>
          <p:cNvSpPr>
            <a:spLocks noGrp="1"/>
          </p:cNvSpPr>
          <p:nvPr>
            <p:ph type="dt" sz="half" idx="10"/>
          </p:nvPr>
        </p:nvSpPr>
        <p:spPr/>
        <p:txBody>
          <a:bodyPr/>
          <a:lstStyle/>
          <a:p>
            <a:fld id="{C6F4D29D-B9AB-463B-AE05-17227BC83C2A}" type="datetime1">
              <a:rPr lang="en-US" smtClean="0"/>
              <a:t>8/31/2016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2</a:t>
            </a:fld>
            <a:endParaRPr lang="en-US"/>
          </a:p>
        </p:txBody>
      </p:sp>
    </p:spTree>
    <p:extLst>
      <p:ext uri="{BB962C8B-B14F-4D97-AF65-F5344CB8AC3E}">
        <p14:creationId xmlns:p14="http://schemas.microsoft.com/office/powerpoint/2010/main" val="2718944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Timeline</a:t>
            </a:r>
            <a:r>
              <a:rPr lang="en-US" b="1" dirty="0"/>
              <a:t/>
            </a:r>
            <a:br>
              <a:rPr lang="en-US" b="1" dirty="0"/>
            </a:br>
            <a:r>
              <a:rPr lang="en-US" sz="4000" i="1" dirty="0" smtClean="0"/>
              <a:t>How do we do it?</a:t>
            </a:r>
            <a:endParaRPr lang="en-US" sz="4000" i="1" dirty="0"/>
          </a:p>
        </p:txBody>
      </p:sp>
      <p:sp>
        <p:nvSpPr>
          <p:cNvPr id="5" name="Content Placeholder 2"/>
          <p:cNvSpPr>
            <a:spLocks noGrp="1"/>
          </p:cNvSpPr>
          <p:nvPr>
            <p:ph idx="1"/>
          </p:nvPr>
        </p:nvSpPr>
        <p:spPr>
          <a:xfrm>
            <a:off x="838200" y="1980899"/>
            <a:ext cx="10515600" cy="4575175"/>
          </a:xfrm>
        </p:spPr>
        <p:txBody>
          <a:bodyPr>
            <a:normAutofit/>
          </a:bodyPr>
          <a:lstStyle/>
          <a:p>
            <a:pPr lvl="0"/>
            <a:r>
              <a:rPr lang="en-US" dirty="0" smtClean="0"/>
              <a:t>Planned two-year schedule </a:t>
            </a:r>
          </a:p>
          <a:p>
            <a:pPr lvl="0"/>
            <a:r>
              <a:rPr lang="en-US" dirty="0" smtClean="0"/>
              <a:t>Regular meetings designed to accomplish specific objectives</a:t>
            </a:r>
          </a:p>
          <a:p>
            <a:pPr lvl="0"/>
            <a:r>
              <a:rPr lang="en-US" dirty="0" smtClean="0"/>
              <a:t>Work-planning/in-depth discussions distributed throughout the year</a:t>
            </a:r>
          </a:p>
          <a:p>
            <a:pPr lvl="0"/>
            <a:r>
              <a:rPr lang="en-US" dirty="0"/>
              <a:t>A</a:t>
            </a:r>
            <a:r>
              <a:rPr lang="en-US" dirty="0" smtClean="0"/>
              <a:t>ppropriate decision-makers provided with robust information to guide work</a:t>
            </a:r>
          </a:p>
          <a:p>
            <a:pPr lvl="0"/>
            <a:r>
              <a:rPr lang="en-US" dirty="0" smtClean="0"/>
              <a:t>Clearly defined process and outputs.</a:t>
            </a:r>
            <a:endParaRPr lang="en-US" dirty="0"/>
          </a:p>
        </p:txBody>
      </p:sp>
      <p:sp>
        <p:nvSpPr>
          <p:cNvPr id="3" name="Date Placeholder 2"/>
          <p:cNvSpPr>
            <a:spLocks noGrp="1"/>
          </p:cNvSpPr>
          <p:nvPr>
            <p:ph type="dt" sz="half" idx="10"/>
          </p:nvPr>
        </p:nvSpPr>
        <p:spPr/>
        <p:txBody>
          <a:bodyPr/>
          <a:lstStyle/>
          <a:p>
            <a:fld id="{6E801240-10BA-47F6-9F35-F3717D1B4A30}"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3</a:t>
            </a:fld>
            <a:endParaRPr lang="en-US"/>
          </a:p>
        </p:txBody>
      </p:sp>
    </p:spTree>
    <p:extLst>
      <p:ext uri="{BB962C8B-B14F-4D97-AF65-F5344CB8AC3E}">
        <p14:creationId xmlns:p14="http://schemas.microsoft.com/office/powerpoint/2010/main" val="3012718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534235" y="928379"/>
          <a:ext cx="11236007" cy="4749407"/>
        </p:xfrm>
        <a:graphic>
          <a:graphicData uri="http://schemas.openxmlformats.org/drawingml/2006/table">
            <a:tbl>
              <a:tblPr firstRow="1" bandRow="1">
                <a:tableStyleId>{5C22544A-7EE6-4342-B048-85BDC9FD1C3A}</a:tableStyleId>
              </a:tblPr>
              <a:tblGrid>
                <a:gridCol w="2514685"/>
                <a:gridCol w="8721322"/>
              </a:tblGrid>
              <a:tr h="549547">
                <a:tc>
                  <a:txBody>
                    <a:bodyPr/>
                    <a:lstStyle/>
                    <a:p>
                      <a:pPr algn="ctr"/>
                      <a:r>
                        <a:rPr lang="en-US" sz="2400" dirty="0" smtClean="0"/>
                        <a:t>Date</a:t>
                      </a:r>
                      <a:endParaRPr lang="en-US" sz="2400" dirty="0"/>
                    </a:p>
                  </a:txBody>
                  <a:tcPr marT="0" anchor="ctr"/>
                </a:tc>
                <a:tc>
                  <a:txBody>
                    <a:bodyPr/>
                    <a:lstStyle/>
                    <a:p>
                      <a:pPr algn="ctr"/>
                      <a:r>
                        <a:rPr lang="en-US" sz="2400" dirty="0" smtClean="0"/>
                        <a:t>Action</a:t>
                      </a:r>
                      <a:endParaRPr lang="en-US" sz="2400" dirty="0"/>
                    </a:p>
                  </a:txBody>
                  <a:tcPr marT="0" anchor="ctr"/>
                </a:tc>
              </a:tr>
              <a:tr h="595423">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August 2,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draft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options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GIT6</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Solicit input for revisions.</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563525">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August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30,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revised draft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options 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 Chairs</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Present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during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GIT Chairs meeting, have Chairs review and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comment.</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06056">
                <a:tc>
                  <a:txBody>
                    <a:bodyPr/>
                    <a:lstStyle/>
                    <a:p>
                      <a:pPr marL="0" marR="0" algn="l">
                        <a:spcBef>
                          <a:spcPts val="0"/>
                        </a:spcBef>
                        <a:spcAft>
                          <a:spcPts val="0"/>
                        </a:spcAft>
                      </a:pPr>
                      <a:r>
                        <a:rPr lang="en-US" sz="1600" b="1" dirty="0" smtClean="0">
                          <a:effectLst/>
                          <a:latin typeface="+mn-lt"/>
                          <a:ea typeface="MS Mincho" panose="02020609040205080304" pitchFamily="49" charset="-128"/>
                          <a:cs typeface="Times New Roman" panose="02020603050405020304" pitchFamily="18" charset="0"/>
                        </a:rPr>
                        <a:t>September 6, 2016</a:t>
                      </a:r>
                      <a:endParaRPr lang="en-US" sz="1600" b="1" dirty="0">
                        <a:effectLst/>
                        <a:latin typeface="+mn-lt"/>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b="1" dirty="0" smtClean="0">
                          <a:effectLst/>
                          <a:latin typeface="+mn-lt"/>
                          <a:ea typeface="MS Mincho" panose="02020609040205080304" pitchFamily="49" charset="-128"/>
                          <a:cs typeface="Times New Roman" panose="02020603050405020304" pitchFamily="18" charset="0"/>
                        </a:rPr>
                        <a:t>GIT 6 and STAC </a:t>
                      </a:r>
                      <a:r>
                        <a:rPr lang="en-US" sz="1600" dirty="0" smtClean="0">
                          <a:effectLst/>
                          <a:latin typeface="+mn-lt"/>
                          <a:ea typeface="MS Mincho" panose="02020609040205080304" pitchFamily="49" charset="-128"/>
                          <a:cs typeface="Times New Roman" panose="02020603050405020304" pitchFamily="18" charset="0"/>
                        </a:rPr>
                        <a:t>representatives review comments</a:t>
                      </a:r>
                      <a:r>
                        <a:rPr lang="en-US" sz="1600" baseline="0" dirty="0" smtClean="0">
                          <a:effectLst/>
                          <a:latin typeface="+mn-lt"/>
                          <a:ea typeface="MS Mincho" panose="02020609040205080304" pitchFamily="49" charset="-128"/>
                          <a:cs typeface="Times New Roman" panose="02020603050405020304" pitchFamily="18" charset="0"/>
                        </a:rPr>
                        <a:t> from GIT Chairs and modifies options as needed.  </a:t>
                      </a:r>
                      <a:endParaRPr lang="en-US" sz="1600" dirty="0">
                        <a:effectLst/>
                        <a:latin typeface="+mn-lt"/>
                        <a:ea typeface="MS Mincho" panose="02020609040205080304" pitchFamily="49" charset="-128"/>
                        <a:cs typeface="Times New Roman" panose="02020603050405020304" pitchFamily="18" charset="0"/>
                      </a:endParaRPr>
                    </a:p>
                  </a:txBody>
                  <a:tcPr marL="68580" marR="68580" marT="0" marB="0" anchor="ctr"/>
                </a:tc>
              </a:tr>
              <a:tr h="637954">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September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revised</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draft options to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Board</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for review and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discussion.</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06056">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October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Revise and edit the draft Operational Plan to incorporate Management Board suggestions at full-day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GIT6</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 meeting.</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616688">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November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Present recommended draft to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a:t>
                      </a:r>
                      <a:r>
                        <a:rPr lang="en-US" sz="1600" b="1" dirty="0" smtClean="0">
                          <a:effectLst/>
                          <a:latin typeface="Calibri" panose="020F0502020204030204" pitchFamily="34" charset="0"/>
                          <a:ea typeface="MS Mincho" panose="02020609040205080304" pitchFamily="49" charset="-128"/>
                          <a:cs typeface="Times New Roman" panose="02020603050405020304" pitchFamily="18" charset="0"/>
                        </a:rPr>
                        <a:t>Board</a:t>
                      </a:r>
                      <a:r>
                        <a:rPr lang="en-US" sz="1600" b="0" baseline="0" dirty="0" smtClean="0">
                          <a:effectLst/>
                          <a:latin typeface="Calibri" panose="020F0502020204030204" pitchFamily="34" charset="0"/>
                          <a:ea typeface="MS Mincho" panose="02020609040205080304" pitchFamily="49" charset="-128"/>
                          <a:cs typeface="Times New Roman" panose="02020603050405020304" pitchFamily="18" charset="0"/>
                        </a:rPr>
                        <a:t> and conduct</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a “test run” scenario </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the MB meeting (i.e</a:t>
                      </a:r>
                      <a:r>
                        <a:rPr lang="en-US" sz="1600" dirty="0" smtClean="0">
                          <a:effectLst/>
                          <a:latin typeface="Calibri" panose="020F0502020204030204" pitchFamily="34" charset="0"/>
                          <a:ea typeface="MS Mincho" panose="02020609040205080304" pitchFamily="49" charset="-128"/>
                          <a:cs typeface="Times New Roman" panose="02020603050405020304" pitchFamily="18" charset="0"/>
                        </a:rPr>
                        <a:t>.,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Blue Crab).</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r h="574158">
                <a:tc>
                  <a:txBody>
                    <a:bodyPr/>
                    <a:lstStyle/>
                    <a:p>
                      <a:pPr marL="0" marR="0" algn="l">
                        <a:spcBef>
                          <a:spcPts val="0"/>
                        </a:spcBef>
                        <a:spcAft>
                          <a:spcPts val="0"/>
                        </a:spcAft>
                      </a:pPr>
                      <a:r>
                        <a:rPr lang="en-US" sz="1600" b="1" dirty="0">
                          <a:effectLst/>
                          <a:latin typeface="Calibri" panose="020F0502020204030204" pitchFamily="34" charset="0"/>
                          <a:ea typeface="MS Mincho" panose="02020609040205080304" pitchFamily="49" charset="-128"/>
                          <a:cs typeface="Times New Roman" panose="02020603050405020304" pitchFamily="18" charset="0"/>
                        </a:rPr>
                        <a:t>December 2016</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600" dirty="0">
                          <a:effectLst/>
                          <a:latin typeface="Calibri" panose="020F0502020204030204" pitchFamily="34" charset="0"/>
                          <a:ea typeface="MS Mincho" panose="02020609040205080304" pitchFamily="49" charset="-128"/>
                          <a:cs typeface="Times New Roman" panose="02020603050405020304" pitchFamily="18" charset="0"/>
                        </a:rPr>
                        <a:t>Present final draft of Operational Plan to </a:t>
                      </a:r>
                      <a:r>
                        <a:rPr lang="en-US" sz="1600" b="1" dirty="0">
                          <a:effectLst/>
                          <a:latin typeface="Calibri" panose="020F0502020204030204" pitchFamily="34" charset="0"/>
                          <a:ea typeface="MS Mincho" panose="02020609040205080304" pitchFamily="49" charset="-128"/>
                          <a:cs typeface="Times New Roman" panose="02020603050405020304" pitchFamily="18" charset="0"/>
                        </a:rPr>
                        <a:t>Management Board </a:t>
                      </a:r>
                      <a:r>
                        <a:rPr lang="en-US" sz="1600" dirty="0">
                          <a:effectLst/>
                          <a:latin typeface="Calibri" panose="020F0502020204030204" pitchFamily="34" charset="0"/>
                          <a:ea typeface="MS Mincho" panose="02020609040205080304" pitchFamily="49" charset="-128"/>
                          <a:cs typeface="Times New Roman" panose="02020603050405020304" pitchFamily="18" charset="0"/>
                        </a:rPr>
                        <a:t>for approval and implementation.</a:t>
                      </a:r>
                      <a:endParaRPr lang="en-US" sz="16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nchor="ctr"/>
                </a:tc>
              </a:tr>
            </a:tbl>
          </a:graphicData>
        </a:graphic>
      </p:graphicFrame>
      <p:sp>
        <p:nvSpPr>
          <p:cNvPr id="2" name="Rectangle 1"/>
          <p:cNvSpPr/>
          <p:nvPr/>
        </p:nvSpPr>
        <p:spPr>
          <a:xfrm>
            <a:off x="781135" y="143247"/>
            <a:ext cx="9601218" cy="584775"/>
          </a:xfrm>
          <a:prstGeom prst="rect">
            <a:avLst/>
          </a:prstGeom>
        </p:spPr>
        <p:txBody>
          <a:bodyPr wrap="none">
            <a:spAutoFit/>
          </a:bodyPr>
          <a:lstStyle/>
          <a:p>
            <a:r>
              <a:rPr lang="en-US" sz="3200" dirty="0">
                <a:solidFill>
                  <a:prstClr val="black"/>
                </a:solidFill>
                <a:latin typeface="Calibri Light" panose="020F0302020204030204"/>
                <a:ea typeface="+mj-ea"/>
                <a:cs typeface="+mj-cs"/>
              </a:rPr>
              <a:t>Biennial Strategy Review </a:t>
            </a:r>
            <a:r>
              <a:rPr lang="en-US" sz="3200" dirty="0" smtClean="0">
                <a:solidFill>
                  <a:prstClr val="black"/>
                </a:solidFill>
                <a:latin typeface="Calibri Light" panose="020F0302020204030204"/>
                <a:ea typeface="+mj-ea"/>
                <a:cs typeface="+mj-cs"/>
              </a:rPr>
              <a:t>System – Development Timeline</a:t>
            </a:r>
            <a:endParaRPr lang="en-US" dirty="0"/>
          </a:p>
        </p:txBody>
      </p:sp>
      <p:sp>
        <p:nvSpPr>
          <p:cNvPr id="4" name="Date Placeholder 3"/>
          <p:cNvSpPr>
            <a:spLocks noGrp="1"/>
          </p:cNvSpPr>
          <p:nvPr>
            <p:ph type="dt" sz="half" idx="10"/>
          </p:nvPr>
        </p:nvSpPr>
        <p:spPr/>
        <p:txBody>
          <a:bodyPr/>
          <a:lstStyle/>
          <a:p>
            <a:fld id="{32257F49-C1DF-4CF1-830B-864091437B9C}" type="datetime1">
              <a:rPr lang="en-US" smtClean="0"/>
              <a:t>8/31/2016</a:t>
            </a:fld>
            <a:endParaRPr lang="en-US"/>
          </a:p>
        </p:txBody>
      </p:sp>
      <p:sp>
        <p:nvSpPr>
          <p:cNvPr id="5" name="Slide Number Placeholder 4"/>
          <p:cNvSpPr>
            <a:spLocks noGrp="1"/>
          </p:cNvSpPr>
          <p:nvPr>
            <p:ph type="sldNum" sz="quarter" idx="12"/>
          </p:nvPr>
        </p:nvSpPr>
        <p:spPr/>
        <p:txBody>
          <a:bodyPr/>
          <a:lstStyle/>
          <a:p>
            <a:fld id="{98441D81-EC08-4D09-9E34-F440F86FF683}" type="slidenum">
              <a:rPr lang="en-US" smtClean="0"/>
              <a:t>4</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Tree>
    <p:extLst>
      <p:ext uri="{BB962C8B-B14F-4D97-AF65-F5344CB8AC3E}">
        <p14:creationId xmlns:p14="http://schemas.microsoft.com/office/powerpoint/2010/main" val="2315359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4223" y="86284"/>
            <a:ext cx="10515600" cy="1049607"/>
          </a:xfrm>
        </p:spPr>
        <p:txBody>
          <a:bodyPr>
            <a:normAutofit fontScale="90000"/>
          </a:bodyPr>
          <a:lstStyle/>
          <a:p>
            <a:r>
              <a:rPr lang="en-US" b="1" dirty="0" smtClean="0"/>
              <a:t>Biennial Strategy Review Meetings </a:t>
            </a:r>
            <a:r>
              <a:rPr lang="en-US" dirty="0" smtClean="0"/>
              <a:t/>
            </a:r>
            <a:br>
              <a:rPr lang="en-US" dirty="0" smtClean="0"/>
            </a:br>
            <a:r>
              <a:rPr lang="en-US" sz="4000" i="1" dirty="0" smtClean="0"/>
              <a:t>Types and Purpose</a:t>
            </a:r>
            <a:endParaRPr lang="en-US" sz="4000" i="1" dirty="0"/>
          </a:p>
        </p:txBody>
      </p:sp>
      <p:sp>
        <p:nvSpPr>
          <p:cNvPr id="5" name="Text Box 65"/>
          <p:cNvSpPr txBox="1">
            <a:spLocks noChangeArrowheads="1"/>
          </p:cNvSpPr>
          <p:nvPr/>
        </p:nvSpPr>
        <p:spPr bwMode="auto">
          <a:xfrm>
            <a:off x="1021909" y="3712484"/>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2-Day Biennial Review</a:t>
            </a:r>
            <a:endParaRPr lang="en-US" altLang="en-US" sz="1600" dirty="0">
              <a:solidFill>
                <a:srgbClr val="000000"/>
              </a:solidFill>
            </a:endParaRPr>
          </a:p>
        </p:txBody>
      </p:sp>
      <p:sp>
        <p:nvSpPr>
          <p:cNvPr id="7" name="Oval 6"/>
          <p:cNvSpPr/>
          <p:nvPr/>
        </p:nvSpPr>
        <p:spPr>
          <a:xfrm>
            <a:off x="1539259" y="6043561"/>
            <a:ext cx="736343" cy="386844"/>
          </a:xfrm>
          <a:prstGeom prst="ellipse">
            <a:avLst/>
          </a:prstGeom>
          <a:solidFill>
            <a:srgbClr val="F5F1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dirty="0">
                <a:solidFill>
                  <a:srgbClr val="000000"/>
                </a:solidFill>
              </a:rPr>
              <a:t>EC</a:t>
            </a:r>
          </a:p>
        </p:txBody>
      </p:sp>
      <p:sp>
        <p:nvSpPr>
          <p:cNvPr id="8" name="Text Box 65"/>
          <p:cNvSpPr txBox="1">
            <a:spLocks noChangeArrowheads="1"/>
          </p:cNvSpPr>
          <p:nvPr/>
        </p:nvSpPr>
        <p:spPr bwMode="auto">
          <a:xfrm>
            <a:off x="1608843" y="5190816"/>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PSC</a:t>
            </a:r>
            <a:endParaRPr lang="en-US" altLang="en-US" sz="1600" dirty="0">
              <a:solidFill>
                <a:srgbClr val="000000"/>
              </a:solidFill>
            </a:endParaRPr>
          </a:p>
        </p:txBody>
      </p:sp>
      <p:sp>
        <p:nvSpPr>
          <p:cNvPr id="16" name="TextBox 15"/>
          <p:cNvSpPr txBox="1"/>
          <p:nvPr/>
        </p:nvSpPr>
        <p:spPr>
          <a:xfrm>
            <a:off x="3090143" y="3324539"/>
            <a:ext cx="8852275" cy="1477328"/>
          </a:xfrm>
          <a:prstGeom prst="rect">
            <a:avLst/>
          </a:prstGeom>
          <a:noFill/>
        </p:spPr>
        <p:txBody>
          <a:bodyPr wrap="square" rtlCol="0">
            <a:spAutoFit/>
          </a:bodyPr>
          <a:lstStyle/>
          <a:p>
            <a:r>
              <a:rPr lang="en-US" b="1" dirty="0" smtClean="0"/>
              <a:t>Biennial Review Meeting </a:t>
            </a:r>
            <a:r>
              <a:rPr lang="en-US" dirty="0" smtClean="0"/>
              <a:t>– High-level retrospective program-wide review to celebrate our successes and identify important stories. Discuss developments in environmental (</a:t>
            </a:r>
            <a:r>
              <a:rPr lang="en-US" dirty="0"/>
              <a:t>monitoring, </a:t>
            </a:r>
            <a:r>
              <a:rPr lang="en-US" dirty="0" smtClean="0"/>
              <a:t>science) and economic (available resources) conditions, and results of program evaluations (e.g., Independent Evaluator).  Identify science needs and future focus for GIT Progress meetings, and summarize recommendations to be reported to the PSC.</a:t>
            </a:r>
            <a:endParaRPr lang="en-US" dirty="0"/>
          </a:p>
        </p:txBody>
      </p:sp>
      <p:sp>
        <p:nvSpPr>
          <p:cNvPr id="17" name="TextBox 16"/>
          <p:cNvSpPr txBox="1"/>
          <p:nvPr/>
        </p:nvSpPr>
        <p:spPr>
          <a:xfrm>
            <a:off x="3090143" y="4898428"/>
            <a:ext cx="8514197" cy="923330"/>
          </a:xfrm>
          <a:prstGeom prst="rect">
            <a:avLst/>
          </a:prstGeom>
          <a:noFill/>
        </p:spPr>
        <p:txBody>
          <a:bodyPr wrap="square" rtlCol="0">
            <a:spAutoFit/>
          </a:bodyPr>
          <a:lstStyle/>
          <a:p>
            <a:r>
              <a:rPr lang="en-US" b="1" dirty="0" smtClean="0"/>
              <a:t>Principals’ Staff Committee </a:t>
            </a:r>
            <a:r>
              <a:rPr lang="en-US" dirty="0" smtClean="0"/>
              <a:t>– Provide input on any significant shifts in strategy and approval of outcome changes, with public input, resulting from the Biennial Review to prepare for PSC report on implementation progress to the Executive Council.</a:t>
            </a:r>
            <a:endParaRPr lang="en-US" dirty="0"/>
          </a:p>
        </p:txBody>
      </p:sp>
      <p:sp>
        <p:nvSpPr>
          <p:cNvPr id="18" name="TextBox 17"/>
          <p:cNvSpPr txBox="1"/>
          <p:nvPr/>
        </p:nvSpPr>
        <p:spPr>
          <a:xfrm>
            <a:off x="3090143" y="5913818"/>
            <a:ext cx="8385242" cy="646331"/>
          </a:xfrm>
          <a:prstGeom prst="rect">
            <a:avLst/>
          </a:prstGeom>
          <a:noFill/>
        </p:spPr>
        <p:txBody>
          <a:bodyPr wrap="square" rtlCol="0">
            <a:spAutoFit/>
          </a:bodyPr>
          <a:lstStyle/>
          <a:p>
            <a:r>
              <a:rPr lang="en-US" b="1" dirty="0" smtClean="0"/>
              <a:t>Executive Council</a:t>
            </a:r>
            <a:r>
              <a:rPr lang="en-US" dirty="0" smtClean="0"/>
              <a:t> – Concurrence and partner commitment to significant strategy shifts and </a:t>
            </a:r>
            <a:r>
              <a:rPr lang="en-US" dirty="0"/>
              <a:t>approval of goal/outcome </a:t>
            </a:r>
            <a:r>
              <a:rPr lang="en-US" dirty="0" smtClean="0"/>
              <a:t>changes.</a:t>
            </a:r>
            <a:endParaRPr lang="en-US" dirty="0"/>
          </a:p>
        </p:txBody>
      </p:sp>
      <p:sp>
        <p:nvSpPr>
          <p:cNvPr id="19" name="TextBox 18"/>
          <p:cNvSpPr txBox="1"/>
          <p:nvPr/>
        </p:nvSpPr>
        <p:spPr>
          <a:xfrm>
            <a:off x="3090143" y="1270127"/>
            <a:ext cx="8385242" cy="1200329"/>
          </a:xfrm>
          <a:prstGeom prst="rect">
            <a:avLst/>
          </a:prstGeom>
          <a:noFill/>
        </p:spPr>
        <p:txBody>
          <a:bodyPr wrap="square" rtlCol="0">
            <a:spAutoFit/>
          </a:bodyPr>
          <a:lstStyle/>
          <a:p>
            <a:r>
              <a:rPr lang="en-US" b="1" dirty="0" smtClean="0"/>
              <a:t>Goal Implementation Teams Progress Sessions </a:t>
            </a:r>
            <a:r>
              <a:rPr lang="en-US" dirty="0" smtClean="0"/>
              <a:t>– Review management strategy and work plan progress highlighting successes, challenges and obstacles. Provide rationale for any planned shifts in strategies and workplans.  Receive input and problem solving support from Management Board, including Advisory Committee </a:t>
            </a:r>
            <a:r>
              <a:rPr lang="en-US" dirty="0"/>
              <a:t>c</a:t>
            </a:r>
            <a:r>
              <a:rPr lang="en-US" dirty="0" smtClean="0"/>
              <a:t>hairs.</a:t>
            </a:r>
            <a:endParaRPr lang="en-US" dirty="0"/>
          </a:p>
        </p:txBody>
      </p:sp>
      <p:sp>
        <p:nvSpPr>
          <p:cNvPr id="21" name="TextBox 20"/>
          <p:cNvSpPr txBox="1"/>
          <p:nvPr/>
        </p:nvSpPr>
        <p:spPr>
          <a:xfrm>
            <a:off x="3090143" y="2604692"/>
            <a:ext cx="8385242" cy="646331"/>
          </a:xfrm>
          <a:prstGeom prst="rect">
            <a:avLst/>
          </a:prstGeom>
          <a:noFill/>
        </p:spPr>
        <p:txBody>
          <a:bodyPr wrap="square" rtlCol="0">
            <a:spAutoFit/>
          </a:bodyPr>
          <a:lstStyle/>
          <a:p>
            <a:r>
              <a:rPr lang="en-US" b="1" dirty="0" smtClean="0"/>
              <a:t>Interim Management Board Meetings </a:t>
            </a:r>
            <a:r>
              <a:rPr lang="en-US" dirty="0" smtClean="0"/>
              <a:t>– As needed, follow-up on issues identified in GIT Progress Sessions, new issues related to challenges or strategy shifts, other business.</a:t>
            </a:r>
            <a:endParaRPr lang="en-US" dirty="0"/>
          </a:p>
        </p:txBody>
      </p:sp>
      <p:grpSp>
        <p:nvGrpSpPr>
          <p:cNvPr id="27" name="Group 26"/>
          <p:cNvGrpSpPr/>
          <p:nvPr/>
        </p:nvGrpSpPr>
        <p:grpSpPr>
          <a:xfrm>
            <a:off x="1017208" y="1372241"/>
            <a:ext cx="1857748" cy="1248668"/>
            <a:chOff x="5245908" y="2213950"/>
            <a:chExt cx="2102156" cy="1517495"/>
          </a:xfrm>
        </p:grpSpPr>
        <p:grpSp>
          <p:nvGrpSpPr>
            <p:cNvPr id="24" name="Group 23"/>
            <p:cNvGrpSpPr/>
            <p:nvPr/>
          </p:nvGrpSpPr>
          <p:grpSpPr>
            <a:xfrm>
              <a:off x="5245908" y="2213951"/>
              <a:ext cx="2102156" cy="1288944"/>
              <a:chOff x="5245908" y="2213951"/>
              <a:chExt cx="2102156" cy="1288944"/>
            </a:xfrm>
          </p:grpSpPr>
          <p:sp>
            <p:nvSpPr>
              <p:cNvPr id="25" name="Round Same Side Corner Rectangle 24"/>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6" name="Rectangle 25"/>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p:cNvSpPr txBox="1"/>
            <p:nvPr/>
          </p:nvSpPr>
          <p:spPr>
            <a:xfrm>
              <a:off x="5489408" y="2609330"/>
              <a:ext cx="1638300" cy="1122115"/>
            </a:xfrm>
            <a:prstGeom prst="rect">
              <a:avLst/>
            </a:prstGeom>
            <a:noFill/>
          </p:spPr>
          <p:txBody>
            <a:bodyPr wrap="square" rtlCol="0">
              <a:spAutoFit/>
            </a:bodyPr>
            <a:lstStyle/>
            <a:p>
              <a:pPr lvl="0" algn="ctr"/>
              <a:r>
                <a:rPr lang="en-US" dirty="0">
                  <a:solidFill>
                    <a:prstClr val="black"/>
                  </a:solidFill>
                </a:rPr>
                <a:t>GIT Progress </a:t>
              </a:r>
              <a:r>
                <a:rPr lang="en-US" dirty="0" smtClean="0">
                  <a:solidFill>
                    <a:prstClr val="black"/>
                  </a:solidFill>
                </a:rPr>
                <a:t>MB Sessions</a:t>
              </a:r>
              <a:endParaRPr lang="en-US" dirty="0">
                <a:solidFill>
                  <a:prstClr val="black"/>
                </a:solidFill>
              </a:endParaRPr>
            </a:p>
            <a:p>
              <a:pPr algn="ctr"/>
              <a:endParaRPr lang="en-US" dirty="0"/>
            </a:p>
          </p:txBody>
        </p:sp>
        <p:sp>
          <p:nvSpPr>
            <p:cNvPr id="12" name="Rectangle 11"/>
            <p:cNvSpPr/>
            <p:nvPr/>
          </p:nvSpPr>
          <p:spPr>
            <a:xfrm>
              <a:off x="5489408" y="2213950"/>
              <a:ext cx="1629243" cy="317932"/>
            </a:xfrm>
            <a:prstGeom prst="rect">
              <a:avLst/>
            </a:prstGeom>
          </p:spPr>
          <p:txBody>
            <a:bodyPr wrap="none">
              <a:spAutoFit/>
            </a:bodyPr>
            <a:lstStyle/>
            <a:p>
              <a:r>
                <a:rPr lang="en-US" sz="1100" b="1" dirty="0" smtClean="0">
                  <a:solidFill>
                    <a:schemeClr val="bg1"/>
                  </a:solidFill>
                </a:rPr>
                <a:t>Time-sensitive Topics</a:t>
              </a:r>
              <a:endParaRPr lang="en-US" sz="1100" b="1" dirty="0">
                <a:solidFill>
                  <a:schemeClr val="bg1"/>
                </a:solidFill>
              </a:endParaRPr>
            </a:p>
          </p:txBody>
        </p:sp>
      </p:grpSp>
      <p:pic>
        <p:nvPicPr>
          <p:cNvPr id="28"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85247" y="2798712"/>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6842FE9E-A47F-4C6F-8823-4A7ECE30A3BD}" type="datetime1">
              <a:rPr lang="en-US" smtClean="0"/>
              <a:t>8/31/2016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5</a:t>
            </a:fld>
            <a:endParaRPr lang="en-US"/>
          </a:p>
        </p:txBody>
      </p:sp>
    </p:spTree>
    <p:extLst>
      <p:ext uri="{BB962C8B-B14F-4D97-AF65-F5344CB8AC3E}">
        <p14:creationId xmlns:p14="http://schemas.microsoft.com/office/powerpoint/2010/main" val="97350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ppt_x"/>
                                          </p:val>
                                        </p:tav>
                                        <p:tav tm="100000">
                                          <p:val>
                                            <p:strVal val="#ppt_x"/>
                                          </p:val>
                                        </p:tav>
                                      </p:tavLst>
                                    </p:anim>
                                    <p:anim calcmode="lin" valueType="num">
                                      <p:cBhvr additive="base">
                                        <p:cTn id="18" dur="500" fill="hold"/>
                                        <p:tgtEl>
                                          <p:spTgt spid="28"/>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 calcmode="lin" valueType="num">
                                      <p:cBhvr additive="base">
                                        <p:cTn id="21" dur="500" fill="hold"/>
                                        <p:tgtEl>
                                          <p:spTgt spid="21"/>
                                        </p:tgtEl>
                                        <p:attrNameLst>
                                          <p:attrName>ppt_x</p:attrName>
                                        </p:attrNameLst>
                                      </p:cBhvr>
                                      <p:tavLst>
                                        <p:tav tm="0">
                                          <p:val>
                                            <p:strVal val="#ppt_x"/>
                                          </p:val>
                                        </p:tav>
                                        <p:tav tm="100000">
                                          <p:val>
                                            <p:strVal val="#ppt_x"/>
                                          </p:val>
                                        </p:tav>
                                      </p:tavLst>
                                    </p:anim>
                                    <p:anim calcmode="lin" valueType="num">
                                      <p:cBhvr additive="base">
                                        <p:cTn id="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16" grpId="0"/>
      <p:bldP spid="17" grpId="0"/>
      <p:bldP spid="18" grpId="0"/>
      <p:bldP spid="19"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Meetings Content Standardization</a:t>
            </a:r>
            <a:br>
              <a:rPr lang="en-US" b="1" dirty="0" smtClean="0"/>
            </a:br>
            <a:r>
              <a:rPr lang="en-US" sz="4000" i="1" dirty="0" smtClean="0"/>
              <a:t>Simplifying our work</a:t>
            </a:r>
            <a:endParaRPr lang="en-US" sz="4000" i="1" dirty="0"/>
          </a:p>
        </p:txBody>
      </p:sp>
      <p:sp>
        <p:nvSpPr>
          <p:cNvPr id="5" name="Content Placeholder 4"/>
          <p:cNvSpPr>
            <a:spLocks noGrp="1"/>
          </p:cNvSpPr>
          <p:nvPr>
            <p:ph idx="1"/>
          </p:nvPr>
        </p:nvSpPr>
        <p:spPr/>
        <p:txBody>
          <a:bodyPr>
            <a:normAutofit/>
          </a:bodyPr>
          <a:lstStyle/>
          <a:p>
            <a:r>
              <a:rPr lang="en-US" dirty="0" smtClean="0"/>
              <a:t>Standard, easy to use templates would support developing: </a:t>
            </a:r>
          </a:p>
          <a:p>
            <a:pPr lvl="1"/>
            <a:r>
              <a:rPr lang="en-US" dirty="0"/>
              <a:t>P</a:t>
            </a:r>
            <a:r>
              <a:rPr lang="en-US" dirty="0" smtClean="0"/>
              <a:t>re-brief background papers</a:t>
            </a:r>
          </a:p>
          <a:p>
            <a:pPr lvl="1"/>
            <a:r>
              <a:rPr lang="en-US" dirty="0" smtClean="0"/>
              <a:t>Goal Implementation Team progress session presentation</a:t>
            </a:r>
          </a:p>
          <a:p>
            <a:pPr lvl="1"/>
            <a:r>
              <a:rPr lang="en-US" dirty="0" smtClean="0"/>
              <a:t>Materials for Interim Management Board meetings on issues that arise between progress meetings</a:t>
            </a:r>
          </a:p>
          <a:p>
            <a:r>
              <a:rPr lang="en-US" dirty="0" smtClean="0"/>
              <a:t>Templates would include a standard series of questions to focus the reviews, such as:</a:t>
            </a:r>
          </a:p>
          <a:p>
            <a:pPr lvl="1"/>
            <a:r>
              <a:rPr lang="en-US" dirty="0" smtClean="0"/>
              <a:t>What are the major accomplishments?</a:t>
            </a:r>
          </a:p>
          <a:p>
            <a:pPr lvl="1"/>
            <a:r>
              <a:rPr lang="en-US" dirty="0" smtClean="0"/>
              <a:t>What are the barriers?</a:t>
            </a:r>
          </a:p>
          <a:p>
            <a:pPr lvl="2"/>
            <a:r>
              <a:rPr lang="en-US" dirty="0" smtClean="0"/>
              <a:t>Proposed solutions</a:t>
            </a:r>
          </a:p>
          <a:p>
            <a:pPr lvl="2"/>
            <a:r>
              <a:rPr lang="en-US" dirty="0" smtClean="0"/>
              <a:t>Needed resources</a:t>
            </a:r>
          </a:p>
          <a:p>
            <a:pPr lvl="1"/>
            <a:endParaRPr lang="en-US" dirty="0" smtClean="0"/>
          </a:p>
        </p:txBody>
      </p:sp>
      <p:sp>
        <p:nvSpPr>
          <p:cNvPr id="2" name="Date Placeholder 1"/>
          <p:cNvSpPr>
            <a:spLocks noGrp="1"/>
          </p:cNvSpPr>
          <p:nvPr>
            <p:ph type="dt" sz="half" idx="10"/>
          </p:nvPr>
        </p:nvSpPr>
        <p:spPr/>
        <p:txBody>
          <a:bodyPr/>
          <a:lstStyle/>
          <a:p>
            <a:fld id="{627974C3-4910-44F6-A9B7-5567E3F38372}" type="datetime1">
              <a:rPr lang="en-US" smtClean="0"/>
              <a:t>8/31/2016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6</a:t>
            </a:fld>
            <a:endParaRPr lang="en-US"/>
          </a:p>
        </p:txBody>
      </p:sp>
    </p:spTree>
    <p:extLst>
      <p:ext uri="{BB962C8B-B14F-4D97-AF65-F5344CB8AC3E}">
        <p14:creationId xmlns:p14="http://schemas.microsoft.com/office/powerpoint/2010/main" val="1325682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Line 13"/>
          <p:cNvSpPr>
            <a:spLocks noChangeShapeType="1"/>
          </p:cNvSpPr>
          <p:nvPr/>
        </p:nvSpPr>
        <p:spPr bwMode="auto">
          <a:xfrm>
            <a:off x="2490648" y="174208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78" name="Line 13"/>
          <p:cNvSpPr>
            <a:spLocks noChangeShapeType="1"/>
          </p:cNvSpPr>
          <p:nvPr/>
        </p:nvSpPr>
        <p:spPr bwMode="auto">
          <a:xfrm>
            <a:off x="1886613" y="174047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84" name="Line 64"/>
          <p:cNvSpPr>
            <a:spLocks noChangeShapeType="1"/>
          </p:cNvSpPr>
          <p:nvPr/>
        </p:nvSpPr>
        <p:spPr bwMode="auto">
          <a:xfrm flipH="1" flipV="1">
            <a:off x="6285207" y="1748876"/>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4" name="Line 64"/>
          <p:cNvSpPr>
            <a:spLocks noChangeShapeType="1"/>
          </p:cNvSpPr>
          <p:nvPr/>
        </p:nvSpPr>
        <p:spPr bwMode="auto">
          <a:xfrm flipV="1">
            <a:off x="10105704" y="1727856"/>
            <a:ext cx="5276" cy="810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3" name="TextBox 22"/>
          <p:cNvSpPr txBox="1"/>
          <p:nvPr/>
        </p:nvSpPr>
        <p:spPr>
          <a:xfrm>
            <a:off x="4430117"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2017</a:t>
            </a:r>
            <a:endParaRPr lang="en-US" sz="1400" dirty="0">
              <a:solidFill>
                <a:schemeClr val="tx1">
                  <a:lumMod val="65000"/>
                  <a:lumOff val="35000"/>
                </a:schemeClr>
              </a:solidFill>
            </a:endParaRPr>
          </a:p>
        </p:txBody>
      </p:sp>
      <p:cxnSp>
        <p:nvCxnSpPr>
          <p:cNvPr id="5" name="Straight Connector 4"/>
          <p:cNvCxnSpPr/>
          <p:nvPr/>
        </p:nvCxnSpPr>
        <p:spPr>
          <a:xfrm flipV="1">
            <a:off x="472966" y="1726535"/>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945936" y="1380641"/>
            <a:ext cx="630621" cy="369332"/>
          </a:xfrm>
          <a:prstGeom prst="rect">
            <a:avLst/>
          </a:prstGeom>
          <a:noFill/>
        </p:spPr>
        <p:txBody>
          <a:bodyPr wrap="square" rtlCol="0">
            <a:spAutoFit/>
          </a:bodyPr>
          <a:lstStyle/>
          <a:p>
            <a:pPr algn="ctr"/>
            <a:r>
              <a:rPr lang="en-US" dirty="0" smtClean="0"/>
              <a:t>Jan.</a:t>
            </a:r>
            <a:endParaRPr lang="en-US" dirty="0"/>
          </a:p>
        </p:txBody>
      </p:sp>
      <p:sp>
        <p:nvSpPr>
          <p:cNvPr id="7" name="TextBox 6"/>
          <p:cNvSpPr txBox="1"/>
          <p:nvPr/>
        </p:nvSpPr>
        <p:spPr>
          <a:xfrm>
            <a:off x="2207178" y="1372758"/>
            <a:ext cx="630621" cy="369332"/>
          </a:xfrm>
          <a:prstGeom prst="rect">
            <a:avLst/>
          </a:prstGeom>
          <a:noFill/>
        </p:spPr>
        <p:txBody>
          <a:bodyPr wrap="square" rtlCol="0">
            <a:spAutoFit/>
          </a:bodyPr>
          <a:lstStyle/>
          <a:p>
            <a:pPr algn="ctr"/>
            <a:r>
              <a:rPr lang="en-US" dirty="0" smtClean="0"/>
              <a:t>Mar.</a:t>
            </a:r>
            <a:endParaRPr lang="en-US" dirty="0"/>
          </a:p>
        </p:txBody>
      </p:sp>
      <p:sp>
        <p:nvSpPr>
          <p:cNvPr id="8" name="TextBox 7"/>
          <p:cNvSpPr txBox="1"/>
          <p:nvPr/>
        </p:nvSpPr>
        <p:spPr>
          <a:xfrm>
            <a:off x="1576557" y="1374760"/>
            <a:ext cx="630621" cy="369332"/>
          </a:xfrm>
          <a:prstGeom prst="rect">
            <a:avLst/>
          </a:prstGeom>
          <a:noFill/>
        </p:spPr>
        <p:txBody>
          <a:bodyPr wrap="square" rtlCol="0">
            <a:spAutoFit/>
          </a:bodyPr>
          <a:lstStyle/>
          <a:p>
            <a:pPr algn="ctr"/>
            <a:r>
              <a:rPr lang="en-US" dirty="0" smtClean="0"/>
              <a:t>Feb.</a:t>
            </a:r>
            <a:endParaRPr lang="en-US" dirty="0"/>
          </a:p>
        </p:txBody>
      </p:sp>
      <p:sp>
        <p:nvSpPr>
          <p:cNvPr id="9" name="TextBox 8"/>
          <p:cNvSpPr txBox="1"/>
          <p:nvPr/>
        </p:nvSpPr>
        <p:spPr>
          <a:xfrm>
            <a:off x="3468420" y="1372758"/>
            <a:ext cx="630621" cy="369332"/>
          </a:xfrm>
          <a:prstGeom prst="rect">
            <a:avLst/>
          </a:prstGeom>
          <a:noFill/>
        </p:spPr>
        <p:txBody>
          <a:bodyPr wrap="square" rtlCol="0">
            <a:spAutoFit/>
          </a:bodyPr>
          <a:lstStyle/>
          <a:p>
            <a:pPr algn="ctr"/>
            <a:r>
              <a:rPr lang="en-US" dirty="0" smtClean="0"/>
              <a:t>May</a:t>
            </a:r>
            <a:endParaRPr lang="en-US" dirty="0"/>
          </a:p>
        </p:txBody>
      </p:sp>
      <p:sp>
        <p:nvSpPr>
          <p:cNvPr id="10" name="TextBox 9"/>
          <p:cNvSpPr txBox="1"/>
          <p:nvPr/>
        </p:nvSpPr>
        <p:spPr>
          <a:xfrm>
            <a:off x="2837799" y="1373180"/>
            <a:ext cx="630621" cy="369332"/>
          </a:xfrm>
          <a:prstGeom prst="rect">
            <a:avLst/>
          </a:prstGeom>
          <a:noFill/>
        </p:spPr>
        <p:txBody>
          <a:bodyPr wrap="square" rtlCol="0">
            <a:spAutoFit/>
          </a:bodyPr>
          <a:lstStyle/>
          <a:p>
            <a:pPr algn="ctr"/>
            <a:r>
              <a:rPr lang="en-US" dirty="0" smtClean="0"/>
              <a:t>Apr.</a:t>
            </a:r>
            <a:endParaRPr lang="en-US" dirty="0"/>
          </a:p>
        </p:txBody>
      </p:sp>
      <p:sp>
        <p:nvSpPr>
          <p:cNvPr id="11" name="TextBox 10"/>
          <p:cNvSpPr txBox="1"/>
          <p:nvPr/>
        </p:nvSpPr>
        <p:spPr>
          <a:xfrm>
            <a:off x="4099041" y="1373180"/>
            <a:ext cx="630621" cy="369332"/>
          </a:xfrm>
          <a:prstGeom prst="rect">
            <a:avLst/>
          </a:prstGeom>
          <a:noFill/>
        </p:spPr>
        <p:txBody>
          <a:bodyPr wrap="square" rtlCol="0">
            <a:spAutoFit/>
          </a:bodyPr>
          <a:lstStyle/>
          <a:p>
            <a:pPr algn="ctr"/>
            <a:r>
              <a:rPr lang="en-US" dirty="0" smtClean="0"/>
              <a:t>Jun.</a:t>
            </a:r>
            <a:endParaRPr lang="en-US" dirty="0"/>
          </a:p>
        </p:txBody>
      </p:sp>
      <p:sp>
        <p:nvSpPr>
          <p:cNvPr id="12" name="TextBox 11"/>
          <p:cNvSpPr txBox="1"/>
          <p:nvPr/>
        </p:nvSpPr>
        <p:spPr>
          <a:xfrm>
            <a:off x="4729662" y="1380641"/>
            <a:ext cx="630621" cy="369332"/>
          </a:xfrm>
          <a:prstGeom prst="rect">
            <a:avLst/>
          </a:prstGeom>
          <a:noFill/>
        </p:spPr>
        <p:txBody>
          <a:bodyPr wrap="square" rtlCol="0">
            <a:spAutoFit/>
          </a:bodyPr>
          <a:lstStyle/>
          <a:p>
            <a:pPr algn="ctr"/>
            <a:r>
              <a:rPr lang="en-US" dirty="0" smtClean="0"/>
              <a:t>Jul.</a:t>
            </a:r>
            <a:endParaRPr lang="en-US" dirty="0"/>
          </a:p>
        </p:txBody>
      </p:sp>
      <p:sp>
        <p:nvSpPr>
          <p:cNvPr id="13" name="TextBox 12"/>
          <p:cNvSpPr txBox="1"/>
          <p:nvPr/>
        </p:nvSpPr>
        <p:spPr>
          <a:xfrm>
            <a:off x="5360283" y="1372758"/>
            <a:ext cx="630621" cy="369332"/>
          </a:xfrm>
          <a:prstGeom prst="rect">
            <a:avLst/>
          </a:prstGeom>
          <a:noFill/>
        </p:spPr>
        <p:txBody>
          <a:bodyPr wrap="square" rtlCol="0">
            <a:spAutoFit/>
          </a:bodyPr>
          <a:lstStyle/>
          <a:p>
            <a:pPr algn="ctr"/>
            <a:r>
              <a:rPr lang="en-US" dirty="0" smtClean="0"/>
              <a:t>Aug.</a:t>
            </a:r>
            <a:endParaRPr lang="en-US" dirty="0"/>
          </a:p>
        </p:txBody>
      </p:sp>
      <p:sp>
        <p:nvSpPr>
          <p:cNvPr id="14" name="TextBox 13"/>
          <p:cNvSpPr txBox="1"/>
          <p:nvPr/>
        </p:nvSpPr>
        <p:spPr>
          <a:xfrm>
            <a:off x="6621525" y="1372758"/>
            <a:ext cx="630621" cy="369332"/>
          </a:xfrm>
          <a:prstGeom prst="rect">
            <a:avLst/>
          </a:prstGeom>
          <a:noFill/>
        </p:spPr>
        <p:txBody>
          <a:bodyPr wrap="square" rtlCol="0">
            <a:spAutoFit/>
          </a:bodyPr>
          <a:lstStyle/>
          <a:p>
            <a:pPr algn="ctr"/>
            <a:r>
              <a:rPr lang="en-US" dirty="0" smtClean="0"/>
              <a:t>Oct.</a:t>
            </a:r>
            <a:endParaRPr lang="en-US" dirty="0"/>
          </a:p>
        </p:txBody>
      </p:sp>
      <p:sp>
        <p:nvSpPr>
          <p:cNvPr id="15" name="TextBox 14"/>
          <p:cNvSpPr txBox="1"/>
          <p:nvPr/>
        </p:nvSpPr>
        <p:spPr>
          <a:xfrm>
            <a:off x="5990904" y="1372758"/>
            <a:ext cx="630621" cy="369332"/>
          </a:xfrm>
          <a:prstGeom prst="rect">
            <a:avLst/>
          </a:prstGeom>
          <a:noFill/>
        </p:spPr>
        <p:txBody>
          <a:bodyPr wrap="square" rtlCol="0">
            <a:spAutoFit/>
          </a:bodyPr>
          <a:lstStyle/>
          <a:p>
            <a:pPr algn="ctr"/>
            <a:r>
              <a:rPr lang="en-US" dirty="0" smtClean="0"/>
              <a:t>Sep.</a:t>
            </a:r>
            <a:endParaRPr lang="en-US" dirty="0"/>
          </a:p>
        </p:txBody>
      </p:sp>
      <p:sp>
        <p:nvSpPr>
          <p:cNvPr id="16" name="TextBox 15"/>
          <p:cNvSpPr txBox="1"/>
          <p:nvPr/>
        </p:nvSpPr>
        <p:spPr>
          <a:xfrm>
            <a:off x="7252146" y="1364875"/>
            <a:ext cx="630621" cy="369332"/>
          </a:xfrm>
          <a:prstGeom prst="rect">
            <a:avLst/>
          </a:prstGeom>
          <a:noFill/>
        </p:spPr>
        <p:txBody>
          <a:bodyPr wrap="square" rtlCol="0">
            <a:spAutoFit/>
          </a:bodyPr>
          <a:lstStyle/>
          <a:p>
            <a:pPr algn="ctr"/>
            <a:r>
              <a:rPr lang="en-US" dirty="0" smtClean="0"/>
              <a:t>Nov.</a:t>
            </a:r>
            <a:endParaRPr lang="en-US" dirty="0"/>
          </a:p>
        </p:txBody>
      </p:sp>
      <p:sp>
        <p:nvSpPr>
          <p:cNvPr id="17" name="TextBox 16"/>
          <p:cNvSpPr txBox="1"/>
          <p:nvPr/>
        </p:nvSpPr>
        <p:spPr>
          <a:xfrm>
            <a:off x="7882767" y="1364875"/>
            <a:ext cx="630621" cy="369332"/>
          </a:xfrm>
          <a:prstGeom prst="rect">
            <a:avLst/>
          </a:prstGeom>
          <a:noFill/>
        </p:spPr>
        <p:txBody>
          <a:bodyPr wrap="square" rtlCol="0">
            <a:spAutoFit/>
          </a:bodyPr>
          <a:lstStyle/>
          <a:p>
            <a:pPr algn="ctr"/>
            <a:r>
              <a:rPr lang="en-US" dirty="0" smtClean="0"/>
              <a:t>Dec.</a:t>
            </a:r>
            <a:endParaRPr lang="en-US" dirty="0"/>
          </a:p>
        </p:txBody>
      </p:sp>
      <p:sp>
        <p:nvSpPr>
          <p:cNvPr id="18" name="TextBox 17"/>
          <p:cNvSpPr txBox="1"/>
          <p:nvPr/>
        </p:nvSpPr>
        <p:spPr>
          <a:xfrm>
            <a:off x="8497623" y="1372758"/>
            <a:ext cx="630621" cy="369332"/>
          </a:xfrm>
          <a:prstGeom prst="rect">
            <a:avLst/>
          </a:prstGeom>
          <a:noFill/>
        </p:spPr>
        <p:txBody>
          <a:bodyPr wrap="square" rtlCol="0">
            <a:spAutoFit/>
          </a:bodyPr>
          <a:lstStyle/>
          <a:p>
            <a:pPr algn="ctr"/>
            <a:r>
              <a:rPr lang="en-US" dirty="0" smtClean="0"/>
              <a:t>Jan.</a:t>
            </a:r>
            <a:endParaRPr lang="en-US" dirty="0"/>
          </a:p>
        </p:txBody>
      </p:sp>
      <p:sp>
        <p:nvSpPr>
          <p:cNvPr id="19" name="TextBox 18"/>
          <p:cNvSpPr txBox="1"/>
          <p:nvPr/>
        </p:nvSpPr>
        <p:spPr>
          <a:xfrm>
            <a:off x="9758865" y="1364875"/>
            <a:ext cx="630621" cy="369332"/>
          </a:xfrm>
          <a:prstGeom prst="rect">
            <a:avLst/>
          </a:prstGeom>
          <a:noFill/>
        </p:spPr>
        <p:txBody>
          <a:bodyPr wrap="square" rtlCol="0">
            <a:spAutoFit/>
          </a:bodyPr>
          <a:lstStyle/>
          <a:p>
            <a:pPr algn="ctr"/>
            <a:r>
              <a:rPr lang="en-US" dirty="0" smtClean="0"/>
              <a:t>Mar.</a:t>
            </a:r>
            <a:endParaRPr lang="en-US" dirty="0"/>
          </a:p>
        </p:txBody>
      </p:sp>
      <p:sp>
        <p:nvSpPr>
          <p:cNvPr id="20" name="TextBox 19"/>
          <p:cNvSpPr txBox="1"/>
          <p:nvPr/>
        </p:nvSpPr>
        <p:spPr>
          <a:xfrm>
            <a:off x="9128244" y="1366877"/>
            <a:ext cx="630621" cy="369332"/>
          </a:xfrm>
          <a:prstGeom prst="rect">
            <a:avLst/>
          </a:prstGeom>
          <a:noFill/>
        </p:spPr>
        <p:txBody>
          <a:bodyPr wrap="square" rtlCol="0">
            <a:spAutoFit/>
          </a:bodyPr>
          <a:lstStyle/>
          <a:p>
            <a:pPr algn="ctr"/>
            <a:r>
              <a:rPr lang="en-US" dirty="0" smtClean="0"/>
              <a:t>Feb.</a:t>
            </a:r>
            <a:endParaRPr lang="en-US" dirty="0"/>
          </a:p>
        </p:txBody>
      </p:sp>
      <p:sp>
        <p:nvSpPr>
          <p:cNvPr id="21" name="TextBox 20"/>
          <p:cNvSpPr txBox="1"/>
          <p:nvPr/>
        </p:nvSpPr>
        <p:spPr>
          <a:xfrm>
            <a:off x="10389486" y="1365297"/>
            <a:ext cx="630621" cy="369332"/>
          </a:xfrm>
          <a:prstGeom prst="rect">
            <a:avLst/>
          </a:prstGeom>
          <a:noFill/>
        </p:spPr>
        <p:txBody>
          <a:bodyPr wrap="square" rtlCol="0">
            <a:spAutoFit/>
          </a:bodyPr>
          <a:lstStyle/>
          <a:p>
            <a:pPr algn="ctr"/>
            <a:r>
              <a:rPr lang="en-US" dirty="0" smtClean="0"/>
              <a:t>Apr.</a:t>
            </a:r>
            <a:endParaRPr lang="en-US" dirty="0"/>
          </a:p>
        </p:txBody>
      </p:sp>
      <p:cxnSp>
        <p:nvCxnSpPr>
          <p:cNvPr id="25" name="Straight Connector 24"/>
          <p:cNvCxnSpPr>
            <a:stCxn id="23" idx="1"/>
          </p:cNvCxnSpPr>
          <p:nvPr/>
        </p:nvCxnSpPr>
        <p:spPr>
          <a:xfrm flipH="1" flipV="1">
            <a:off x="1103586" y="1245477"/>
            <a:ext cx="3326531" cy="1158"/>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4950383" y="1245477"/>
            <a:ext cx="338957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459320"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31" name="Straight Connector 30"/>
          <p:cNvCxnSpPr/>
          <p:nvPr/>
        </p:nvCxnSpPr>
        <p:spPr>
          <a:xfrm flipH="1" flipV="1">
            <a:off x="8671035" y="1241170"/>
            <a:ext cx="788287" cy="4419"/>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9971694" y="1245477"/>
            <a:ext cx="1001117" cy="4785"/>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210917" y="4425569"/>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45" name="Straight Connector 44"/>
          <p:cNvCxnSpPr/>
          <p:nvPr/>
        </p:nvCxnSpPr>
        <p:spPr>
          <a:xfrm flipV="1">
            <a:off x="467712" y="5079364"/>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46" name="TextBox 45"/>
          <p:cNvSpPr txBox="1"/>
          <p:nvPr/>
        </p:nvSpPr>
        <p:spPr>
          <a:xfrm>
            <a:off x="940682" y="4733470"/>
            <a:ext cx="630621" cy="369332"/>
          </a:xfrm>
          <a:prstGeom prst="rect">
            <a:avLst/>
          </a:prstGeom>
          <a:noFill/>
        </p:spPr>
        <p:txBody>
          <a:bodyPr wrap="square" rtlCol="0">
            <a:spAutoFit/>
          </a:bodyPr>
          <a:lstStyle/>
          <a:p>
            <a:pPr algn="ctr"/>
            <a:r>
              <a:rPr lang="en-US" dirty="0" smtClean="0"/>
              <a:t>May</a:t>
            </a:r>
            <a:endParaRPr lang="en-US" dirty="0"/>
          </a:p>
        </p:txBody>
      </p:sp>
      <p:sp>
        <p:nvSpPr>
          <p:cNvPr id="47" name="TextBox 46"/>
          <p:cNvSpPr txBox="1"/>
          <p:nvPr/>
        </p:nvSpPr>
        <p:spPr>
          <a:xfrm>
            <a:off x="2201924" y="4725587"/>
            <a:ext cx="630621" cy="369332"/>
          </a:xfrm>
          <a:prstGeom prst="rect">
            <a:avLst/>
          </a:prstGeom>
          <a:noFill/>
        </p:spPr>
        <p:txBody>
          <a:bodyPr wrap="square" rtlCol="0">
            <a:spAutoFit/>
          </a:bodyPr>
          <a:lstStyle/>
          <a:p>
            <a:pPr algn="ctr"/>
            <a:r>
              <a:rPr lang="en-US" dirty="0" smtClean="0"/>
              <a:t>Jul.</a:t>
            </a:r>
            <a:endParaRPr lang="en-US" dirty="0"/>
          </a:p>
        </p:txBody>
      </p:sp>
      <p:sp>
        <p:nvSpPr>
          <p:cNvPr id="48" name="TextBox 47"/>
          <p:cNvSpPr txBox="1"/>
          <p:nvPr/>
        </p:nvSpPr>
        <p:spPr>
          <a:xfrm>
            <a:off x="1571303" y="4727589"/>
            <a:ext cx="630621" cy="369332"/>
          </a:xfrm>
          <a:prstGeom prst="rect">
            <a:avLst/>
          </a:prstGeom>
          <a:noFill/>
        </p:spPr>
        <p:txBody>
          <a:bodyPr wrap="square" rtlCol="0">
            <a:spAutoFit/>
          </a:bodyPr>
          <a:lstStyle/>
          <a:p>
            <a:pPr algn="ctr"/>
            <a:r>
              <a:rPr lang="en-US" dirty="0" smtClean="0"/>
              <a:t>Jun.</a:t>
            </a:r>
            <a:endParaRPr lang="en-US" dirty="0"/>
          </a:p>
        </p:txBody>
      </p:sp>
      <p:sp>
        <p:nvSpPr>
          <p:cNvPr id="49" name="TextBox 48"/>
          <p:cNvSpPr txBox="1"/>
          <p:nvPr/>
        </p:nvSpPr>
        <p:spPr>
          <a:xfrm>
            <a:off x="3463166" y="4725587"/>
            <a:ext cx="630621" cy="369332"/>
          </a:xfrm>
          <a:prstGeom prst="rect">
            <a:avLst/>
          </a:prstGeom>
          <a:noFill/>
        </p:spPr>
        <p:txBody>
          <a:bodyPr wrap="square" rtlCol="0">
            <a:spAutoFit/>
          </a:bodyPr>
          <a:lstStyle/>
          <a:p>
            <a:pPr algn="ctr"/>
            <a:r>
              <a:rPr lang="en-US" dirty="0" smtClean="0"/>
              <a:t>Sep.</a:t>
            </a:r>
            <a:endParaRPr lang="en-US" dirty="0"/>
          </a:p>
        </p:txBody>
      </p:sp>
      <p:sp>
        <p:nvSpPr>
          <p:cNvPr id="50" name="TextBox 49"/>
          <p:cNvSpPr txBox="1"/>
          <p:nvPr/>
        </p:nvSpPr>
        <p:spPr>
          <a:xfrm>
            <a:off x="2832545" y="4726009"/>
            <a:ext cx="630621" cy="369332"/>
          </a:xfrm>
          <a:prstGeom prst="rect">
            <a:avLst/>
          </a:prstGeom>
          <a:noFill/>
        </p:spPr>
        <p:txBody>
          <a:bodyPr wrap="square" rtlCol="0">
            <a:spAutoFit/>
          </a:bodyPr>
          <a:lstStyle/>
          <a:p>
            <a:pPr algn="ctr"/>
            <a:r>
              <a:rPr lang="en-US" dirty="0" smtClean="0"/>
              <a:t>Aug.</a:t>
            </a:r>
            <a:endParaRPr lang="en-US" dirty="0"/>
          </a:p>
        </p:txBody>
      </p:sp>
      <p:sp>
        <p:nvSpPr>
          <p:cNvPr id="51" name="TextBox 50"/>
          <p:cNvSpPr txBox="1"/>
          <p:nvPr/>
        </p:nvSpPr>
        <p:spPr>
          <a:xfrm>
            <a:off x="4093787" y="4726009"/>
            <a:ext cx="630621" cy="369332"/>
          </a:xfrm>
          <a:prstGeom prst="rect">
            <a:avLst/>
          </a:prstGeom>
          <a:noFill/>
        </p:spPr>
        <p:txBody>
          <a:bodyPr wrap="square" rtlCol="0">
            <a:spAutoFit/>
          </a:bodyPr>
          <a:lstStyle/>
          <a:p>
            <a:pPr algn="ctr"/>
            <a:r>
              <a:rPr lang="en-US" dirty="0" smtClean="0"/>
              <a:t>Oct.</a:t>
            </a:r>
            <a:endParaRPr lang="en-US" dirty="0"/>
          </a:p>
        </p:txBody>
      </p:sp>
      <p:sp>
        <p:nvSpPr>
          <p:cNvPr id="52" name="TextBox 51"/>
          <p:cNvSpPr txBox="1"/>
          <p:nvPr/>
        </p:nvSpPr>
        <p:spPr>
          <a:xfrm>
            <a:off x="4724408" y="4733470"/>
            <a:ext cx="630621" cy="369332"/>
          </a:xfrm>
          <a:prstGeom prst="rect">
            <a:avLst/>
          </a:prstGeom>
          <a:noFill/>
        </p:spPr>
        <p:txBody>
          <a:bodyPr wrap="square" rtlCol="0">
            <a:spAutoFit/>
          </a:bodyPr>
          <a:lstStyle/>
          <a:p>
            <a:pPr algn="ctr"/>
            <a:r>
              <a:rPr lang="en-US" dirty="0" smtClean="0"/>
              <a:t>Nov.</a:t>
            </a:r>
            <a:endParaRPr lang="en-US" dirty="0"/>
          </a:p>
        </p:txBody>
      </p:sp>
      <p:sp>
        <p:nvSpPr>
          <p:cNvPr id="53" name="TextBox 52"/>
          <p:cNvSpPr txBox="1"/>
          <p:nvPr/>
        </p:nvSpPr>
        <p:spPr>
          <a:xfrm>
            <a:off x="5355029" y="4725587"/>
            <a:ext cx="630621" cy="369332"/>
          </a:xfrm>
          <a:prstGeom prst="rect">
            <a:avLst/>
          </a:prstGeom>
          <a:noFill/>
        </p:spPr>
        <p:txBody>
          <a:bodyPr wrap="square" rtlCol="0">
            <a:spAutoFit/>
          </a:bodyPr>
          <a:lstStyle/>
          <a:p>
            <a:pPr algn="ctr"/>
            <a:r>
              <a:rPr lang="en-US" dirty="0" smtClean="0"/>
              <a:t>Dec.</a:t>
            </a:r>
            <a:endParaRPr lang="en-US" dirty="0"/>
          </a:p>
        </p:txBody>
      </p:sp>
      <p:sp>
        <p:nvSpPr>
          <p:cNvPr id="54" name="TextBox 53"/>
          <p:cNvSpPr txBox="1"/>
          <p:nvPr/>
        </p:nvSpPr>
        <p:spPr>
          <a:xfrm>
            <a:off x="6616271"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Feb.</a:t>
            </a:r>
            <a:endParaRPr lang="en-US" i="1" dirty="0">
              <a:solidFill>
                <a:schemeClr val="bg1">
                  <a:lumMod val="50000"/>
                </a:schemeClr>
              </a:solidFill>
            </a:endParaRPr>
          </a:p>
        </p:txBody>
      </p:sp>
      <p:sp>
        <p:nvSpPr>
          <p:cNvPr id="55" name="TextBox 54"/>
          <p:cNvSpPr txBox="1"/>
          <p:nvPr/>
        </p:nvSpPr>
        <p:spPr>
          <a:xfrm>
            <a:off x="5985650" y="4725587"/>
            <a:ext cx="630621" cy="369332"/>
          </a:xfrm>
          <a:prstGeom prst="rect">
            <a:avLst/>
          </a:prstGeom>
          <a:noFill/>
        </p:spPr>
        <p:txBody>
          <a:bodyPr wrap="square" rtlCol="0">
            <a:spAutoFit/>
          </a:bodyPr>
          <a:lstStyle/>
          <a:p>
            <a:pPr algn="ctr"/>
            <a:r>
              <a:rPr lang="en-US" dirty="0" smtClean="0"/>
              <a:t>Jan.</a:t>
            </a:r>
            <a:endParaRPr lang="en-US" dirty="0"/>
          </a:p>
        </p:txBody>
      </p:sp>
      <p:sp>
        <p:nvSpPr>
          <p:cNvPr id="56" name="TextBox 55"/>
          <p:cNvSpPr txBox="1"/>
          <p:nvPr/>
        </p:nvSpPr>
        <p:spPr>
          <a:xfrm>
            <a:off x="7246892"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Mar.</a:t>
            </a:r>
            <a:endParaRPr lang="en-US" i="1" dirty="0">
              <a:solidFill>
                <a:schemeClr val="bg1">
                  <a:lumMod val="50000"/>
                </a:schemeClr>
              </a:solidFill>
            </a:endParaRPr>
          </a:p>
        </p:txBody>
      </p:sp>
      <p:sp>
        <p:nvSpPr>
          <p:cNvPr id="57" name="TextBox 56"/>
          <p:cNvSpPr txBox="1"/>
          <p:nvPr/>
        </p:nvSpPr>
        <p:spPr>
          <a:xfrm>
            <a:off x="7877513"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Apr.</a:t>
            </a:r>
            <a:endParaRPr lang="en-US" i="1" dirty="0">
              <a:solidFill>
                <a:schemeClr val="bg1">
                  <a:lumMod val="50000"/>
                </a:schemeClr>
              </a:solidFill>
            </a:endParaRPr>
          </a:p>
        </p:txBody>
      </p:sp>
      <p:sp>
        <p:nvSpPr>
          <p:cNvPr id="58" name="TextBox 57"/>
          <p:cNvSpPr txBox="1"/>
          <p:nvPr/>
        </p:nvSpPr>
        <p:spPr>
          <a:xfrm>
            <a:off x="8492369"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May</a:t>
            </a:r>
            <a:endParaRPr lang="en-US" i="1" dirty="0">
              <a:solidFill>
                <a:schemeClr val="bg1">
                  <a:lumMod val="50000"/>
                </a:schemeClr>
              </a:solidFill>
            </a:endParaRPr>
          </a:p>
        </p:txBody>
      </p:sp>
      <p:sp>
        <p:nvSpPr>
          <p:cNvPr id="59" name="TextBox 58"/>
          <p:cNvSpPr txBox="1"/>
          <p:nvPr/>
        </p:nvSpPr>
        <p:spPr>
          <a:xfrm>
            <a:off x="9753611"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Jul.</a:t>
            </a:r>
            <a:endParaRPr lang="en-US" i="1" dirty="0">
              <a:solidFill>
                <a:schemeClr val="bg1">
                  <a:lumMod val="50000"/>
                </a:schemeClr>
              </a:solidFill>
            </a:endParaRPr>
          </a:p>
        </p:txBody>
      </p:sp>
      <p:sp>
        <p:nvSpPr>
          <p:cNvPr id="60" name="TextBox 59"/>
          <p:cNvSpPr txBox="1"/>
          <p:nvPr/>
        </p:nvSpPr>
        <p:spPr>
          <a:xfrm>
            <a:off x="9122990" y="4719706"/>
            <a:ext cx="630621" cy="369332"/>
          </a:xfrm>
          <a:prstGeom prst="rect">
            <a:avLst/>
          </a:prstGeom>
          <a:noFill/>
        </p:spPr>
        <p:txBody>
          <a:bodyPr wrap="square" rtlCol="0">
            <a:spAutoFit/>
          </a:bodyPr>
          <a:lstStyle/>
          <a:p>
            <a:pPr algn="ctr"/>
            <a:r>
              <a:rPr lang="en-US" i="1" dirty="0" smtClean="0">
                <a:solidFill>
                  <a:schemeClr val="bg1">
                    <a:lumMod val="50000"/>
                  </a:schemeClr>
                </a:solidFill>
              </a:rPr>
              <a:t>Jun.</a:t>
            </a:r>
            <a:endParaRPr lang="en-US" i="1" dirty="0">
              <a:solidFill>
                <a:schemeClr val="bg1">
                  <a:lumMod val="50000"/>
                </a:schemeClr>
              </a:solidFill>
            </a:endParaRPr>
          </a:p>
        </p:txBody>
      </p:sp>
      <p:sp>
        <p:nvSpPr>
          <p:cNvPr id="61" name="TextBox 60"/>
          <p:cNvSpPr txBox="1"/>
          <p:nvPr/>
        </p:nvSpPr>
        <p:spPr>
          <a:xfrm>
            <a:off x="10384232" y="4718126"/>
            <a:ext cx="630621" cy="369332"/>
          </a:xfrm>
          <a:prstGeom prst="rect">
            <a:avLst/>
          </a:prstGeom>
          <a:noFill/>
        </p:spPr>
        <p:txBody>
          <a:bodyPr wrap="square" rtlCol="0">
            <a:spAutoFit/>
          </a:bodyPr>
          <a:lstStyle/>
          <a:p>
            <a:pPr algn="ctr"/>
            <a:r>
              <a:rPr lang="en-US" i="1" dirty="0" smtClean="0">
                <a:solidFill>
                  <a:schemeClr val="bg1">
                    <a:lumMod val="50000"/>
                  </a:schemeClr>
                </a:solidFill>
              </a:rPr>
              <a:t>Aug.</a:t>
            </a:r>
            <a:endParaRPr lang="en-US" i="1" dirty="0">
              <a:solidFill>
                <a:schemeClr val="bg1">
                  <a:lumMod val="50000"/>
                </a:schemeClr>
              </a:solidFill>
            </a:endParaRPr>
          </a:p>
        </p:txBody>
      </p:sp>
      <p:cxnSp>
        <p:nvCxnSpPr>
          <p:cNvPr id="63" name="Straight Connector 62"/>
          <p:cNvCxnSpPr/>
          <p:nvPr/>
        </p:nvCxnSpPr>
        <p:spPr>
          <a:xfrm flipH="1" flipV="1">
            <a:off x="3715412" y="4598308"/>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8192823" y="4440651"/>
            <a:ext cx="567559" cy="315310"/>
          </a:xfrm>
          <a:prstGeom prst="rect">
            <a:avLst/>
          </a:prstGeom>
          <a:noFill/>
        </p:spPr>
        <p:txBody>
          <a:bodyPr wrap="square" rtlCol="0">
            <a:spAutoFit/>
          </a:bodyPr>
          <a:lstStyle/>
          <a:p>
            <a:r>
              <a:rPr lang="en-US" sz="1400" i="1" dirty="0" smtClean="0">
                <a:solidFill>
                  <a:schemeClr val="bg1">
                    <a:lumMod val="50000"/>
                  </a:schemeClr>
                </a:solidFill>
              </a:rPr>
              <a:t>2019</a:t>
            </a:r>
            <a:endParaRPr lang="en-US" sz="1400" i="1" dirty="0">
              <a:solidFill>
                <a:schemeClr val="bg1">
                  <a:lumMod val="50000"/>
                </a:schemeClr>
              </a:solidFill>
            </a:endParaRPr>
          </a:p>
        </p:txBody>
      </p:sp>
      <p:cxnSp>
        <p:nvCxnSpPr>
          <p:cNvPr id="79" name="Straight Connector 78"/>
          <p:cNvCxnSpPr/>
          <p:nvPr/>
        </p:nvCxnSpPr>
        <p:spPr>
          <a:xfrm flipH="1">
            <a:off x="1014252" y="4608814"/>
            <a:ext cx="2212436" cy="1"/>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H="1" flipV="1">
            <a:off x="6138057" y="460881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flipV="1">
            <a:off x="8718351" y="460355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434886" y="132406"/>
            <a:ext cx="1613341" cy="1617562"/>
            <a:chOff x="1584433" y="132406"/>
            <a:chExt cx="1613341" cy="1617562"/>
          </a:xfrm>
        </p:grpSpPr>
        <p:sp>
          <p:nvSpPr>
            <p:cNvPr id="87" name="Line 64"/>
            <p:cNvSpPr>
              <a:spLocks noChangeShapeType="1"/>
            </p:cNvSpPr>
            <p:nvPr/>
          </p:nvSpPr>
          <p:spPr bwMode="auto">
            <a:xfrm flipV="1">
              <a:off x="2391104" y="1671149"/>
              <a:ext cx="0" cy="7881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88" name="Text Box 65"/>
            <p:cNvSpPr txBox="1">
              <a:spLocks noChangeArrowheads="1"/>
            </p:cNvSpPr>
            <p:nvPr/>
          </p:nvSpPr>
          <p:spPr bwMode="auto">
            <a:xfrm>
              <a:off x="1584433" y="132406"/>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2-day Biennial Review</a:t>
              </a:r>
              <a:endParaRPr lang="en-US" altLang="en-US" sz="1600" dirty="0">
                <a:solidFill>
                  <a:srgbClr val="000000"/>
                </a:solidFill>
              </a:endParaRPr>
            </a:p>
          </p:txBody>
        </p:sp>
        <p:sp>
          <p:nvSpPr>
            <p:cNvPr id="89" name="Line 64"/>
            <p:cNvSpPr>
              <a:spLocks noChangeShapeType="1"/>
            </p:cNvSpPr>
            <p:nvPr/>
          </p:nvSpPr>
          <p:spPr bwMode="auto">
            <a:xfrm flipV="1">
              <a:off x="2391104" y="717181"/>
              <a:ext cx="0" cy="6871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sp>
        <p:nvSpPr>
          <p:cNvPr id="78" name="Line 64"/>
          <p:cNvSpPr>
            <a:spLocks noChangeShapeType="1"/>
          </p:cNvSpPr>
          <p:nvPr/>
        </p:nvSpPr>
        <p:spPr bwMode="auto">
          <a:xfrm flipV="1">
            <a:off x="3746956" y="5085921"/>
            <a:ext cx="10513" cy="6385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81" name="Line 64"/>
          <p:cNvSpPr>
            <a:spLocks noChangeShapeType="1"/>
          </p:cNvSpPr>
          <p:nvPr/>
        </p:nvSpPr>
        <p:spPr bwMode="auto">
          <a:xfrm flipV="1">
            <a:off x="6277391" y="5096429"/>
            <a:ext cx="5260" cy="7076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5" name="TextBox 94"/>
          <p:cNvSpPr txBox="1"/>
          <p:nvPr/>
        </p:nvSpPr>
        <p:spPr>
          <a:xfrm>
            <a:off x="5289338" y="158746"/>
            <a:ext cx="4453755" cy="523220"/>
          </a:xfrm>
          <a:prstGeom prst="rect">
            <a:avLst/>
          </a:prstGeom>
          <a:noFill/>
          <a:ln>
            <a:solidFill>
              <a:schemeClr val="tx1"/>
            </a:solidFill>
          </a:ln>
        </p:spPr>
        <p:txBody>
          <a:bodyPr wrap="square" rtlCol="0">
            <a:spAutoFit/>
          </a:bodyPr>
          <a:lstStyle/>
          <a:p>
            <a:pPr algn="ctr"/>
            <a:r>
              <a:rPr lang="en-US" sz="2800" dirty="0" smtClean="0">
                <a:solidFill>
                  <a:srgbClr val="FF0000"/>
                </a:solidFill>
              </a:rPr>
              <a:t>Biennial “Concept Timeline” </a:t>
            </a:r>
            <a:endParaRPr lang="en-US" sz="2800" dirty="0">
              <a:solidFill>
                <a:srgbClr val="FF0000"/>
              </a:solidFill>
            </a:endParaRPr>
          </a:p>
        </p:txBody>
      </p:sp>
      <p:sp>
        <p:nvSpPr>
          <p:cNvPr id="105" name="Line 13"/>
          <p:cNvSpPr>
            <a:spLocks noChangeShapeType="1"/>
          </p:cNvSpPr>
          <p:nvPr/>
        </p:nvSpPr>
        <p:spPr bwMode="auto">
          <a:xfrm>
            <a:off x="4369677"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07" name="Text Box 42"/>
          <p:cNvSpPr txBox="1">
            <a:spLocks noChangeArrowheads="1"/>
          </p:cNvSpPr>
          <p:nvPr/>
        </p:nvSpPr>
        <p:spPr bwMode="auto">
          <a:xfrm>
            <a:off x="493979" y="2216924"/>
            <a:ext cx="2338566" cy="1384995"/>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en-US" altLang="en-US" sz="1400" b="1" u="sng" dirty="0">
                <a:solidFill>
                  <a:srgbClr val="000000"/>
                </a:solidFill>
              </a:rPr>
              <a:t>Interim </a:t>
            </a:r>
            <a:r>
              <a:rPr lang="en-US" altLang="en-US" sz="1400" b="1" u="sng" dirty="0" smtClean="0">
                <a:solidFill>
                  <a:srgbClr val="000000"/>
                </a:solidFill>
              </a:rPr>
              <a:t>Meeting Objectives</a:t>
            </a:r>
            <a:endParaRPr lang="en-US" altLang="en-US" sz="1400" b="1" u="sng" dirty="0">
              <a:solidFill>
                <a:srgbClr val="000000"/>
              </a:solidFill>
            </a:endParaRPr>
          </a:p>
          <a:p>
            <a:pPr fontAlgn="base">
              <a:spcBef>
                <a:spcPct val="0"/>
              </a:spcBef>
              <a:spcAft>
                <a:spcPct val="0"/>
              </a:spcAft>
            </a:pPr>
            <a:endParaRPr lang="en-US" altLang="en-US" sz="1400" dirty="0" smtClean="0">
              <a:solidFill>
                <a:srgbClr val="000000"/>
              </a:solidFill>
            </a:endParaRPr>
          </a:p>
          <a:p>
            <a:pPr fontAlgn="base">
              <a:spcBef>
                <a:spcPct val="0"/>
              </a:spcBef>
              <a:spcAft>
                <a:spcPct val="0"/>
              </a:spcAft>
              <a:buFontTx/>
              <a:buChar char="•"/>
            </a:pPr>
            <a:r>
              <a:rPr lang="en-US" altLang="en-US" sz="1400" dirty="0" smtClean="0">
                <a:solidFill>
                  <a:srgbClr val="000000"/>
                </a:solidFill>
              </a:rPr>
              <a:t>Resolution </a:t>
            </a:r>
            <a:r>
              <a:rPr lang="en-US" altLang="en-US" sz="1400" dirty="0">
                <a:solidFill>
                  <a:srgbClr val="000000"/>
                </a:solidFill>
              </a:rPr>
              <a:t>of specific </a:t>
            </a:r>
            <a:r>
              <a:rPr lang="en-US" altLang="en-US" sz="1400" dirty="0" smtClean="0">
                <a:solidFill>
                  <a:srgbClr val="000000"/>
                </a:solidFill>
              </a:rPr>
              <a:t>    issues </a:t>
            </a:r>
            <a:r>
              <a:rPr lang="en-US" altLang="en-US" sz="1400" dirty="0">
                <a:solidFill>
                  <a:srgbClr val="000000"/>
                </a:solidFill>
              </a:rPr>
              <a:t>and </a:t>
            </a:r>
            <a:r>
              <a:rPr lang="en-US" altLang="en-US" sz="1400" dirty="0" smtClean="0">
                <a:solidFill>
                  <a:srgbClr val="000000"/>
                </a:solidFill>
              </a:rPr>
              <a:t>challenges</a:t>
            </a:r>
          </a:p>
          <a:p>
            <a:pPr fontAlgn="base">
              <a:spcBef>
                <a:spcPct val="0"/>
              </a:spcBef>
              <a:spcAft>
                <a:spcPct val="0"/>
              </a:spcAft>
              <a:buFontTx/>
              <a:buChar char="•"/>
            </a:pPr>
            <a:r>
              <a:rPr lang="en-US" altLang="en-US" sz="1400" dirty="0" smtClean="0">
                <a:solidFill>
                  <a:srgbClr val="000000"/>
                </a:solidFill>
              </a:rPr>
              <a:t>Information </a:t>
            </a:r>
            <a:r>
              <a:rPr lang="en-US" altLang="en-US" sz="1400" dirty="0">
                <a:solidFill>
                  <a:srgbClr val="000000"/>
                </a:solidFill>
              </a:rPr>
              <a:t>sharing</a:t>
            </a:r>
          </a:p>
          <a:p>
            <a:pPr fontAlgn="base">
              <a:spcBef>
                <a:spcPct val="0"/>
              </a:spcBef>
              <a:spcAft>
                <a:spcPct val="0"/>
              </a:spcAft>
              <a:buFontTx/>
              <a:buChar char="•"/>
            </a:pPr>
            <a:endParaRPr lang="en-US" altLang="en-US" sz="1400" dirty="0">
              <a:solidFill>
                <a:srgbClr val="000000"/>
              </a:solidFill>
            </a:endParaRPr>
          </a:p>
        </p:txBody>
      </p:sp>
      <p:sp>
        <p:nvSpPr>
          <p:cNvPr id="97" name="Line 13"/>
          <p:cNvSpPr>
            <a:spLocks noChangeShapeType="1"/>
          </p:cNvSpPr>
          <p:nvPr/>
        </p:nvSpPr>
        <p:spPr bwMode="auto">
          <a:xfrm>
            <a:off x="5026575" y="1751008"/>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10" name="Line 13"/>
          <p:cNvSpPr>
            <a:spLocks noChangeShapeType="1"/>
          </p:cNvSpPr>
          <p:nvPr/>
        </p:nvSpPr>
        <p:spPr bwMode="auto">
          <a:xfrm>
            <a:off x="5657204" y="1751014"/>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12" name="Line 13"/>
          <p:cNvSpPr>
            <a:spLocks noChangeShapeType="1"/>
          </p:cNvSpPr>
          <p:nvPr/>
        </p:nvSpPr>
        <p:spPr bwMode="auto">
          <a:xfrm>
            <a:off x="6934217" y="175100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14" name="Line 13"/>
          <p:cNvSpPr>
            <a:spLocks noChangeShapeType="1"/>
          </p:cNvSpPr>
          <p:nvPr/>
        </p:nvSpPr>
        <p:spPr bwMode="auto">
          <a:xfrm>
            <a:off x="7575350" y="1745747"/>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16" name="Line 13"/>
          <p:cNvSpPr>
            <a:spLocks noChangeShapeType="1"/>
          </p:cNvSpPr>
          <p:nvPr/>
        </p:nvSpPr>
        <p:spPr bwMode="auto">
          <a:xfrm>
            <a:off x="8200712" y="1740491"/>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18" name="Line 13"/>
          <p:cNvSpPr>
            <a:spLocks noChangeShapeType="1"/>
          </p:cNvSpPr>
          <p:nvPr/>
        </p:nvSpPr>
        <p:spPr bwMode="auto">
          <a:xfrm>
            <a:off x="8810312" y="175099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20" name="Line 13"/>
          <p:cNvSpPr>
            <a:spLocks noChangeShapeType="1"/>
          </p:cNvSpPr>
          <p:nvPr/>
        </p:nvSpPr>
        <p:spPr bwMode="auto">
          <a:xfrm>
            <a:off x="9435686" y="174573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22" name="Line 13"/>
          <p:cNvSpPr>
            <a:spLocks noChangeShapeType="1"/>
          </p:cNvSpPr>
          <p:nvPr/>
        </p:nvSpPr>
        <p:spPr bwMode="auto">
          <a:xfrm>
            <a:off x="10723206" y="174047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43" name="Line 13"/>
          <p:cNvSpPr>
            <a:spLocks noChangeShapeType="1"/>
          </p:cNvSpPr>
          <p:nvPr/>
        </p:nvSpPr>
        <p:spPr bwMode="auto">
          <a:xfrm>
            <a:off x="1239256" y="5092684"/>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46" name="Line 13"/>
          <p:cNvSpPr>
            <a:spLocks noChangeShapeType="1"/>
          </p:cNvSpPr>
          <p:nvPr/>
        </p:nvSpPr>
        <p:spPr bwMode="auto">
          <a:xfrm>
            <a:off x="1867947" y="509604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49" name="Line 13"/>
          <p:cNvSpPr>
            <a:spLocks noChangeShapeType="1"/>
          </p:cNvSpPr>
          <p:nvPr/>
        </p:nvSpPr>
        <p:spPr bwMode="auto">
          <a:xfrm>
            <a:off x="2496638" y="507971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52" name="Line 13"/>
          <p:cNvSpPr>
            <a:spLocks noChangeShapeType="1"/>
          </p:cNvSpPr>
          <p:nvPr/>
        </p:nvSpPr>
        <p:spPr bwMode="auto">
          <a:xfrm>
            <a:off x="3127195" y="509386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55" name="Line 13"/>
          <p:cNvSpPr>
            <a:spLocks noChangeShapeType="1"/>
          </p:cNvSpPr>
          <p:nvPr/>
        </p:nvSpPr>
        <p:spPr bwMode="auto">
          <a:xfrm>
            <a:off x="4385406" y="509423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58" name="Line 13"/>
          <p:cNvSpPr>
            <a:spLocks noChangeShapeType="1"/>
          </p:cNvSpPr>
          <p:nvPr/>
        </p:nvSpPr>
        <p:spPr bwMode="auto">
          <a:xfrm>
            <a:off x="4998871" y="5092684"/>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61" name="Line 13"/>
          <p:cNvSpPr>
            <a:spLocks noChangeShapeType="1"/>
          </p:cNvSpPr>
          <p:nvPr/>
        </p:nvSpPr>
        <p:spPr bwMode="auto">
          <a:xfrm>
            <a:off x="5657155" y="5095923"/>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64" name="Line 13"/>
          <p:cNvSpPr>
            <a:spLocks noChangeShapeType="1"/>
          </p:cNvSpPr>
          <p:nvPr/>
        </p:nvSpPr>
        <p:spPr bwMode="auto">
          <a:xfrm>
            <a:off x="6874337" y="5086023"/>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67" name="Line 13"/>
          <p:cNvSpPr>
            <a:spLocks noChangeShapeType="1"/>
          </p:cNvSpPr>
          <p:nvPr/>
        </p:nvSpPr>
        <p:spPr bwMode="auto">
          <a:xfrm>
            <a:off x="7548356" y="5075735"/>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70" name="Line 13"/>
          <p:cNvSpPr>
            <a:spLocks noChangeShapeType="1"/>
          </p:cNvSpPr>
          <p:nvPr/>
        </p:nvSpPr>
        <p:spPr bwMode="auto">
          <a:xfrm>
            <a:off x="8172595" y="5074632"/>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73" name="Line 13"/>
          <p:cNvSpPr>
            <a:spLocks noChangeShapeType="1"/>
          </p:cNvSpPr>
          <p:nvPr/>
        </p:nvSpPr>
        <p:spPr bwMode="auto">
          <a:xfrm>
            <a:off x="8802695" y="5089322"/>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76" name="Line 13"/>
          <p:cNvSpPr>
            <a:spLocks noChangeShapeType="1"/>
          </p:cNvSpPr>
          <p:nvPr/>
        </p:nvSpPr>
        <p:spPr bwMode="auto">
          <a:xfrm>
            <a:off x="9419981" y="509153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79" name="Line 13"/>
          <p:cNvSpPr>
            <a:spLocks noChangeShapeType="1"/>
          </p:cNvSpPr>
          <p:nvPr/>
        </p:nvSpPr>
        <p:spPr bwMode="auto">
          <a:xfrm>
            <a:off x="10053348" y="5092684"/>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182" name="Line 13"/>
          <p:cNvSpPr>
            <a:spLocks noChangeShapeType="1"/>
          </p:cNvSpPr>
          <p:nvPr/>
        </p:nvSpPr>
        <p:spPr bwMode="auto">
          <a:xfrm>
            <a:off x="10669305" y="5095922"/>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p>
        </p:txBody>
      </p:sp>
      <p:sp>
        <p:nvSpPr>
          <p:cNvPr id="24" name="TextBox 23"/>
          <p:cNvSpPr txBox="1"/>
          <p:nvPr/>
        </p:nvSpPr>
        <p:spPr>
          <a:xfrm>
            <a:off x="6285207" y="2684004"/>
            <a:ext cx="184731" cy="369332"/>
          </a:xfrm>
          <a:prstGeom prst="rect">
            <a:avLst/>
          </a:prstGeom>
          <a:noFill/>
        </p:spPr>
        <p:txBody>
          <a:bodyPr wrap="none" rtlCol="0">
            <a:spAutoFit/>
          </a:bodyPr>
          <a:lstStyle/>
          <a:p>
            <a:endParaRPr lang="en-US" dirty="0"/>
          </a:p>
        </p:txBody>
      </p:sp>
      <p:sp>
        <p:nvSpPr>
          <p:cNvPr id="188" name="Line 13"/>
          <p:cNvSpPr>
            <a:spLocks noChangeShapeType="1"/>
          </p:cNvSpPr>
          <p:nvPr/>
        </p:nvSpPr>
        <p:spPr bwMode="auto">
          <a:xfrm>
            <a:off x="3124184"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90" name="Line 13"/>
          <p:cNvSpPr>
            <a:spLocks noChangeShapeType="1"/>
          </p:cNvSpPr>
          <p:nvPr/>
        </p:nvSpPr>
        <p:spPr bwMode="auto">
          <a:xfrm>
            <a:off x="3781082" y="1751008"/>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194" name="Text Box 65"/>
          <p:cNvSpPr txBox="1">
            <a:spLocks noChangeArrowheads="1"/>
          </p:cNvSpPr>
          <p:nvPr/>
        </p:nvSpPr>
        <p:spPr bwMode="auto">
          <a:xfrm>
            <a:off x="2497198" y="783383"/>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PSC</a:t>
            </a:r>
            <a:endParaRPr lang="en-US" altLang="en-US" sz="1600" dirty="0">
              <a:solidFill>
                <a:srgbClr val="000000"/>
              </a:solidFill>
            </a:endParaRPr>
          </a:p>
        </p:txBody>
      </p:sp>
      <p:cxnSp>
        <p:nvCxnSpPr>
          <p:cNvPr id="195" name="Straight Connector 194"/>
          <p:cNvCxnSpPr>
            <a:stCxn id="194" idx="2"/>
          </p:cNvCxnSpPr>
          <p:nvPr/>
        </p:nvCxnSpPr>
        <p:spPr>
          <a:xfrm flipH="1">
            <a:off x="2832544" y="112193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flipH="1">
            <a:off x="10386850" y="111629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flipH="1">
            <a:off x="7877508" y="4472604"/>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8" name="Text Box 65"/>
          <p:cNvSpPr txBox="1">
            <a:spLocks noChangeArrowheads="1"/>
          </p:cNvSpPr>
          <p:nvPr/>
        </p:nvSpPr>
        <p:spPr bwMode="auto">
          <a:xfrm>
            <a:off x="7542162" y="4181348"/>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196" name="Text Box 65"/>
          <p:cNvSpPr txBox="1">
            <a:spLocks noChangeArrowheads="1"/>
          </p:cNvSpPr>
          <p:nvPr/>
        </p:nvSpPr>
        <p:spPr bwMode="auto">
          <a:xfrm>
            <a:off x="10051504" y="825041"/>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dirty="0" smtClean="0">
                <a:solidFill>
                  <a:srgbClr val="000000"/>
                </a:solidFill>
              </a:rPr>
              <a:t>PSC</a:t>
            </a:r>
            <a:endParaRPr lang="en-US" altLang="en-US" sz="1600" dirty="0">
              <a:solidFill>
                <a:srgbClr val="000000"/>
              </a:solidFill>
            </a:endParaRPr>
          </a:p>
        </p:txBody>
      </p:sp>
      <p:sp>
        <p:nvSpPr>
          <p:cNvPr id="200" name="Line 64"/>
          <p:cNvSpPr>
            <a:spLocks noChangeShapeType="1"/>
          </p:cNvSpPr>
          <p:nvPr/>
        </p:nvSpPr>
        <p:spPr bwMode="auto">
          <a:xfrm flipH="1" flipV="1">
            <a:off x="4099038" y="855480"/>
            <a:ext cx="1912" cy="902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1" name="Oval 200"/>
          <p:cNvSpPr/>
          <p:nvPr/>
        </p:nvSpPr>
        <p:spPr>
          <a:xfrm>
            <a:off x="3725615" y="459177"/>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dirty="0">
                <a:solidFill>
                  <a:srgbClr val="000000"/>
                </a:solidFill>
              </a:rPr>
              <a:t>EC</a:t>
            </a:r>
          </a:p>
        </p:txBody>
      </p:sp>
      <p:sp>
        <p:nvSpPr>
          <p:cNvPr id="202" name="Line 64"/>
          <p:cNvSpPr>
            <a:spLocks noChangeShapeType="1"/>
          </p:cNvSpPr>
          <p:nvPr/>
        </p:nvSpPr>
        <p:spPr bwMode="auto">
          <a:xfrm flipV="1">
            <a:off x="1581807" y="4706328"/>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3" name="Line 64"/>
          <p:cNvSpPr>
            <a:spLocks noChangeShapeType="1"/>
          </p:cNvSpPr>
          <p:nvPr/>
        </p:nvSpPr>
        <p:spPr bwMode="auto">
          <a:xfrm flipV="1">
            <a:off x="1581807" y="4226347"/>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4" name="Oval 203"/>
          <p:cNvSpPr/>
          <p:nvPr/>
        </p:nvSpPr>
        <p:spPr>
          <a:xfrm>
            <a:off x="1237280" y="3831317"/>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dirty="0">
                <a:solidFill>
                  <a:srgbClr val="000000"/>
                </a:solidFill>
              </a:rPr>
              <a:t>EC</a:t>
            </a:r>
          </a:p>
        </p:txBody>
      </p:sp>
      <p:sp>
        <p:nvSpPr>
          <p:cNvPr id="208" name="Line 64"/>
          <p:cNvSpPr>
            <a:spLocks noChangeShapeType="1"/>
          </p:cNvSpPr>
          <p:nvPr/>
        </p:nvSpPr>
        <p:spPr bwMode="auto">
          <a:xfrm flipV="1">
            <a:off x="9122993" y="4693704"/>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09" name="Line 64"/>
          <p:cNvSpPr>
            <a:spLocks noChangeShapeType="1"/>
          </p:cNvSpPr>
          <p:nvPr/>
        </p:nvSpPr>
        <p:spPr bwMode="auto">
          <a:xfrm flipV="1">
            <a:off x="9122993" y="4227371"/>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210" name="Oval 209"/>
          <p:cNvSpPr/>
          <p:nvPr/>
        </p:nvSpPr>
        <p:spPr>
          <a:xfrm>
            <a:off x="8751575" y="3848136"/>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grpSp>
        <p:nvGrpSpPr>
          <p:cNvPr id="42" name="Group 41"/>
          <p:cNvGrpSpPr/>
          <p:nvPr/>
        </p:nvGrpSpPr>
        <p:grpSpPr>
          <a:xfrm>
            <a:off x="5245908" y="2213951"/>
            <a:ext cx="2102156" cy="1288944"/>
            <a:chOff x="5245908" y="2213951"/>
            <a:chExt cx="2102156" cy="1288944"/>
          </a:xfrm>
        </p:grpSpPr>
        <p:sp>
          <p:nvSpPr>
            <p:cNvPr id="36" name="Round Same Side Corner Rectangle 3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4" name="Rectangle 3"/>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6" name="Group 205"/>
          <p:cNvGrpSpPr/>
          <p:nvPr/>
        </p:nvGrpSpPr>
        <p:grpSpPr>
          <a:xfrm>
            <a:off x="5255136" y="5551789"/>
            <a:ext cx="2102156" cy="1288944"/>
            <a:chOff x="5245908" y="2213951"/>
            <a:chExt cx="2102156" cy="1288944"/>
          </a:xfrm>
        </p:grpSpPr>
        <p:sp>
          <p:nvSpPr>
            <p:cNvPr id="207" name="Round Same Side Corner Rectangle 206"/>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1" name="Rectangle 210"/>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2" name="Group 211"/>
          <p:cNvGrpSpPr/>
          <p:nvPr/>
        </p:nvGrpSpPr>
        <p:grpSpPr>
          <a:xfrm>
            <a:off x="2706391" y="5549290"/>
            <a:ext cx="2102156" cy="1288944"/>
            <a:chOff x="5245908" y="2213951"/>
            <a:chExt cx="2102156" cy="1288944"/>
          </a:xfrm>
        </p:grpSpPr>
        <p:sp>
          <p:nvSpPr>
            <p:cNvPr id="213" name="Round Same Side Corner Rectangle 212"/>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4" name="Rectangle 213"/>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5" name="Group 214"/>
          <p:cNvGrpSpPr/>
          <p:nvPr/>
        </p:nvGrpSpPr>
        <p:grpSpPr>
          <a:xfrm>
            <a:off x="9054626" y="2209303"/>
            <a:ext cx="2102156" cy="1288944"/>
            <a:chOff x="5245908" y="2213951"/>
            <a:chExt cx="2102156" cy="1288944"/>
          </a:xfrm>
        </p:grpSpPr>
        <p:sp>
          <p:nvSpPr>
            <p:cNvPr id="216" name="Round Same Side Corner Rectangle 215"/>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7" name="Rectangle 216"/>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5568177" y="3707766"/>
            <a:ext cx="1613341" cy="1379564"/>
            <a:chOff x="5568177" y="3707766"/>
            <a:chExt cx="1613341" cy="1379564"/>
          </a:xfrm>
        </p:grpSpPr>
        <p:sp>
          <p:nvSpPr>
            <p:cNvPr id="219" name="Line 64"/>
            <p:cNvSpPr>
              <a:spLocks noChangeShapeType="1"/>
            </p:cNvSpPr>
            <p:nvPr/>
          </p:nvSpPr>
          <p:spPr bwMode="auto">
            <a:xfrm flipV="1">
              <a:off x="6353388" y="4993040"/>
              <a:ext cx="4816" cy="942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i="1">
                <a:solidFill>
                  <a:schemeClr val="bg1">
                    <a:lumMod val="50000"/>
                  </a:schemeClr>
                </a:solidFill>
              </a:endParaRPr>
            </a:p>
          </p:txBody>
        </p:sp>
        <p:sp>
          <p:nvSpPr>
            <p:cNvPr id="220" name="Text Box 65"/>
            <p:cNvSpPr txBox="1">
              <a:spLocks noChangeArrowheads="1"/>
            </p:cNvSpPr>
            <p:nvPr/>
          </p:nvSpPr>
          <p:spPr bwMode="auto">
            <a:xfrm>
              <a:off x="5568177" y="3707766"/>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a:t>
              </a:r>
              <a:endParaRPr lang="en-US" altLang="en-US" sz="1600" i="1" dirty="0">
                <a:solidFill>
                  <a:schemeClr val="bg1">
                    <a:lumMod val="50000"/>
                  </a:schemeClr>
                </a:solidFill>
              </a:endParaRPr>
            </a:p>
          </p:txBody>
        </p:sp>
        <p:sp>
          <p:nvSpPr>
            <p:cNvPr id="221" name="Line 64"/>
            <p:cNvSpPr>
              <a:spLocks noChangeShapeType="1"/>
            </p:cNvSpPr>
            <p:nvPr/>
          </p:nvSpPr>
          <p:spPr bwMode="auto">
            <a:xfrm flipH="1" flipV="1">
              <a:off x="6349998" y="4298950"/>
              <a:ext cx="7070" cy="4750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i="1">
                <a:solidFill>
                  <a:schemeClr val="bg1">
                    <a:lumMod val="50000"/>
                  </a:schemeClr>
                </a:solidFill>
              </a:endParaRPr>
            </a:p>
          </p:txBody>
        </p:sp>
      </p:grpSp>
      <p:sp>
        <p:nvSpPr>
          <p:cNvPr id="71" name="TextBox 70"/>
          <p:cNvSpPr txBox="1"/>
          <p:nvPr/>
        </p:nvSpPr>
        <p:spPr>
          <a:xfrm>
            <a:off x="5590480" y="2541092"/>
            <a:ext cx="1393898" cy="923330"/>
          </a:xfrm>
          <a:prstGeom prst="rect">
            <a:avLst/>
          </a:prstGeom>
          <a:noFill/>
        </p:spPr>
        <p:txBody>
          <a:bodyPr wrap="square" rtlCol="0">
            <a:spAutoFit/>
          </a:bodyPr>
          <a:lstStyle/>
          <a:p>
            <a:pPr algn="ctr"/>
            <a:r>
              <a:rPr lang="en-US" i="1" dirty="0" smtClean="0"/>
              <a:t>Periodic</a:t>
            </a:r>
            <a:r>
              <a:rPr lang="en-US" dirty="0" smtClean="0"/>
              <a:t> GIT Progress </a:t>
            </a:r>
          </a:p>
          <a:p>
            <a:pPr algn="ctr"/>
            <a:r>
              <a:rPr lang="en-US" dirty="0" smtClean="0"/>
              <a:t>MB Meeting</a:t>
            </a:r>
            <a:endParaRPr lang="en-US" dirty="0"/>
          </a:p>
        </p:txBody>
      </p:sp>
      <p:sp>
        <p:nvSpPr>
          <p:cNvPr id="313" name="TextBox 312"/>
          <p:cNvSpPr txBox="1"/>
          <p:nvPr/>
        </p:nvSpPr>
        <p:spPr>
          <a:xfrm>
            <a:off x="9444572" y="2503288"/>
            <a:ext cx="1393898" cy="923330"/>
          </a:xfrm>
          <a:prstGeom prst="rect">
            <a:avLst/>
          </a:prstGeom>
          <a:noFill/>
        </p:spPr>
        <p:txBody>
          <a:bodyPr wrap="square" rtlCol="0">
            <a:spAutoFit/>
          </a:bodyPr>
          <a:lstStyle/>
          <a:p>
            <a:pPr algn="ctr"/>
            <a:r>
              <a:rPr lang="en-US" i="1" dirty="0" smtClean="0"/>
              <a:t>Periodic</a:t>
            </a:r>
            <a:r>
              <a:rPr lang="en-US" dirty="0" smtClean="0"/>
              <a:t> GIT Progress </a:t>
            </a:r>
          </a:p>
          <a:p>
            <a:pPr algn="ctr"/>
            <a:r>
              <a:rPr lang="en-US" dirty="0" smtClean="0"/>
              <a:t>MB Meeting</a:t>
            </a:r>
            <a:endParaRPr lang="en-US" dirty="0"/>
          </a:p>
        </p:txBody>
      </p:sp>
      <p:sp>
        <p:nvSpPr>
          <p:cNvPr id="314" name="TextBox 313"/>
          <p:cNvSpPr txBox="1"/>
          <p:nvPr/>
        </p:nvSpPr>
        <p:spPr>
          <a:xfrm>
            <a:off x="3050007" y="5899763"/>
            <a:ext cx="1393898" cy="923330"/>
          </a:xfrm>
          <a:prstGeom prst="rect">
            <a:avLst/>
          </a:prstGeom>
          <a:noFill/>
        </p:spPr>
        <p:txBody>
          <a:bodyPr wrap="square" rtlCol="0">
            <a:spAutoFit/>
          </a:bodyPr>
          <a:lstStyle/>
          <a:p>
            <a:pPr algn="ctr"/>
            <a:r>
              <a:rPr lang="en-US" i="1" dirty="0" smtClean="0"/>
              <a:t>Periodic</a:t>
            </a:r>
            <a:r>
              <a:rPr lang="en-US" dirty="0" smtClean="0"/>
              <a:t> GIT Progress </a:t>
            </a:r>
          </a:p>
          <a:p>
            <a:pPr algn="ctr"/>
            <a:r>
              <a:rPr lang="en-US" dirty="0" smtClean="0"/>
              <a:t>MB Meeting</a:t>
            </a:r>
            <a:endParaRPr lang="en-US" dirty="0"/>
          </a:p>
        </p:txBody>
      </p:sp>
      <p:sp>
        <p:nvSpPr>
          <p:cNvPr id="315" name="TextBox 314"/>
          <p:cNvSpPr txBox="1"/>
          <p:nvPr/>
        </p:nvSpPr>
        <p:spPr>
          <a:xfrm>
            <a:off x="5580442" y="5846532"/>
            <a:ext cx="1393898" cy="923330"/>
          </a:xfrm>
          <a:prstGeom prst="rect">
            <a:avLst/>
          </a:prstGeom>
          <a:noFill/>
        </p:spPr>
        <p:txBody>
          <a:bodyPr wrap="square" rtlCol="0">
            <a:spAutoFit/>
          </a:bodyPr>
          <a:lstStyle/>
          <a:p>
            <a:pPr algn="ctr"/>
            <a:r>
              <a:rPr lang="en-US" i="1" dirty="0" smtClean="0"/>
              <a:t>Periodic</a:t>
            </a:r>
            <a:r>
              <a:rPr lang="en-US" dirty="0" smtClean="0"/>
              <a:t> GIT Progress </a:t>
            </a:r>
          </a:p>
          <a:p>
            <a:pPr algn="ctr"/>
            <a:r>
              <a:rPr lang="en-US" dirty="0" smtClean="0"/>
              <a:t>MB Meeting</a:t>
            </a:r>
            <a:endParaRPr lang="en-US" dirty="0"/>
          </a:p>
        </p:txBody>
      </p:sp>
      <p:sp>
        <p:nvSpPr>
          <p:cNvPr id="2" name="TextBox 1"/>
          <p:cNvSpPr txBox="1"/>
          <p:nvPr/>
        </p:nvSpPr>
        <p:spPr>
          <a:xfrm>
            <a:off x="5453349" y="2241758"/>
            <a:ext cx="1891863" cy="261610"/>
          </a:xfrm>
          <a:prstGeom prst="rect">
            <a:avLst/>
          </a:prstGeom>
          <a:noFill/>
        </p:spPr>
        <p:txBody>
          <a:bodyPr wrap="square" rtlCol="0">
            <a:spAutoFit/>
          </a:bodyPr>
          <a:lstStyle/>
          <a:p>
            <a:pPr lvl="0"/>
            <a:r>
              <a:rPr lang="en-US" sz="1100" b="1" dirty="0" smtClean="0">
                <a:solidFill>
                  <a:prstClr val="white"/>
                </a:solidFill>
              </a:rPr>
              <a:t>     Time-sensitive Topics</a:t>
            </a:r>
            <a:endParaRPr lang="en-US" sz="1100" b="1" dirty="0">
              <a:solidFill>
                <a:prstClr val="white"/>
              </a:solidFill>
            </a:endParaRPr>
          </a:p>
        </p:txBody>
      </p:sp>
      <p:pic>
        <p:nvPicPr>
          <p:cNvPr id="218"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7253" y="1798584"/>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3"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13218" y="515522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0780" y="1792286"/>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018" y="1798584"/>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7090" y="1794588"/>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4153" y="1789220"/>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8"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78350" y="1793212"/>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9"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02990" y="1771111"/>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0"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5127" y="1783105"/>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1"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7658" y="1769724"/>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2"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44190" y="1774087"/>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3"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7727" y="1768800"/>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4"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72168" y="1783914"/>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5"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8094" y="514737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6"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1004" y="514612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75527" y="178979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8"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3120" y="515469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9"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71615" y="5145266"/>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0"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7865" y="514612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1"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93157" y="515123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2"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1826" y="5146123"/>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3"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85460" y="5142571"/>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4"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99776" y="5155426"/>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5"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44113" y="5138968"/>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6"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7209" y="5146123"/>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82209" y="5139558"/>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 name="5F689475-45D8-46A9-BF12-87417CC8BF52" descr="22B847FB-F2B7-468E-809A-6F543788C440@fios-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12497" y="5145266"/>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9" name="BA2E9D11-643C-4F41-8568-FC3BACF8B649" descr="3E61B055-DDC6-4441-98BD-A5F2DBD90445@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97362" y="2791750"/>
            <a:ext cx="359845" cy="359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2"/>
          <p:cNvSpPr>
            <a:spLocks noGrp="1"/>
          </p:cNvSpPr>
          <p:nvPr>
            <p:ph type="dt" sz="half" idx="10"/>
          </p:nvPr>
        </p:nvSpPr>
        <p:spPr/>
        <p:txBody>
          <a:bodyPr/>
          <a:lstStyle/>
          <a:p>
            <a:fld id="{E98C628F-B622-4AB1-95BB-9689A81BB345}" type="datetime1">
              <a:rPr lang="en-US" smtClean="0"/>
              <a:t>8/31/2016</a:t>
            </a:fld>
            <a:endParaRPr lang="en-US"/>
          </a:p>
        </p:txBody>
      </p:sp>
      <p:sp>
        <p:nvSpPr>
          <p:cNvPr id="22" name="Footer Placeholder 21"/>
          <p:cNvSpPr>
            <a:spLocks noGrp="1"/>
          </p:cNvSpPr>
          <p:nvPr>
            <p:ph type="ftr" sz="quarter" idx="11"/>
          </p:nvPr>
        </p:nvSpPr>
        <p:spPr/>
        <p:txBody>
          <a:bodyPr/>
          <a:lstStyle/>
          <a:p>
            <a:r>
              <a:rPr lang="en-US" smtClean="0"/>
              <a:t>DRAFT</a:t>
            </a:r>
            <a:endParaRPr lang="en-US"/>
          </a:p>
        </p:txBody>
      </p:sp>
      <p:sp>
        <p:nvSpPr>
          <p:cNvPr id="27" name="Slide Number Placeholder 26"/>
          <p:cNvSpPr>
            <a:spLocks noGrp="1"/>
          </p:cNvSpPr>
          <p:nvPr>
            <p:ph type="sldNum" sz="quarter" idx="12"/>
          </p:nvPr>
        </p:nvSpPr>
        <p:spPr/>
        <p:txBody>
          <a:bodyPr/>
          <a:lstStyle/>
          <a:p>
            <a:fld id="{98441D81-EC08-4D09-9E34-F440F86FF683}" type="slidenum">
              <a:rPr lang="en-US" smtClean="0"/>
              <a:t>7</a:t>
            </a:fld>
            <a:endParaRPr lang="en-US"/>
          </a:p>
        </p:txBody>
      </p:sp>
      <p:sp>
        <p:nvSpPr>
          <p:cNvPr id="156" name="TextBox 155"/>
          <p:cNvSpPr txBox="1"/>
          <p:nvPr/>
        </p:nvSpPr>
        <p:spPr>
          <a:xfrm>
            <a:off x="2858815" y="5582691"/>
            <a:ext cx="1891863" cy="261610"/>
          </a:xfrm>
          <a:prstGeom prst="rect">
            <a:avLst/>
          </a:prstGeom>
          <a:noFill/>
        </p:spPr>
        <p:txBody>
          <a:bodyPr wrap="square" rtlCol="0">
            <a:spAutoFit/>
          </a:bodyPr>
          <a:lstStyle/>
          <a:p>
            <a:pPr lvl="0"/>
            <a:r>
              <a:rPr lang="en-US" sz="1100" b="1" dirty="0" smtClean="0">
                <a:solidFill>
                  <a:prstClr val="white"/>
                </a:solidFill>
              </a:rPr>
              <a:t>     Time-sensitive Topics</a:t>
            </a:r>
            <a:endParaRPr lang="en-US" sz="1100" b="1" dirty="0">
              <a:solidFill>
                <a:prstClr val="white"/>
              </a:solidFill>
            </a:endParaRPr>
          </a:p>
        </p:txBody>
      </p:sp>
      <p:sp>
        <p:nvSpPr>
          <p:cNvPr id="157" name="TextBox 156"/>
          <p:cNvSpPr txBox="1"/>
          <p:nvPr/>
        </p:nvSpPr>
        <p:spPr>
          <a:xfrm>
            <a:off x="9281914" y="2241957"/>
            <a:ext cx="1891863" cy="261610"/>
          </a:xfrm>
          <a:prstGeom prst="rect">
            <a:avLst/>
          </a:prstGeom>
          <a:noFill/>
        </p:spPr>
        <p:txBody>
          <a:bodyPr wrap="square" rtlCol="0">
            <a:spAutoFit/>
          </a:bodyPr>
          <a:lstStyle/>
          <a:p>
            <a:pPr lvl="0"/>
            <a:r>
              <a:rPr lang="en-US" sz="1100" b="1" dirty="0" smtClean="0">
                <a:solidFill>
                  <a:prstClr val="white"/>
                </a:solidFill>
              </a:rPr>
              <a:t>     Time-sensitive Topics</a:t>
            </a:r>
            <a:endParaRPr lang="en-US" sz="1100" b="1" dirty="0">
              <a:solidFill>
                <a:prstClr val="white"/>
              </a:solidFill>
            </a:endParaRPr>
          </a:p>
        </p:txBody>
      </p:sp>
      <p:sp>
        <p:nvSpPr>
          <p:cNvPr id="159" name="TextBox 158"/>
          <p:cNvSpPr txBox="1"/>
          <p:nvPr/>
        </p:nvSpPr>
        <p:spPr>
          <a:xfrm>
            <a:off x="5468200" y="5588805"/>
            <a:ext cx="1891863" cy="261610"/>
          </a:xfrm>
          <a:prstGeom prst="rect">
            <a:avLst/>
          </a:prstGeom>
          <a:noFill/>
        </p:spPr>
        <p:txBody>
          <a:bodyPr wrap="square" rtlCol="0">
            <a:spAutoFit/>
          </a:bodyPr>
          <a:lstStyle/>
          <a:p>
            <a:pPr lvl="0"/>
            <a:r>
              <a:rPr lang="en-US" sz="1100" b="1" dirty="0" smtClean="0">
                <a:solidFill>
                  <a:prstClr val="white"/>
                </a:solidFill>
              </a:rPr>
              <a:t>     Time-sensitive Topics</a:t>
            </a:r>
            <a:endParaRPr lang="en-US" sz="1100" b="1" dirty="0">
              <a:solidFill>
                <a:prstClr val="white"/>
              </a:solidFill>
            </a:endParaRPr>
          </a:p>
        </p:txBody>
      </p:sp>
    </p:spTree>
    <p:extLst>
      <p:ext uri="{BB962C8B-B14F-4D97-AF65-F5344CB8AC3E}">
        <p14:creationId xmlns:p14="http://schemas.microsoft.com/office/powerpoint/2010/main" val="33078378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7" name="Straight Connector 86"/>
          <p:cNvCxnSpPr/>
          <p:nvPr/>
        </p:nvCxnSpPr>
        <p:spPr>
          <a:xfrm flipH="1">
            <a:off x="2832544" y="1137703"/>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a:off x="7877508" y="4472605"/>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a:off x="10386850" y="1116297"/>
            <a:ext cx="1" cy="620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 Box 65"/>
          <p:cNvSpPr txBox="1">
            <a:spLocks noChangeArrowheads="1"/>
          </p:cNvSpPr>
          <p:nvPr/>
        </p:nvSpPr>
        <p:spPr bwMode="auto">
          <a:xfrm>
            <a:off x="2497198" y="862213"/>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5" name="TextBox 4"/>
          <p:cNvSpPr txBox="1"/>
          <p:nvPr/>
        </p:nvSpPr>
        <p:spPr>
          <a:xfrm>
            <a:off x="4430117"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2017</a:t>
            </a:r>
            <a:endParaRPr lang="en-US" sz="1400" dirty="0">
              <a:solidFill>
                <a:schemeClr val="tx1">
                  <a:lumMod val="65000"/>
                  <a:lumOff val="35000"/>
                </a:schemeClr>
              </a:solidFill>
            </a:endParaRPr>
          </a:p>
        </p:txBody>
      </p:sp>
      <p:sp>
        <p:nvSpPr>
          <p:cNvPr id="7" name="TextBox 6"/>
          <p:cNvSpPr txBox="1"/>
          <p:nvPr/>
        </p:nvSpPr>
        <p:spPr>
          <a:xfrm>
            <a:off x="945936" y="1380641"/>
            <a:ext cx="630621" cy="369332"/>
          </a:xfrm>
          <a:prstGeom prst="rect">
            <a:avLst/>
          </a:prstGeom>
          <a:noFill/>
        </p:spPr>
        <p:txBody>
          <a:bodyPr wrap="square" rtlCol="0">
            <a:spAutoFit/>
          </a:bodyPr>
          <a:lstStyle/>
          <a:p>
            <a:pPr algn="ctr"/>
            <a:r>
              <a:rPr lang="en-US" dirty="0" smtClean="0"/>
              <a:t>Jan.</a:t>
            </a:r>
            <a:endParaRPr lang="en-US" dirty="0"/>
          </a:p>
        </p:txBody>
      </p:sp>
      <p:sp>
        <p:nvSpPr>
          <p:cNvPr id="8" name="TextBox 7"/>
          <p:cNvSpPr txBox="1"/>
          <p:nvPr/>
        </p:nvSpPr>
        <p:spPr>
          <a:xfrm>
            <a:off x="2207178" y="1372758"/>
            <a:ext cx="630621" cy="369332"/>
          </a:xfrm>
          <a:prstGeom prst="rect">
            <a:avLst/>
          </a:prstGeom>
          <a:noFill/>
        </p:spPr>
        <p:txBody>
          <a:bodyPr wrap="square" rtlCol="0">
            <a:spAutoFit/>
          </a:bodyPr>
          <a:lstStyle/>
          <a:p>
            <a:pPr algn="ctr"/>
            <a:r>
              <a:rPr lang="en-US" dirty="0" smtClean="0"/>
              <a:t>Mar.</a:t>
            </a:r>
            <a:endParaRPr lang="en-US" dirty="0"/>
          </a:p>
        </p:txBody>
      </p:sp>
      <p:sp>
        <p:nvSpPr>
          <p:cNvPr id="9" name="TextBox 8"/>
          <p:cNvSpPr txBox="1"/>
          <p:nvPr/>
        </p:nvSpPr>
        <p:spPr>
          <a:xfrm>
            <a:off x="1576557" y="1374760"/>
            <a:ext cx="630621" cy="369332"/>
          </a:xfrm>
          <a:prstGeom prst="rect">
            <a:avLst/>
          </a:prstGeom>
          <a:noFill/>
        </p:spPr>
        <p:txBody>
          <a:bodyPr wrap="square" rtlCol="0">
            <a:spAutoFit/>
          </a:bodyPr>
          <a:lstStyle/>
          <a:p>
            <a:pPr algn="ctr"/>
            <a:r>
              <a:rPr lang="en-US" dirty="0" smtClean="0"/>
              <a:t>Feb.</a:t>
            </a:r>
            <a:endParaRPr lang="en-US" dirty="0"/>
          </a:p>
        </p:txBody>
      </p:sp>
      <p:sp>
        <p:nvSpPr>
          <p:cNvPr id="10" name="TextBox 9"/>
          <p:cNvSpPr txBox="1"/>
          <p:nvPr/>
        </p:nvSpPr>
        <p:spPr>
          <a:xfrm>
            <a:off x="3468420" y="1372758"/>
            <a:ext cx="630621" cy="369332"/>
          </a:xfrm>
          <a:prstGeom prst="rect">
            <a:avLst/>
          </a:prstGeom>
          <a:noFill/>
        </p:spPr>
        <p:txBody>
          <a:bodyPr wrap="square" rtlCol="0">
            <a:spAutoFit/>
          </a:bodyPr>
          <a:lstStyle/>
          <a:p>
            <a:pPr algn="ctr"/>
            <a:r>
              <a:rPr lang="en-US" dirty="0" smtClean="0"/>
              <a:t>May</a:t>
            </a:r>
            <a:endParaRPr lang="en-US" dirty="0"/>
          </a:p>
        </p:txBody>
      </p:sp>
      <p:sp>
        <p:nvSpPr>
          <p:cNvPr id="11" name="TextBox 10"/>
          <p:cNvSpPr txBox="1"/>
          <p:nvPr/>
        </p:nvSpPr>
        <p:spPr>
          <a:xfrm>
            <a:off x="2837799" y="1373180"/>
            <a:ext cx="630621" cy="369332"/>
          </a:xfrm>
          <a:prstGeom prst="rect">
            <a:avLst/>
          </a:prstGeom>
          <a:noFill/>
        </p:spPr>
        <p:txBody>
          <a:bodyPr wrap="square" rtlCol="0">
            <a:spAutoFit/>
          </a:bodyPr>
          <a:lstStyle/>
          <a:p>
            <a:pPr algn="ctr"/>
            <a:r>
              <a:rPr lang="en-US" dirty="0" smtClean="0"/>
              <a:t>Apr.</a:t>
            </a:r>
            <a:endParaRPr lang="en-US" dirty="0"/>
          </a:p>
        </p:txBody>
      </p:sp>
      <p:sp>
        <p:nvSpPr>
          <p:cNvPr id="12" name="TextBox 11"/>
          <p:cNvSpPr txBox="1"/>
          <p:nvPr/>
        </p:nvSpPr>
        <p:spPr>
          <a:xfrm>
            <a:off x="4099041" y="1373180"/>
            <a:ext cx="630621" cy="369332"/>
          </a:xfrm>
          <a:prstGeom prst="rect">
            <a:avLst/>
          </a:prstGeom>
          <a:noFill/>
        </p:spPr>
        <p:txBody>
          <a:bodyPr wrap="square" rtlCol="0">
            <a:spAutoFit/>
          </a:bodyPr>
          <a:lstStyle/>
          <a:p>
            <a:pPr algn="ctr"/>
            <a:r>
              <a:rPr lang="en-US" dirty="0" smtClean="0"/>
              <a:t>Jun.</a:t>
            </a:r>
            <a:endParaRPr lang="en-US" dirty="0"/>
          </a:p>
        </p:txBody>
      </p:sp>
      <p:sp>
        <p:nvSpPr>
          <p:cNvPr id="13" name="TextBox 12"/>
          <p:cNvSpPr txBox="1"/>
          <p:nvPr/>
        </p:nvSpPr>
        <p:spPr>
          <a:xfrm>
            <a:off x="4729662" y="1380641"/>
            <a:ext cx="630621" cy="369332"/>
          </a:xfrm>
          <a:prstGeom prst="rect">
            <a:avLst/>
          </a:prstGeom>
          <a:noFill/>
        </p:spPr>
        <p:txBody>
          <a:bodyPr wrap="square" rtlCol="0">
            <a:spAutoFit/>
          </a:bodyPr>
          <a:lstStyle/>
          <a:p>
            <a:pPr algn="ctr"/>
            <a:r>
              <a:rPr lang="en-US" dirty="0" smtClean="0"/>
              <a:t>Jul.</a:t>
            </a:r>
            <a:endParaRPr lang="en-US" dirty="0"/>
          </a:p>
        </p:txBody>
      </p:sp>
      <p:sp>
        <p:nvSpPr>
          <p:cNvPr id="14" name="TextBox 13"/>
          <p:cNvSpPr txBox="1"/>
          <p:nvPr/>
        </p:nvSpPr>
        <p:spPr>
          <a:xfrm>
            <a:off x="5360283" y="1372758"/>
            <a:ext cx="630621" cy="369332"/>
          </a:xfrm>
          <a:prstGeom prst="rect">
            <a:avLst/>
          </a:prstGeom>
          <a:noFill/>
        </p:spPr>
        <p:txBody>
          <a:bodyPr wrap="square" rtlCol="0">
            <a:spAutoFit/>
          </a:bodyPr>
          <a:lstStyle/>
          <a:p>
            <a:pPr algn="ctr"/>
            <a:r>
              <a:rPr lang="en-US" dirty="0" smtClean="0"/>
              <a:t>Aug.</a:t>
            </a:r>
            <a:endParaRPr lang="en-US" dirty="0"/>
          </a:p>
        </p:txBody>
      </p:sp>
      <p:sp>
        <p:nvSpPr>
          <p:cNvPr id="15" name="TextBox 14"/>
          <p:cNvSpPr txBox="1"/>
          <p:nvPr/>
        </p:nvSpPr>
        <p:spPr>
          <a:xfrm>
            <a:off x="6621525" y="1372758"/>
            <a:ext cx="630621" cy="369332"/>
          </a:xfrm>
          <a:prstGeom prst="rect">
            <a:avLst/>
          </a:prstGeom>
          <a:noFill/>
        </p:spPr>
        <p:txBody>
          <a:bodyPr wrap="square" rtlCol="0">
            <a:spAutoFit/>
          </a:bodyPr>
          <a:lstStyle/>
          <a:p>
            <a:pPr algn="ctr"/>
            <a:r>
              <a:rPr lang="en-US" dirty="0" smtClean="0"/>
              <a:t>Oct.</a:t>
            </a:r>
            <a:endParaRPr lang="en-US" dirty="0"/>
          </a:p>
        </p:txBody>
      </p:sp>
      <p:sp>
        <p:nvSpPr>
          <p:cNvPr id="16" name="TextBox 15"/>
          <p:cNvSpPr txBox="1"/>
          <p:nvPr/>
        </p:nvSpPr>
        <p:spPr>
          <a:xfrm>
            <a:off x="5990904" y="1372758"/>
            <a:ext cx="630621" cy="369332"/>
          </a:xfrm>
          <a:prstGeom prst="rect">
            <a:avLst/>
          </a:prstGeom>
          <a:noFill/>
        </p:spPr>
        <p:txBody>
          <a:bodyPr wrap="square" rtlCol="0">
            <a:spAutoFit/>
          </a:bodyPr>
          <a:lstStyle/>
          <a:p>
            <a:pPr algn="ctr"/>
            <a:r>
              <a:rPr lang="en-US" dirty="0" smtClean="0"/>
              <a:t>Sep.</a:t>
            </a:r>
            <a:endParaRPr lang="en-US" dirty="0"/>
          </a:p>
        </p:txBody>
      </p:sp>
      <p:sp>
        <p:nvSpPr>
          <p:cNvPr id="17" name="TextBox 16"/>
          <p:cNvSpPr txBox="1"/>
          <p:nvPr/>
        </p:nvSpPr>
        <p:spPr>
          <a:xfrm>
            <a:off x="7252146" y="1364875"/>
            <a:ext cx="630621" cy="369332"/>
          </a:xfrm>
          <a:prstGeom prst="rect">
            <a:avLst/>
          </a:prstGeom>
          <a:noFill/>
        </p:spPr>
        <p:txBody>
          <a:bodyPr wrap="square" rtlCol="0">
            <a:spAutoFit/>
          </a:bodyPr>
          <a:lstStyle/>
          <a:p>
            <a:pPr algn="ctr"/>
            <a:r>
              <a:rPr lang="en-US" dirty="0" smtClean="0"/>
              <a:t>Nov.</a:t>
            </a:r>
            <a:endParaRPr lang="en-US" dirty="0"/>
          </a:p>
        </p:txBody>
      </p:sp>
      <p:sp>
        <p:nvSpPr>
          <p:cNvPr id="18" name="TextBox 17"/>
          <p:cNvSpPr txBox="1"/>
          <p:nvPr/>
        </p:nvSpPr>
        <p:spPr>
          <a:xfrm>
            <a:off x="7882767" y="1364875"/>
            <a:ext cx="630621" cy="369332"/>
          </a:xfrm>
          <a:prstGeom prst="rect">
            <a:avLst/>
          </a:prstGeom>
          <a:noFill/>
        </p:spPr>
        <p:txBody>
          <a:bodyPr wrap="square" rtlCol="0">
            <a:spAutoFit/>
          </a:bodyPr>
          <a:lstStyle/>
          <a:p>
            <a:pPr algn="ctr"/>
            <a:r>
              <a:rPr lang="en-US" dirty="0" smtClean="0"/>
              <a:t>Dec.</a:t>
            </a:r>
            <a:endParaRPr lang="en-US" dirty="0"/>
          </a:p>
        </p:txBody>
      </p:sp>
      <p:sp>
        <p:nvSpPr>
          <p:cNvPr id="19" name="TextBox 18"/>
          <p:cNvSpPr txBox="1"/>
          <p:nvPr/>
        </p:nvSpPr>
        <p:spPr>
          <a:xfrm>
            <a:off x="8497623" y="1372758"/>
            <a:ext cx="630621" cy="369332"/>
          </a:xfrm>
          <a:prstGeom prst="rect">
            <a:avLst/>
          </a:prstGeom>
          <a:noFill/>
        </p:spPr>
        <p:txBody>
          <a:bodyPr wrap="square" rtlCol="0">
            <a:spAutoFit/>
          </a:bodyPr>
          <a:lstStyle/>
          <a:p>
            <a:pPr algn="ctr"/>
            <a:r>
              <a:rPr lang="en-US" dirty="0" smtClean="0"/>
              <a:t>Jan.</a:t>
            </a:r>
            <a:endParaRPr lang="en-US" dirty="0"/>
          </a:p>
        </p:txBody>
      </p:sp>
      <p:sp>
        <p:nvSpPr>
          <p:cNvPr id="20" name="TextBox 19"/>
          <p:cNvSpPr txBox="1"/>
          <p:nvPr/>
        </p:nvSpPr>
        <p:spPr>
          <a:xfrm>
            <a:off x="9758865" y="1364875"/>
            <a:ext cx="630621" cy="369332"/>
          </a:xfrm>
          <a:prstGeom prst="rect">
            <a:avLst/>
          </a:prstGeom>
          <a:noFill/>
        </p:spPr>
        <p:txBody>
          <a:bodyPr wrap="square" rtlCol="0">
            <a:spAutoFit/>
          </a:bodyPr>
          <a:lstStyle/>
          <a:p>
            <a:pPr algn="ctr"/>
            <a:r>
              <a:rPr lang="en-US" dirty="0" smtClean="0"/>
              <a:t>Mar.</a:t>
            </a:r>
            <a:endParaRPr lang="en-US" dirty="0"/>
          </a:p>
        </p:txBody>
      </p:sp>
      <p:sp>
        <p:nvSpPr>
          <p:cNvPr id="21" name="TextBox 20"/>
          <p:cNvSpPr txBox="1"/>
          <p:nvPr/>
        </p:nvSpPr>
        <p:spPr>
          <a:xfrm>
            <a:off x="9128244" y="1366877"/>
            <a:ext cx="630621" cy="369332"/>
          </a:xfrm>
          <a:prstGeom prst="rect">
            <a:avLst/>
          </a:prstGeom>
          <a:noFill/>
        </p:spPr>
        <p:txBody>
          <a:bodyPr wrap="square" rtlCol="0">
            <a:spAutoFit/>
          </a:bodyPr>
          <a:lstStyle/>
          <a:p>
            <a:pPr algn="ctr"/>
            <a:r>
              <a:rPr lang="en-US" dirty="0" smtClean="0"/>
              <a:t>Feb.</a:t>
            </a:r>
            <a:endParaRPr lang="en-US" dirty="0"/>
          </a:p>
        </p:txBody>
      </p:sp>
      <p:sp>
        <p:nvSpPr>
          <p:cNvPr id="22" name="TextBox 21"/>
          <p:cNvSpPr txBox="1"/>
          <p:nvPr/>
        </p:nvSpPr>
        <p:spPr>
          <a:xfrm>
            <a:off x="10389486" y="1365297"/>
            <a:ext cx="630621" cy="369332"/>
          </a:xfrm>
          <a:prstGeom prst="rect">
            <a:avLst/>
          </a:prstGeom>
          <a:noFill/>
        </p:spPr>
        <p:txBody>
          <a:bodyPr wrap="square" rtlCol="0">
            <a:spAutoFit/>
          </a:bodyPr>
          <a:lstStyle/>
          <a:p>
            <a:pPr algn="ctr"/>
            <a:r>
              <a:rPr lang="en-US" dirty="0" smtClean="0"/>
              <a:t>Apr.</a:t>
            </a:r>
            <a:endParaRPr lang="en-US" dirty="0"/>
          </a:p>
        </p:txBody>
      </p:sp>
      <p:cxnSp>
        <p:nvCxnSpPr>
          <p:cNvPr id="23" name="Straight Connector 22"/>
          <p:cNvCxnSpPr>
            <a:stCxn id="5" idx="1"/>
          </p:cNvCxnSpPr>
          <p:nvPr/>
        </p:nvCxnSpPr>
        <p:spPr>
          <a:xfrm flipH="1" flipV="1">
            <a:off x="1103586" y="1245477"/>
            <a:ext cx="3326531" cy="1158"/>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4950383" y="1245477"/>
            <a:ext cx="338957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9459320" y="1088980"/>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26" name="Straight Connector 25"/>
          <p:cNvCxnSpPr/>
          <p:nvPr/>
        </p:nvCxnSpPr>
        <p:spPr>
          <a:xfrm flipH="1" flipV="1">
            <a:off x="8671035" y="1241170"/>
            <a:ext cx="788287" cy="4419"/>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9971694" y="1245477"/>
            <a:ext cx="1001117" cy="4785"/>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210917" y="4425569"/>
            <a:ext cx="567559" cy="315310"/>
          </a:xfrm>
          <a:prstGeom prst="rect">
            <a:avLst/>
          </a:prstGeom>
          <a:noFill/>
        </p:spPr>
        <p:txBody>
          <a:bodyPr wrap="square" rtlCol="0">
            <a:spAutoFit/>
          </a:bodyPr>
          <a:lstStyle/>
          <a:p>
            <a:r>
              <a:rPr lang="en-US" sz="1400" dirty="0" smtClean="0">
                <a:solidFill>
                  <a:schemeClr val="tx1">
                    <a:lumMod val="65000"/>
                    <a:lumOff val="35000"/>
                  </a:schemeClr>
                </a:solidFill>
              </a:rPr>
              <a:t>2018</a:t>
            </a:r>
            <a:endParaRPr lang="en-US" sz="1400" dirty="0">
              <a:solidFill>
                <a:schemeClr val="tx1">
                  <a:lumMod val="65000"/>
                  <a:lumOff val="35000"/>
                </a:schemeClr>
              </a:solidFill>
            </a:endParaRPr>
          </a:p>
        </p:txBody>
      </p:sp>
      <p:cxnSp>
        <p:nvCxnSpPr>
          <p:cNvPr id="32" name="Straight Connector 31"/>
          <p:cNvCxnSpPr/>
          <p:nvPr/>
        </p:nvCxnSpPr>
        <p:spPr>
          <a:xfrm flipV="1">
            <a:off x="467712" y="5079364"/>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940682" y="4733470"/>
            <a:ext cx="630621" cy="369332"/>
          </a:xfrm>
          <a:prstGeom prst="rect">
            <a:avLst/>
          </a:prstGeom>
          <a:noFill/>
        </p:spPr>
        <p:txBody>
          <a:bodyPr wrap="square" rtlCol="0">
            <a:spAutoFit/>
          </a:bodyPr>
          <a:lstStyle/>
          <a:p>
            <a:pPr algn="ctr"/>
            <a:r>
              <a:rPr lang="en-US" dirty="0" smtClean="0"/>
              <a:t>May</a:t>
            </a:r>
            <a:endParaRPr lang="en-US" dirty="0"/>
          </a:p>
        </p:txBody>
      </p:sp>
      <p:sp>
        <p:nvSpPr>
          <p:cNvPr id="34" name="TextBox 33"/>
          <p:cNvSpPr txBox="1"/>
          <p:nvPr/>
        </p:nvSpPr>
        <p:spPr>
          <a:xfrm>
            <a:off x="2201924" y="4725587"/>
            <a:ext cx="630621" cy="369332"/>
          </a:xfrm>
          <a:prstGeom prst="rect">
            <a:avLst/>
          </a:prstGeom>
          <a:noFill/>
        </p:spPr>
        <p:txBody>
          <a:bodyPr wrap="square" rtlCol="0">
            <a:spAutoFit/>
          </a:bodyPr>
          <a:lstStyle/>
          <a:p>
            <a:pPr algn="ctr"/>
            <a:r>
              <a:rPr lang="en-US" dirty="0" smtClean="0"/>
              <a:t>Jul.</a:t>
            </a:r>
            <a:endParaRPr lang="en-US" dirty="0"/>
          </a:p>
        </p:txBody>
      </p:sp>
      <p:sp>
        <p:nvSpPr>
          <p:cNvPr id="35" name="TextBox 34"/>
          <p:cNvSpPr txBox="1"/>
          <p:nvPr/>
        </p:nvSpPr>
        <p:spPr>
          <a:xfrm>
            <a:off x="1571303" y="4727589"/>
            <a:ext cx="630621" cy="369332"/>
          </a:xfrm>
          <a:prstGeom prst="rect">
            <a:avLst/>
          </a:prstGeom>
          <a:noFill/>
        </p:spPr>
        <p:txBody>
          <a:bodyPr wrap="square" rtlCol="0">
            <a:spAutoFit/>
          </a:bodyPr>
          <a:lstStyle/>
          <a:p>
            <a:pPr algn="ctr"/>
            <a:r>
              <a:rPr lang="en-US" dirty="0" smtClean="0"/>
              <a:t>Jun.</a:t>
            </a:r>
            <a:endParaRPr lang="en-US" dirty="0"/>
          </a:p>
        </p:txBody>
      </p:sp>
      <p:sp>
        <p:nvSpPr>
          <p:cNvPr id="36" name="TextBox 35"/>
          <p:cNvSpPr txBox="1"/>
          <p:nvPr/>
        </p:nvSpPr>
        <p:spPr>
          <a:xfrm>
            <a:off x="3463166" y="4725587"/>
            <a:ext cx="630621" cy="369332"/>
          </a:xfrm>
          <a:prstGeom prst="rect">
            <a:avLst/>
          </a:prstGeom>
          <a:noFill/>
        </p:spPr>
        <p:txBody>
          <a:bodyPr wrap="square" rtlCol="0">
            <a:spAutoFit/>
          </a:bodyPr>
          <a:lstStyle/>
          <a:p>
            <a:pPr algn="ctr"/>
            <a:r>
              <a:rPr lang="en-US" dirty="0" smtClean="0"/>
              <a:t>Sep.</a:t>
            </a:r>
            <a:endParaRPr lang="en-US" dirty="0"/>
          </a:p>
        </p:txBody>
      </p:sp>
      <p:sp>
        <p:nvSpPr>
          <p:cNvPr id="37" name="TextBox 36"/>
          <p:cNvSpPr txBox="1"/>
          <p:nvPr/>
        </p:nvSpPr>
        <p:spPr>
          <a:xfrm>
            <a:off x="2832545" y="4726009"/>
            <a:ext cx="630621" cy="369332"/>
          </a:xfrm>
          <a:prstGeom prst="rect">
            <a:avLst/>
          </a:prstGeom>
          <a:noFill/>
        </p:spPr>
        <p:txBody>
          <a:bodyPr wrap="square" rtlCol="0">
            <a:spAutoFit/>
          </a:bodyPr>
          <a:lstStyle/>
          <a:p>
            <a:pPr algn="ctr"/>
            <a:r>
              <a:rPr lang="en-US" dirty="0" smtClean="0"/>
              <a:t>Aug.</a:t>
            </a:r>
            <a:endParaRPr lang="en-US" dirty="0"/>
          </a:p>
        </p:txBody>
      </p:sp>
      <p:sp>
        <p:nvSpPr>
          <p:cNvPr id="38" name="TextBox 37"/>
          <p:cNvSpPr txBox="1"/>
          <p:nvPr/>
        </p:nvSpPr>
        <p:spPr>
          <a:xfrm>
            <a:off x="4093787" y="4726009"/>
            <a:ext cx="630621" cy="369332"/>
          </a:xfrm>
          <a:prstGeom prst="rect">
            <a:avLst/>
          </a:prstGeom>
          <a:noFill/>
        </p:spPr>
        <p:txBody>
          <a:bodyPr wrap="square" rtlCol="0">
            <a:spAutoFit/>
          </a:bodyPr>
          <a:lstStyle/>
          <a:p>
            <a:pPr algn="ctr"/>
            <a:r>
              <a:rPr lang="en-US" dirty="0" smtClean="0"/>
              <a:t>Oct.</a:t>
            </a:r>
            <a:endParaRPr lang="en-US" dirty="0"/>
          </a:p>
        </p:txBody>
      </p:sp>
      <p:sp>
        <p:nvSpPr>
          <p:cNvPr id="39" name="TextBox 38"/>
          <p:cNvSpPr txBox="1"/>
          <p:nvPr/>
        </p:nvSpPr>
        <p:spPr>
          <a:xfrm>
            <a:off x="4724408" y="4733470"/>
            <a:ext cx="630621" cy="369332"/>
          </a:xfrm>
          <a:prstGeom prst="rect">
            <a:avLst/>
          </a:prstGeom>
          <a:noFill/>
        </p:spPr>
        <p:txBody>
          <a:bodyPr wrap="square" rtlCol="0">
            <a:spAutoFit/>
          </a:bodyPr>
          <a:lstStyle/>
          <a:p>
            <a:pPr algn="ctr"/>
            <a:r>
              <a:rPr lang="en-US" dirty="0" smtClean="0"/>
              <a:t>Nov.</a:t>
            </a:r>
            <a:endParaRPr lang="en-US" dirty="0"/>
          </a:p>
        </p:txBody>
      </p:sp>
      <p:sp>
        <p:nvSpPr>
          <p:cNvPr id="40" name="TextBox 39"/>
          <p:cNvSpPr txBox="1"/>
          <p:nvPr/>
        </p:nvSpPr>
        <p:spPr>
          <a:xfrm>
            <a:off x="5355029" y="4725587"/>
            <a:ext cx="630621" cy="369332"/>
          </a:xfrm>
          <a:prstGeom prst="rect">
            <a:avLst/>
          </a:prstGeom>
          <a:noFill/>
        </p:spPr>
        <p:txBody>
          <a:bodyPr wrap="square" rtlCol="0">
            <a:spAutoFit/>
          </a:bodyPr>
          <a:lstStyle/>
          <a:p>
            <a:pPr algn="ctr"/>
            <a:r>
              <a:rPr lang="en-US" dirty="0" smtClean="0"/>
              <a:t>Dec.</a:t>
            </a:r>
            <a:endParaRPr lang="en-US" dirty="0"/>
          </a:p>
        </p:txBody>
      </p:sp>
      <p:sp>
        <p:nvSpPr>
          <p:cNvPr id="41" name="TextBox 40"/>
          <p:cNvSpPr txBox="1"/>
          <p:nvPr/>
        </p:nvSpPr>
        <p:spPr>
          <a:xfrm>
            <a:off x="6616271"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Feb.</a:t>
            </a:r>
            <a:endParaRPr lang="en-US" i="1" dirty="0">
              <a:solidFill>
                <a:schemeClr val="bg1">
                  <a:lumMod val="50000"/>
                </a:schemeClr>
              </a:solidFill>
            </a:endParaRPr>
          </a:p>
        </p:txBody>
      </p:sp>
      <p:sp>
        <p:nvSpPr>
          <p:cNvPr id="42" name="TextBox 41"/>
          <p:cNvSpPr txBox="1"/>
          <p:nvPr/>
        </p:nvSpPr>
        <p:spPr>
          <a:xfrm>
            <a:off x="5985650" y="4725587"/>
            <a:ext cx="630621" cy="369332"/>
          </a:xfrm>
          <a:prstGeom prst="rect">
            <a:avLst/>
          </a:prstGeom>
          <a:noFill/>
        </p:spPr>
        <p:txBody>
          <a:bodyPr wrap="square" rtlCol="0">
            <a:spAutoFit/>
          </a:bodyPr>
          <a:lstStyle/>
          <a:p>
            <a:pPr algn="ctr"/>
            <a:r>
              <a:rPr lang="en-US" dirty="0" smtClean="0"/>
              <a:t>Jan.</a:t>
            </a:r>
            <a:endParaRPr lang="en-US" dirty="0"/>
          </a:p>
        </p:txBody>
      </p:sp>
      <p:sp>
        <p:nvSpPr>
          <p:cNvPr id="43" name="TextBox 42"/>
          <p:cNvSpPr txBox="1"/>
          <p:nvPr/>
        </p:nvSpPr>
        <p:spPr>
          <a:xfrm>
            <a:off x="7246892"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Mar.</a:t>
            </a:r>
            <a:endParaRPr lang="en-US" i="1" dirty="0">
              <a:solidFill>
                <a:schemeClr val="bg1">
                  <a:lumMod val="50000"/>
                </a:schemeClr>
              </a:solidFill>
            </a:endParaRPr>
          </a:p>
        </p:txBody>
      </p:sp>
      <p:sp>
        <p:nvSpPr>
          <p:cNvPr id="44" name="TextBox 43"/>
          <p:cNvSpPr txBox="1"/>
          <p:nvPr/>
        </p:nvSpPr>
        <p:spPr>
          <a:xfrm>
            <a:off x="7877513"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Apr.</a:t>
            </a:r>
            <a:endParaRPr lang="en-US" i="1" dirty="0">
              <a:solidFill>
                <a:schemeClr val="bg1">
                  <a:lumMod val="50000"/>
                </a:schemeClr>
              </a:solidFill>
            </a:endParaRPr>
          </a:p>
        </p:txBody>
      </p:sp>
      <p:sp>
        <p:nvSpPr>
          <p:cNvPr id="45" name="TextBox 44"/>
          <p:cNvSpPr txBox="1"/>
          <p:nvPr/>
        </p:nvSpPr>
        <p:spPr>
          <a:xfrm>
            <a:off x="8492369" y="4725587"/>
            <a:ext cx="630621" cy="369332"/>
          </a:xfrm>
          <a:prstGeom prst="rect">
            <a:avLst/>
          </a:prstGeom>
          <a:noFill/>
        </p:spPr>
        <p:txBody>
          <a:bodyPr wrap="square" rtlCol="0">
            <a:spAutoFit/>
          </a:bodyPr>
          <a:lstStyle/>
          <a:p>
            <a:pPr algn="ctr"/>
            <a:r>
              <a:rPr lang="en-US" i="1" dirty="0" smtClean="0">
                <a:solidFill>
                  <a:schemeClr val="bg1">
                    <a:lumMod val="50000"/>
                  </a:schemeClr>
                </a:solidFill>
              </a:rPr>
              <a:t>May</a:t>
            </a:r>
            <a:endParaRPr lang="en-US" i="1" dirty="0">
              <a:solidFill>
                <a:schemeClr val="bg1">
                  <a:lumMod val="50000"/>
                </a:schemeClr>
              </a:solidFill>
            </a:endParaRPr>
          </a:p>
        </p:txBody>
      </p:sp>
      <p:sp>
        <p:nvSpPr>
          <p:cNvPr id="46" name="TextBox 45"/>
          <p:cNvSpPr txBox="1"/>
          <p:nvPr/>
        </p:nvSpPr>
        <p:spPr>
          <a:xfrm>
            <a:off x="9753611" y="4717704"/>
            <a:ext cx="630621" cy="369332"/>
          </a:xfrm>
          <a:prstGeom prst="rect">
            <a:avLst/>
          </a:prstGeom>
          <a:noFill/>
        </p:spPr>
        <p:txBody>
          <a:bodyPr wrap="square" rtlCol="0">
            <a:spAutoFit/>
          </a:bodyPr>
          <a:lstStyle/>
          <a:p>
            <a:pPr algn="ctr"/>
            <a:r>
              <a:rPr lang="en-US" i="1" dirty="0" smtClean="0">
                <a:solidFill>
                  <a:schemeClr val="bg1">
                    <a:lumMod val="50000"/>
                  </a:schemeClr>
                </a:solidFill>
              </a:rPr>
              <a:t>Jul.</a:t>
            </a:r>
            <a:endParaRPr lang="en-US" i="1" dirty="0">
              <a:solidFill>
                <a:schemeClr val="bg1">
                  <a:lumMod val="50000"/>
                </a:schemeClr>
              </a:solidFill>
            </a:endParaRPr>
          </a:p>
        </p:txBody>
      </p:sp>
      <p:sp>
        <p:nvSpPr>
          <p:cNvPr id="47" name="TextBox 46"/>
          <p:cNvSpPr txBox="1"/>
          <p:nvPr/>
        </p:nvSpPr>
        <p:spPr>
          <a:xfrm>
            <a:off x="9122990" y="4719706"/>
            <a:ext cx="630621" cy="369332"/>
          </a:xfrm>
          <a:prstGeom prst="rect">
            <a:avLst/>
          </a:prstGeom>
          <a:noFill/>
        </p:spPr>
        <p:txBody>
          <a:bodyPr wrap="square" rtlCol="0">
            <a:spAutoFit/>
          </a:bodyPr>
          <a:lstStyle/>
          <a:p>
            <a:pPr algn="ctr"/>
            <a:r>
              <a:rPr lang="en-US" i="1" dirty="0" smtClean="0">
                <a:solidFill>
                  <a:schemeClr val="bg1">
                    <a:lumMod val="50000"/>
                  </a:schemeClr>
                </a:solidFill>
              </a:rPr>
              <a:t>Jun.</a:t>
            </a:r>
            <a:endParaRPr lang="en-US" i="1" dirty="0">
              <a:solidFill>
                <a:schemeClr val="bg1">
                  <a:lumMod val="50000"/>
                </a:schemeClr>
              </a:solidFill>
            </a:endParaRPr>
          </a:p>
        </p:txBody>
      </p:sp>
      <p:sp>
        <p:nvSpPr>
          <p:cNvPr id="48" name="TextBox 47"/>
          <p:cNvSpPr txBox="1"/>
          <p:nvPr/>
        </p:nvSpPr>
        <p:spPr>
          <a:xfrm>
            <a:off x="10384232" y="4718126"/>
            <a:ext cx="630621" cy="369332"/>
          </a:xfrm>
          <a:prstGeom prst="rect">
            <a:avLst/>
          </a:prstGeom>
          <a:noFill/>
        </p:spPr>
        <p:txBody>
          <a:bodyPr wrap="square" rtlCol="0">
            <a:spAutoFit/>
          </a:bodyPr>
          <a:lstStyle/>
          <a:p>
            <a:pPr algn="ctr"/>
            <a:r>
              <a:rPr lang="en-US" i="1" dirty="0" smtClean="0">
                <a:solidFill>
                  <a:schemeClr val="bg1">
                    <a:lumMod val="50000"/>
                  </a:schemeClr>
                </a:solidFill>
              </a:rPr>
              <a:t>Aug.</a:t>
            </a:r>
            <a:endParaRPr lang="en-US" i="1" dirty="0">
              <a:solidFill>
                <a:schemeClr val="bg1">
                  <a:lumMod val="50000"/>
                </a:schemeClr>
              </a:solidFill>
            </a:endParaRPr>
          </a:p>
        </p:txBody>
      </p:sp>
      <p:cxnSp>
        <p:nvCxnSpPr>
          <p:cNvPr id="49" name="Straight Connector 48"/>
          <p:cNvCxnSpPr/>
          <p:nvPr/>
        </p:nvCxnSpPr>
        <p:spPr>
          <a:xfrm flipH="1" flipV="1">
            <a:off x="3715412" y="4598308"/>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8192823" y="4440651"/>
            <a:ext cx="567559" cy="315310"/>
          </a:xfrm>
          <a:prstGeom prst="rect">
            <a:avLst/>
          </a:prstGeom>
          <a:noFill/>
        </p:spPr>
        <p:txBody>
          <a:bodyPr wrap="square" rtlCol="0">
            <a:spAutoFit/>
          </a:bodyPr>
          <a:lstStyle/>
          <a:p>
            <a:r>
              <a:rPr lang="en-US" sz="1400" i="1" dirty="0" smtClean="0">
                <a:solidFill>
                  <a:schemeClr val="bg1">
                    <a:lumMod val="50000"/>
                  </a:schemeClr>
                </a:solidFill>
              </a:rPr>
              <a:t>2019</a:t>
            </a:r>
            <a:endParaRPr lang="en-US" sz="1400" i="1" dirty="0">
              <a:solidFill>
                <a:schemeClr val="bg1">
                  <a:lumMod val="50000"/>
                </a:schemeClr>
              </a:solidFill>
            </a:endParaRPr>
          </a:p>
        </p:txBody>
      </p:sp>
      <p:cxnSp>
        <p:nvCxnSpPr>
          <p:cNvPr id="54" name="Straight Connector 53"/>
          <p:cNvCxnSpPr/>
          <p:nvPr/>
        </p:nvCxnSpPr>
        <p:spPr>
          <a:xfrm flipH="1">
            <a:off x="1014252" y="4608814"/>
            <a:ext cx="2212436" cy="1"/>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H="1" flipV="1">
            <a:off x="6138057" y="460881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flipV="1">
            <a:off x="8718351" y="4603557"/>
            <a:ext cx="2070533" cy="1156"/>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7" name="Line 64"/>
          <p:cNvSpPr>
            <a:spLocks noChangeShapeType="1"/>
          </p:cNvSpPr>
          <p:nvPr/>
        </p:nvSpPr>
        <p:spPr bwMode="auto">
          <a:xfrm flipV="1">
            <a:off x="2406855" y="1671149"/>
            <a:ext cx="0" cy="7881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51" name="Group 50"/>
          <p:cNvGrpSpPr/>
          <p:nvPr/>
        </p:nvGrpSpPr>
        <p:grpSpPr>
          <a:xfrm>
            <a:off x="5587850" y="3611354"/>
            <a:ext cx="1613341" cy="1475668"/>
            <a:chOff x="6639912" y="3611354"/>
            <a:chExt cx="1613341" cy="1475668"/>
          </a:xfrm>
        </p:grpSpPr>
        <p:sp>
          <p:nvSpPr>
            <p:cNvPr id="62" name="Line 64"/>
            <p:cNvSpPr>
              <a:spLocks noChangeShapeType="1"/>
            </p:cNvSpPr>
            <p:nvPr/>
          </p:nvSpPr>
          <p:spPr bwMode="auto">
            <a:xfrm flipV="1">
              <a:off x="7446583" y="4148831"/>
              <a:ext cx="0" cy="6240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60" name="Line 64"/>
            <p:cNvSpPr>
              <a:spLocks noChangeShapeType="1"/>
            </p:cNvSpPr>
            <p:nvPr/>
          </p:nvSpPr>
          <p:spPr bwMode="auto">
            <a:xfrm flipV="1">
              <a:off x="7446583" y="5008203"/>
              <a:ext cx="0" cy="7881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61" name="Text Box 65"/>
            <p:cNvSpPr txBox="1">
              <a:spLocks noChangeArrowheads="1"/>
            </p:cNvSpPr>
            <p:nvPr/>
          </p:nvSpPr>
          <p:spPr bwMode="auto">
            <a:xfrm>
              <a:off x="6639912" y="3611354"/>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a:t>
              </a:r>
              <a:endParaRPr lang="en-US" altLang="en-US" sz="1600" i="1" dirty="0">
                <a:solidFill>
                  <a:schemeClr val="bg1">
                    <a:lumMod val="50000"/>
                  </a:schemeClr>
                </a:solidFill>
              </a:endParaRPr>
            </a:p>
          </p:txBody>
        </p:sp>
      </p:grpSp>
      <p:sp>
        <p:nvSpPr>
          <p:cNvPr id="76" name="TextBox 75"/>
          <p:cNvSpPr txBox="1"/>
          <p:nvPr/>
        </p:nvSpPr>
        <p:spPr>
          <a:xfrm>
            <a:off x="8097884" y="5279648"/>
            <a:ext cx="3956460" cy="1446550"/>
          </a:xfrm>
          <a:prstGeom prst="rect">
            <a:avLst/>
          </a:prstGeom>
          <a:noFill/>
          <a:ln w="28575">
            <a:solidFill>
              <a:schemeClr val="tx1"/>
            </a:solidFill>
          </a:ln>
        </p:spPr>
        <p:txBody>
          <a:bodyPr wrap="square" rtlCol="0">
            <a:spAutoFit/>
          </a:bodyPr>
          <a:lstStyle/>
          <a:p>
            <a:r>
              <a:rPr lang="en-US" sz="1100" b="1" dirty="0" smtClean="0"/>
              <a:t>Categories (based on GITs)</a:t>
            </a:r>
          </a:p>
          <a:p>
            <a:pPr marL="342900" indent="-342900">
              <a:buAutoNum type="arabicPeriod"/>
            </a:pPr>
            <a:r>
              <a:rPr lang="en-US" sz="1100" dirty="0" smtClean="0"/>
              <a:t>Sustainable Fisheries (GIT1)</a:t>
            </a:r>
          </a:p>
          <a:p>
            <a:pPr marL="342900" indent="-342900">
              <a:buAutoNum type="arabicPeriod"/>
            </a:pPr>
            <a:r>
              <a:rPr lang="en-US" sz="1100" dirty="0" smtClean="0"/>
              <a:t>Protect &amp; Restore Vital Habitats (GIT2)</a:t>
            </a:r>
          </a:p>
          <a:p>
            <a:pPr marL="342900" indent="-342900">
              <a:buAutoNum type="arabicPeriod"/>
            </a:pPr>
            <a:r>
              <a:rPr lang="en-US" sz="1100" dirty="0" smtClean="0"/>
              <a:t>Protect &amp; Restore Water Quality (GIT3)</a:t>
            </a:r>
          </a:p>
          <a:p>
            <a:pPr marL="342900" indent="-342900">
              <a:buAutoNum type="arabicPeriod"/>
            </a:pPr>
            <a:r>
              <a:rPr lang="en-US" sz="1100" dirty="0" smtClean="0"/>
              <a:t>Maintain Healthy Watersheds (GIT4)</a:t>
            </a:r>
          </a:p>
          <a:p>
            <a:pPr marL="342900" indent="-342900">
              <a:buAutoNum type="arabicPeriod"/>
            </a:pPr>
            <a:r>
              <a:rPr lang="en-US" sz="1100" dirty="0" smtClean="0"/>
              <a:t>Foster Chesapeake Stewardship (GIT5)</a:t>
            </a:r>
          </a:p>
          <a:p>
            <a:pPr marL="342900" indent="-342900">
              <a:buAutoNum type="arabicPeriod"/>
            </a:pPr>
            <a:r>
              <a:rPr lang="en-US" sz="1100" dirty="0" smtClean="0"/>
              <a:t>Enhance Partnering, Leadership and Management &amp; Climate Resiliency (GIT6 &amp; CRWG)</a:t>
            </a:r>
            <a:endParaRPr lang="en-US" sz="1100" dirty="0"/>
          </a:p>
        </p:txBody>
      </p:sp>
      <p:grpSp>
        <p:nvGrpSpPr>
          <p:cNvPr id="30" name="Group 29"/>
          <p:cNvGrpSpPr/>
          <p:nvPr/>
        </p:nvGrpSpPr>
        <p:grpSpPr>
          <a:xfrm>
            <a:off x="445917" y="179711"/>
            <a:ext cx="1613341" cy="1256111"/>
            <a:chOff x="1615950" y="179711"/>
            <a:chExt cx="1613341" cy="1256111"/>
          </a:xfrm>
        </p:grpSpPr>
        <p:sp>
          <p:nvSpPr>
            <p:cNvPr id="59" name="Line 64"/>
            <p:cNvSpPr>
              <a:spLocks noChangeShapeType="1"/>
            </p:cNvSpPr>
            <p:nvPr/>
          </p:nvSpPr>
          <p:spPr bwMode="auto">
            <a:xfrm flipV="1">
              <a:off x="2406855" y="685656"/>
              <a:ext cx="0" cy="7501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r>
                <a:rPr lang="en-US" sz="1200" b="1" dirty="0" smtClean="0">
                  <a:solidFill>
                    <a:srgbClr val="000000"/>
                  </a:solidFill>
                </a:rPr>
                <a:t> </a:t>
              </a:r>
              <a:endParaRPr lang="en-US" sz="1200" b="1" dirty="0">
                <a:solidFill>
                  <a:srgbClr val="000000"/>
                </a:solidFill>
              </a:endParaRPr>
            </a:p>
          </p:txBody>
        </p:sp>
        <p:sp>
          <p:nvSpPr>
            <p:cNvPr id="58" name="Text Box 65"/>
            <p:cNvSpPr txBox="1">
              <a:spLocks noChangeArrowheads="1"/>
            </p:cNvSpPr>
            <p:nvPr/>
          </p:nvSpPr>
          <p:spPr bwMode="auto">
            <a:xfrm>
              <a:off x="1615950" y="179711"/>
              <a:ext cx="1613341" cy="584775"/>
            </a:xfrm>
            <a:prstGeom prst="rect">
              <a:avLst/>
            </a:prstGeom>
            <a:solidFill>
              <a:schemeClr val="bg1">
                <a:lumMod val="85000"/>
              </a:schemeClr>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2-day Biennial Review                                  </a:t>
              </a:r>
              <a:endParaRPr lang="en-US" altLang="en-US" sz="1600" i="1" dirty="0">
                <a:solidFill>
                  <a:schemeClr val="bg1">
                    <a:lumMod val="50000"/>
                  </a:schemeClr>
                </a:solidFill>
              </a:endParaRPr>
            </a:p>
          </p:txBody>
        </p:sp>
      </p:grpSp>
      <p:sp>
        <p:nvSpPr>
          <p:cNvPr id="88" name="Line 64"/>
          <p:cNvSpPr>
            <a:spLocks noChangeShapeType="1"/>
          </p:cNvSpPr>
          <p:nvPr/>
        </p:nvSpPr>
        <p:spPr bwMode="auto">
          <a:xfrm flipH="1" flipV="1">
            <a:off x="4099038" y="839714"/>
            <a:ext cx="1912" cy="902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89" name="Oval 88"/>
          <p:cNvSpPr/>
          <p:nvPr/>
        </p:nvSpPr>
        <p:spPr>
          <a:xfrm>
            <a:off x="3725615" y="443411"/>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90" name="Text Box 65"/>
          <p:cNvSpPr txBox="1">
            <a:spLocks noChangeArrowheads="1"/>
          </p:cNvSpPr>
          <p:nvPr/>
        </p:nvSpPr>
        <p:spPr bwMode="auto">
          <a:xfrm>
            <a:off x="10051504" y="856573"/>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92" name="Line 64"/>
          <p:cNvSpPr>
            <a:spLocks noChangeShapeType="1"/>
          </p:cNvSpPr>
          <p:nvPr/>
        </p:nvSpPr>
        <p:spPr bwMode="auto">
          <a:xfrm flipV="1">
            <a:off x="1581807" y="4557424"/>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3" name="Oval 92"/>
          <p:cNvSpPr/>
          <p:nvPr/>
        </p:nvSpPr>
        <p:spPr>
          <a:xfrm>
            <a:off x="1237280" y="4162394"/>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a:solidFill>
                  <a:schemeClr val="bg1">
                    <a:lumMod val="50000"/>
                  </a:schemeClr>
                </a:solidFill>
              </a:rPr>
              <a:t>EC</a:t>
            </a:r>
            <a:endParaRPr lang="en-US" altLang="en-US" i="1" dirty="0">
              <a:solidFill>
                <a:schemeClr val="bg1">
                  <a:lumMod val="50000"/>
                </a:schemeClr>
              </a:solidFill>
            </a:endParaRPr>
          </a:p>
        </p:txBody>
      </p:sp>
      <p:sp>
        <p:nvSpPr>
          <p:cNvPr id="94" name="Text Box 65"/>
          <p:cNvSpPr txBox="1">
            <a:spLocks noChangeArrowheads="1"/>
          </p:cNvSpPr>
          <p:nvPr/>
        </p:nvSpPr>
        <p:spPr bwMode="auto">
          <a:xfrm>
            <a:off x="7542162" y="4228647"/>
            <a:ext cx="670693" cy="338554"/>
          </a:xfrm>
          <a:prstGeom prst="rect">
            <a:avLst/>
          </a:prstGeom>
          <a:solidFill>
            <a:srgbClr val="CC99FF"/>
          </a:solidFill>
          <a:ln w="9525">
            <a:solidFill>
              <a:schemeClr val="tx1"/>
            </a:solidFill>
            <a:miter lim="800000"/>
            <a:headEnd/>
            <a:tailEnd/>
          </a:ln>
          <a:effectLst/>
        </p:spPr>
        <p:txBody>
          <a:bodyPr wrap="square">
            <a:spAutoFit/>
          </a:bodyPr>
          <a:lstStyle/>
          <a:p>
            <a:pPr algn="ctr" fontAlgn="base">
              <a:spcBef>
                <a:spcPct val="50000"/>
              </a:spcBef>
              <a:spcAft>
                <a:spcPct val="0"/>
              </a:spcAft>
            </a:pPr>
            <a:r>
              <a:rPr lang="en-US" altLang="en-US" sz="1600" i="1" dirty="0" smtClean="0">
                <a:solidFill>
                  <a:schemeClr val="bg1">
                    <a:lumMod val="50000"/>
                  </a:schemeClr>
                </a:solidFill>
              </a:rPr>
              <a:t>PSC</a:t>
            </a:r>
            <a:endParaRPr lang="en-US" altLang="en-US" sz="1600" i="1" dirty="0">
              <a:solidFill>
                <a:schemeClr val="bg1">
                  <a:lumMod val="50000"/>
                </a:schemeClr>
              </a:solidFill>
            </a:endParaRPr>
          </a:p>
        </p:txBody>
      </p:sp>
      <p:sp>
        <p:nvSpPr>
          <p:cNvPr id="96" name="Line 64"/>
          <p:cNvSpPr>
            <a:spLocks noChangeShapeType="1"/>
          </p:cNvSpPr>
          <p:nvPr/>
        </p:nvSpPr>
        <p:spPr bwMode="auto">
          <a:xfrm flipV="1">
            <a:off x="9122993" y="4709470"/>
            <a:ext cx="0" cy="3850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7" name="Line 64"/>
          <p:cNvSpPr>
            <a:spLocks noChangeShapeType="1"/>
          </p:cNvSpPr>
          <p:nvPr/>
        </p:nvSpPr>
        <p:spPr bwMode="auto">
          <a:xfrm flipV="1">
            <a:off x="9122993" y="4243137"/>
            <a:ext cx="0" cy="5476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sp>
        <p:nvSpPr>
          <p:cNvPr id="98" name="Oval 97"/>
          <p:cNvSpPr/>
          <p:nvPr/>
        </p:nvSpPr>
        <p:spPr>
          <a:xfrm>
            <a:off x="8751575" y="3863902"/>
            <a:ext cx="736343" cy="386844"/>
          </a:xfrm>
          <a:prstGeom prst="ellipse">
            <a:avLst/>
          </a:prstGeom>
          <a:solidFill>
            <a:srgbClr val="F5F1B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50000"/>
              </a:spcBef>
              <a:spcAft>
                <a:spcPct val="0"/>
              </a:spcAft>
            </a:pPr>
            <a:r>
              <a:rPr lang="en-US" altLang="en-US" i="1" dirty="0">
                <a:solidFill>
                  <a:schemeClr val="bg1">
                    <a:lumMod val="50000"/>
                  </a:schemeClr>
                </a:solidFill>
              </a:rPr>
              <a:t>EC</a:t>
            </a:r>
          </a:p>
        </p:txBody>
      </p:sp>
      <p:sp>
        <p:nvSpPr>
          <p:cNvPr id="155" name="TextBox 154"/>
          <p:cNvSpPr txBox="1"/>
          <p:nvPr/>
        </p:nvSpPr>
        <p:spPr>
          <a:xfrm>
            <a:off x="5032174" y="264972"/>
            <a:ext cx="6089771" cy="369332"/>
          </a:xfrm>
          <a:prstGeom prst="rect">
            <a:avLst/>
          </a:prstGeom>
          <a:noFill/>
          <a:ln>
            <a:solidFill>
              <a:schemeClr val="accent1">
                <a:shade val="50000"/>
              </a:schemeClr>
            </a:solidFill>
          </a:ln>
        </p:spPr>
        <p:txBody>
          <a:bodyPr wrap="square" rtlCol="0">
            <a:spAutoFit/>
          </a:bodyPr>
          <a:lstStyle/>
          <a:p>
            <a:r>
              <a:rPr lang="en-US" b="1" dirty="0" smtClean="0">
                <a:solidFill>
                  <a:srgbClr val="FF0000"/>
                </a:solidFill>
              </a:rPr>
              <a:t>OPTION 1 –  Progress </a:t>
            </a:r>
            <a:r>
              <a:rPr lang="en-US" b="1" dirty="0">
                <a:solidFill>
                  <a:srgbClr val="FF0000"/>
                </a:solidFill>
              </a:rPr>
              <a:t>S</a:t>
            </a:r>
            <a:r>
              <a:rPr lang="en-US" b="1" dirty="0" smtClean="0">
                <a:solidFill>
                  <a:srgbClr val="FF0000"/>
                </a:solidFill>
              </a:rPr>
              <a:t>essions organized by GITs</a:t>
            </a:r>
            <a:endParaRPr lang="en-US" b="1" dirty="0">
              <a:solidFill>
                <a:srgbClr val="FF0000"/>
              </a:solidFill>
            </a:endParaRPr>
          </a:p>
        </p:txBody>
      </p:sp>
      <p:grpSp>
        <p:nvGrpSpPr>
          <p:cNvPr id="53" name="Group 52"/>
          <p:cNvGrpSpPr/>
          <p:nvPr/>
        </p:nvGrpSpPr>
        <p:grpSpPr>
          <a:xfrm>
            <a:off x="2717121" y="1748876"/>
            <a:ext cx="2102156" cy="1761875"/>
            <a:chOff x="3336548" y="1748876"/>
            <a:chExt cx="2102156" cy="1761875"/>
          </a:xfrm>
        </p:grpSpPr>
        <p:grpSp>
          <p:nvGrpSpPr>
            <p:cNvPr id="29" name="Group 28"/>
            <p:cNvGrpSpPr/>
            <p:nvPr/>
          </p:nvGrpSpPr>
          <p:grpSpPr>
            <a:xfrm>
              <a:off x="3336548" y="1748876"/>
              <a:ext cx="2102156" cy="1761875"/>
              <a:chOff x="3336548" y="1748876"/>
              <a:chExt cx="2102156" cy="1761875"/>
            </a:xfrm>
          </p:grpSpPr>
          <p:sp>
            <p:nvSpPr>
              <p:cNvPr id="68" name="Line 64"/>
              <p:cNvSpPr>
                <a:spLocks noChangeShapeType="1"/>
              </p:cNvSpPr>
              <p:nvPr/>
            </p:nvSpPr>
            <p:spPr bwMode="auto">
              <a:xfrm flipH="1" flipV="1">
                <a:off x="4377573" y="1748876"/>
                <a:ext cx="5231" cy="8366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07" name="Group 206"/>
              <p:cNvGrpSpPr/>
              <p:nvPr/>
            </p:nvGrpSpPr>
            <p:grpSpPr>
              <a:xfrm>
                <a:off x="3336548" y="2221807"/>
                <a:ext cx="2102156" cy="1288944"/>
                <a:chOff x="5245908" y="2213951"/>
                <a:chExt cx="2102156" cy="1288944"/>
              </a:xfrm>
            </p:grpSpPr>
            <p:sp>
              <p:nvSpPr>
                <p:cNvPr id="208" name="Round Same Side Corner Rectangle 207"/>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09" name="Rectangle 208"/>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 name="TextBox 2"/>
            <p:cNvSpPr txBox="1"/>
            <p:nvPr/>
          </p:nvSpPr>
          <p:spPr>
            <a:xfrm>
              <a:off x="3538777" y="2505602"/>
              <a:ext cx="1807597" cy="938719"/>
            </a:xfrm>
            <a:prstGeom prst="rect">
              <a:avLst/>
            </a:prstGeom>
            <a:noFill/>
          </p:spPr>
          <p:txBody>
            <a:bodyPr wrap="square" rtlCol="0">
              <a:spAutoFit/>
            </a:bodyPr>
            <a:lstStyle/>
            <a:p>
              <a:pPr algn="ctr"/>
              <a:r>
                <a:rPr lang="en-US" sz="1100" b="1" u="sng" dirty="0" smtClean="0"/>
                <a:t>Sustainable Fisheries (GIT1) </a:t>
              </a:r>
            </a:p>
            <a:p>
              <a:r>
                <a:rPr lang="en-US" sz="1100" dirty="0" smtClean="0"/>
                <a:t>- Blue Crab (2)</a:t>
              </a:r>
            </a:p>
            <a:p>
              <a:r>
                <a:rPr lang="en-US" sz="1100" dirty="0" smtClean="0"/>
                <a:t>- Oysters</a:t>
              </a:r>
            </a:p>
            <a:p>
              <a:r>
                <a:rPr lang="en-US" sz="1100" dirty="0" smtClean="0"/>
                <a:t>- Forage Fish</a:t>
              </a:r>
            </a:p>
            <a:p>
              <a:r>
                <a:rPr lang="en-US" sz="1100" dirty="0" smtClean="0"/>
                <a:t>- Fish Habitat</a:t>
              </a:r>
              <a:endParaRPr lang="en-US" sz="1100" dirty="0"/>
            </a:p>
          </p:txBody>
        </p:sp>
      </p:grpSp>
      <p:grpSp>
        <p:nvGrpSpPr>
          <p:cNvPr id="52" name="Group 51"/>
          <p:cNvGrpSpPr/>
          <p:nvPr/>
        </p:nvGrpSpPr>
        <p:grpSpPr>
          <a:xfrm>
            <a:off x="8004328" y="1710558"/>
            <a:ext cx="2102156" cy="1772389"/>
            <a:chOff x="9363647" y="1738362"/>
            <a:chExt cx="2102156" cy="1772389"/>
          </a:xfrm>
        </p:grpSpPr>
        <p:sp>
          <p:nvSpPr>
            <p:cNvPr id="70" name="Line 64"/>
            <p:cNvSpPr>
              <a:spLocks noChangeShapeType="1"/>
            </p:cNvSpPr>
            <p:nvPr/>
          </p:nvSpPr>
          <p:spPr bwMode="auto">
            <a:xfrm flipV="1">
              <a:off x="10100443" y="1738362"/>
              <a:ext cx="5276" cy="810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9" name="Group 218"/>
            <p:cNvGrpSpPr/>
            <p:nvPr/>
          </p:nvGrpSpPr>
          <p:grpSpPr>
            <a:xfrm>
              <a:off x="9363647" y="2221807"/>
              <a:ext cx="2102156" cy="1288944"/>
              <a:chOff x="5245908" y="2213951"/>
              <a:chExt cx="2102156" cy="1288944"/>
            </a:xfrm>
          </p:grpSpPr>
          <p:sp>
            <p:nvSpPr>
              <p:cNvPr id="220" name="Round Same Side Corner Rectangle 219"/>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1" name="Rectangle 220"/>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 name="Line 64"/>
          <p:cNvSpPr>
            <a:spLocks noChangeShapeType="1"/>
          </p:cNvSpPr>
          <p:nvPr/>
        </p:nvSpPr>
        <p:spPr bwMode="auto">
          <a:xfrm flipV="1">
            <a:off x="6264702" y="1719215"/>
            <a:ext cx="5276" cy="810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cxnSp>
        <p:nvCxnSpPr>
          <p:cNvPr id="6" name="Straight Connector 5"/>
          <p:cNvCxnSpPr/>
          <p:nvPr/>
        </p:nvCxnSpPr>
        <p:spPr>
          <a:xfrm flipV="1">
            <a:off x="495081" y="1707496"/>
            <a:ext cx="10893972" cy="23438"/>
          </a:xfrm>
          <a:prstGeom prst="line">
            <a:avLst/>
          </a:prstGeom>
          <a:ln w="6350"/>
        </p:spPr>
        <p:style>
          <a:lnRef idx="1">
            <a:schemeClr val="dk1"/>
          </a:lnRef>
          <a:fillRef idx="0">
            <a:schemeClr val="dk1"/>
          </a:fillRef>
          <a:effectRef idx="0">
            <a:schemeClr val="dk1"/>
          </a:effectRef>
          <a:fontRef idx="minor">
            <a:schemeClr val="tx1"/>
          </a:fontRef>
        </p:style>
      </p:cxnSp>
      <p:sp>
        <p:nvSpPr>
          <p:cNvPr id="223" name="Round Same Side Corner Rectangle 222"/>
          <p:cNvSpPr/>
          <p:nvPr/>
        </p:nvSpPr>
        <p:spPr>
          <a:xfrm>
            <a:off x="5323994" y="22182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24" name="Rectangle 223"/>
          <p:cNvSpPr/>
          <p:nvPr/>
        </p:nvSpPr>
        <p:spPr>
          <a:xfrm>
            <a:off x="5322355" y="2187810"/>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p:cNvGrpSpPr/>
          <p:nvPr/>
        </p:nvGrpSpPr>
        <p:grpSpPr>
          <a:xfrm>
            <a:off x="5453464" y="2523618"/>
            <a:ext cx="2076607" cy="780642"/>
            <a:chOff x="6613567" y="2521802"/>
            <a:chExt cx="2076607" cy="780642"/>
          </a:xfrm>
        </p:grpSpPr>
        <p:sp>
          <p:nvSpPr>
            <p:cNvPr id="63" name="TextBox 62"/>
            <p:cNvSpPr txBox="1"/>
            <p:nvPr/>
          </p:nvSpPr>
          <p:spPr>
            <a:xfrm>
              <a:off x="6613567" y="2691276"/>
              <a:ext cx="1120032" cy="600164"/>
            </a:xfrm>
            <a:prstGeom prst="rect">
              <a:avLst/>
            </a:prstGeom>
            <a:noFill/>
          </p:spPr>
          <p:txBody>
            <a:bodyPr wrap="square" rtlCol="0">
              <a:spAutoFit/>
            </a:bodyPr>
            <a:lstStyle/>
            <a:p>
              <a:r>
                <a:rPr lang="en-US" sz="1100" dirty="0" smtClean="0"/>
                <a:t>- Wetlands</a:t>
              </a:r>
            </a:p>
            <a:p>
              <a:r>
                <a:rPr lang="en-US" sz="1100" dirty="0" smtClean="0"/>
                <a:t>- Black Duck</a:t>
              </a:r>
            </a:p>
            <a:p>
              <a:r>
                <a:rPr lang="en-US" sz="1100" dirty="0" smtClean="0"/>
                <a:t>- Stream Health</a:t>
              </a:r>
            </a:p>
          </p:txBody>
        </p:sp>
        <p:sp>
          <p:nvSpPr>
            <p:cNvPr id="150" name="TextBox 149"/>
            <p:cNvSpPr txBox="1"/>
            <p:nvPr/>
          </p:nvSpPr>
          <p:spPr>
            <a:xfrm>
              <a:off x="7570142" y="2702280"/>
              <a:ext cx="1120032" cy="600164"/>
            </a:xfrm>
            <a:prstGeom prst="rect">
              <a:avLst/>
            </a:prstGeom>
            <a:noFill/>
          </p:spPr>
          <p:txBody>
            <a:bodyPr wrap="square" rtlCol="0">
              <a:spAutoFit/>
            </a:bodyPr>
            <a:lstStyle/>
            <a:p>
              <a:r>
                <a:rPr lang="en-US" sz="1100" dirty="0" smtClean="0"/>
                <a:t>- Brook Trout</a:t>
              </a:r>
            </a:p>
            <a:p>
              <a:r>
                <a:rPr lang="en-US" sz="1100" dirty="0" smtClean="0"/>
                <a:t>- Fish Passage</a:t>
              </a:r>
            </a:p>
            <a:p>
              <a:r>
                <a:rPr lang="en-US" sz="1100" dirty="0" smtClean="0"/>
                <a:t>- SAV</a:t>
              </a:r>
            </a:p>
          </p:txBody>
        </p:sp>
        <p:sp>
          <p:nvSpPr>
            <p:cNvPr id="65" name="TextBox 64"/>
            <p:cNvSpPr txBox="1"/>
            <p:nvPr/>
          </p:nvSpPr>
          <p:spPr>
            <a:xfrm>
              <a:off x="6651355" y="2521802"/>
              <a:ext cx="1823225" cy="261610"/>
            </a:xfrm>
            <a:prstGeom prst="rect">
              <a:avLst/>
            </a:prstGeom>
            <a:noFill/>
          </p:spPr>
          <p:txBody>
            <a:bodyPr wrap="square" rtlCol="0">
              <a:spAutoFit/>
            </a:bodyPr>
            <a:lstStyle/>
            <a:p>
              <a:pPr algn="ctr"/>
              <a:r>
                <a:rPr lang="en-US" sz="1100" b="1" u="sng" dirty="0" smtClean="0"/>
                <a:t>Vital Habitats (GIT2)</a:t>
              </a:r>
              <a:endParaRPr lang="en-US" sz="1100" b="1" u="sng" dirty="0"/>
            </a:p>
          </p:txBody>
        </p:sp>
      </p:grpSp>
      <p:grpSp>
        <p:nvGrpSpPr>
          <p:cNvPr id="28" name="Group 27"/>
          <p:cNvGrpSpPr/>
          <p:nvPr/>
        </p:nvGrpSpPr>
        <p:grpSpPr>
          <a:xfrm>
            <a:off x="8112078" y="2484555"/>
            <a:ext cx="2015335" cy="1039245"/>
            <a:chOff x="9156657" y="2517794"/>
            <a:chExt cx="2015335" cy="1039245"/>
          </a:xfrm>
        </p:grpSpPr>
        <p:sp>
          <p:nvSpPr>
            <p:cNvPr id="69" name="TextBox 68"/>
            <p:cNvSpPr txBox="1"/>
            <p:nvPr/>
          </p:nvSpPr>
          <p:spPr>
            <a:xfrm>
              <a:off x="9156657" y="2695265"/>
              <a:ext cx="1043453" cy="707886"/>
            </a:xfrm>
            <a:prstGeom prst="rect">
              <a:avLst/>
            </a:prstGeom>
            <a:noFill/>
          </p:spPr>
          <p:txBody>
            <a:bodyPr wrap="square" rtlCol="0">
              <a:spAutoFit/>
            </a:bodyPr>
            <a:lstStyle/>
            <a:p>
              <a:r>
                <a:rPr lang="en-US" sz="1000" dirty="0" smtClean="0"/>
                <a:t>- Forest Buffer</a:t>
              </a:r>
            </a:p>
            <a:p>
              <a:r>
                <a:rPr lang="en-US" sz="1000" dirty="0" smtClean="0"/>
                <a:t>- Tree Canopy</a:t>
              </a:r>
            </a:p>
            <a:p>
              <a:r>
                <a:rPr lang="en-US" sz="1000" dirty="0" smtClean="0"/>
                <a:t>- 2017, 2025 WIPs</a:t>
              </a:r>
            </a:p>
          </p:txBody>
        </p:sp>
        <p:sp>
          <p:nvSpPr>
            <p:cNvPr id="71" name="TextBox 70"/>
            <p:cNvSpPr txBox="1"/>
            <p:nvPr/>
          </p:nvSpPr>
          <p:spPr>
            <a:xfrm>
              <a:off x="10005033" y="2695265"/>
              <a:ext cx="1166959" cy="861774"/>
            </a:xfrm>
            <a:prstGeom prst="rect">
              <a:avLst/>
            </a:prstGeom>
            <a:noFill/>
          </p:spPr>
          <p:txBody>
            <a:bodyPr wrap="square" rtlCol="0">
              <a:spAutoFit/>
            </a:bodyPr>
            <a:lstStyle/>
            <a:p>
              <a:r>
                <a:rPr lang="en-US" sz="1000" dirty="0"/>
                <a:t>- WQ Standards </a:t>
              </a:r>
              <a:r>
                <a:rPr lang="en-US" sz="1000" dirty="0" smtClean="0"/>
                <a:t>Attainment </a:t>
              </a:r>
              <a:r>
                <a:rPr lang="en-US" sz="1000" dirty="0"/>
                <a:t>&amp; Monitoring</a:t>
              </a:r>
            </a:p>
            <a:p>
              <a:r>
                <a:rPr lang="en-US" sz="1000" dirty="0"/>
                <a:t>- Toxic Contaminants (2</a:t>
              </a:r>
              <a:r>
                <a:rPr lang="en-US" sz="1000" dirty="0" smtClean="0"/>
                <a:t>)</a:t>
              </a:r>
              <a:endParaRPr lang="en-US" sz="1000" dirty="0"/>
            </a:p>
          </p:txBody>
        </p:sp>
        <p:sp>
          <p:nvSpPr>
            <p:cNvPr id="151" name="TextBox 150"/>
            <p:cNvSpPr txBox="1"/>
            <p:nvPr/>
          </p:nvSpPr>
          <p:spPr>
            <a:xfrm>
              <a:off x="9190755" y="2517794"/>
              <a:ext cx="1821856" cy="261610"/>
            </a:xfrm>
            <a:prstGeom prst="rect">
              <a:avLst/>
            </a:prstGeom>
            <a:noFill/>
          </p:spPr>
          <p:txBody>
            <a:bodyPr wrap="square" rtlCol="0">
              <a:spAutoFit/>
            </a:bodyPr>
            <a:lstStyle/>
            <a:p>
              <a:pPr algn="ctr"/>
              <a:r>
                <a:rPr lang="en-US" sz="1100" b="1" u="sng" dirty="0" smtClean="0"/>
                <a:t>Water Quality (GIT3)</a:t>
              </a:r>
              <a:endParaRPr lang="en-US" sz="1100" b="1" u="sng" dirty="0"/>
            </a:p>
          </p:txBody>
        </p:sp>
      </p:grpSp>
      <p:grpSp>
        <p:nvGrpSpPr>
          <p:cNvPr id="77" name="Group 76"/>
          <p:cNvGrpSpPr/>
          <p:nvPr/>
        </p:nvGrpSpPr>
        <p:grpSpPr>
          <a:xfrm>
            <a:off x="275354" y="5070155"/>
            <a:ext cx="2102156" cy="1796692"/>
            <a:chOff x="855454" y="5070155"/>
            <a:chExt cx="2102156" cy="1796692"/>
          </a:xfrm>
        </p:grpSpPr>
        <p:sp>
          <p:nvSpPr>
            <p:cNvPr id="64" name="Line 64"/>
            <p:cNvSpPr>
              <a:spLocks noChangeShapeType="1"/>
            </p:cNvSpPr>
            <p:nvPr/>
          </p:nvSpPr>
          <p:spPr bwMode="auto">
            <a:xfrm flipV="1">
              <a:off x="1823560" y="5070155"/>
              <a:ext cx="10513" cy="6385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6" name="Group 215"/>
            <p:cNvGrpSpPr/>
            <p:nvPr/>
          </p:nvGrpSpPr>
          <p:grpSpPr>
            <a:xfrm>
              <a:off x="855454" y="5508153"/>
              <a:ext cx="2102156" cy="1288944"/>
              <a:chOff x="5245908" y="2213951"/>
              <a:chExt cx="2102156" cy="1288944"/>
            </a:xfrm>
          </p:grpSpPr>
          <p:sp>
            <p:nvSpPr>
              <p:cNvPr id="217" name="Round Same Side Corner Rectangle 216"/>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8" name="Rectangle 217"/>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2" name="TextBox 151"/>
            <p:cNvSpPr txBox="1"/>
            <p:nvPr/>
          </p:nvSpPr>
          <p:spPr>
            <a:xfrm>
              <a:off x="1048877" y="5758851"/>
              <a:ext cx="1837084" cy="1107996"/>
            </a:xfrm>
            <a:prstGeom prst="rect">
              <a:avLst/>
            </a:prstGeom>
            <a:noFill/>
          </p:spPr>
          <p:txBody>
            <a:bodyPr wrap="square" rtlCol="0">
              <a:spAutoFit/>
            </a:bodyPr>
            <a:lstStyle/>
            <a:p>
              <a:pPr algn="ctr"/>
              <a:r>
                <a:rPr lang="en-US" sz="1100" b="1" u="sng" dirty="0" smtClean="0"/>
                <a:t>Healthy Watersheds (GIT4)</a:t>
              </a:r>
            </a:p>
            <a:p>
              <a:r>
                <a:rPr lang="en-US" sz="1100" dirty="0" smtClean="0"/>
                <a:t>- Healthy Watersheds</a:t>
              </a:r>
            </a:p>
            <a:p>
              <a:r>
                <a:rPr lang="en-US" sz="1100" dirty="0" smtClean="0"/>
                <a:t>- Land Use Methods &amp; Metrics Development</a:t>
              </a:r>
            </a:p>
            <a:p>
              <a:r>
                <a:rPr lang="en-US" sz="1100" dirty="0" smtClean="0"/>
                <a:t>- Land Use Options Evaluation</a:t>
              </a:r>
              <a:endParaRPr lang="en-US" sz="1100" dirty="0"/>
            </a:p>
          </p:txBody>
        </p:sp>
      </p:grpSp>
      <p:grpSp>
        <p:nvGrpSpPr>
          <p:cNvPr id="78" name="Group 77"/>
          <p:cNvGrpSpPr/>
          <p:nvPr/>
        </p:nvGrpSpPr>
        <p:grpSpPr>
          <a:xfrm>
            <a:off x="2700603" y="5096429"/>
            <a:ext cx="2102156" cy="1768859"/>
            <a:chOff x="3379039" y="5096429"/>
            <a:chExt cx="2102156" cy="1768859"/>
          </a:xfrm>
        </p:grpSpPr>
        <p:sp>
          <p:nvSpPr>
            <p:cNvPr id="66" name="Line 64"/>
            <p:cNvSpPr>
              <a:spLocks noChangeShapeType="1"/>
            </p:cNvSpPr>
            <p:nvPr/>
          </p:nvSpPr>
          <p:spPr bwMode="auto">
            <a:xfrm flipV="1">
              <a:off x="4409100" y="5096429"/>
              <a:ext cx="5260" cy="7076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3" name="Group 212"/>
            <p:cNvGrpSpPr/>
            <p:nvPr/>
          </p:nvGrpSpPr>
          <p:grpSpPr>
            <a:xfrm>
              <a:off x="3379039" y="5515512"/>
              <a:ext cx="2102156" cy="1288944"/>
              <a:chOff x="5245908" y="2213951"/>
              <a:chExt cx="2102156" cy="1288944"/>
            </a:xfrm>
          </p:grpSpPr>
          <p:sp>
            <p:nvSpPr>
              <p:cNvPr id="214" name="Round Same Side Corner Rectangle 213"/>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5" name="Rectangle 214"/>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3" name="TextBox 152"/>
            <p:cNvSpPr txBox="1"/>
            <p:nvPr/>
          </p:nvSpPr>
          <p:spPr>
            <a:xfrm>
              <a:off x="3542694" y="5757292"/>
              <a:ext cx="1858192" cy="1107996"/>
            </a:xfrm>
            <a:prstGeom prst="rect">
              <a:avLst/>
            </a:prstGeom>
            <a:noFill/>
          </p:spPr>
          <p:txBody>
            <a:bodyPr wrap="square" rtlCol="0">
              <a:spAutoFit/>
            </a:bodyPr>
            <a:lstStyle/>
            <a:p>
              <a:pPr algn="ctr"/>
              <a:r>
                <a:rPr lang="en-US" sz="1100" b="1" u="sng" dirty="0" smtClean="0"/>
                <a:t>Stewardship (GIT5)</a:t>
              </a:r>
            </a:p>
            <a:p>
              <a:r>
                <a:rPr lang="en-US" sz="1100" dirty="0" smtClean="0"/>
                <a:t>- Citizen Stewardship</a:t>
              </a:r>
            </a:p>
            <a:p>
              <a:r>
                <a:rPr lang="en-US" sz="1100" dirty="0" smtClean="0"/>
                <a:t>- Diversity</a:t>
              </a:r>
            </a:p>
            <a:p>
              <a:r>
                <a:rPr lang="en-US" sz="1100" dirty="0" smtClean="0"/>
                <a:t>- Environmental Literacy (2)</a:t>
              </a:r>
            </a:p>
            <a:p>
              <a:r>
                <a:rPr lang="en-US" sz="1100" dirty="0" smtClean="0"/>
                <a:t>- Protected Lands</a:t>
              </a:r>
            </a:p>
            <a:p>
              <a:r>
                <a:rPr lang="en-US" sz="1100" dirty="0" smtClean="0"/>
                <a:t>- Public Access</a:t>
              </a:r>
              <a:endParaRPr lang="en-US" sz="1100" dirty="0"/>
            </a:p>
          </p:txBody>
        </p:sp>
      </p:grpSp>
      <p:grpSp>
        <p:nvGrpSpPr>
          <p:cNvPr id="79" name="Group 78"/>
          <p:cNvGrpSpPr/>
          <p:nvPr/>
        </p:nvGrpSpPr>
        <p:grpSpPr>
          <a:xfrm>
            <a:off x="5182421" y="5085916"/>
            <a:ext cx="2102156" cy="1777900"/>
            <a:chOff x="5880503" y="5085916"/>
            <a:chExt cx="2102156" cy="1777900"/>
          </a:xfrm>
        </p:grpSpPr>
        <p:sp>
          <p:nvSpPr>
            <p:cNvPr id="72" name="Line 64"/>
            <p:cNvSpPr>
              <a:spLocks noChangeShapeType="1"/>
            </p:cNvSpPr>
            <p:nvPr/>
          </p:nvSpPr>
          <p:spPr bwMode="auto">
            <a:xfrm flipV="1">
              <a:off x="6889521" y="5085916"/>
              <a:ext cx="5276" cy="8103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grpSp>
          <p:nvGrpSpPr>
            <p:cNvPr id="210" name="Group 209"/>
            <p:cNvGrpSpPr/>
            <p:nvPr/>
          </p:nvGrpSpPr>
          <p:grpSpPr>
            <a:xfrm>
              <a:off x="5880503" y="5508153"/>
              <a:ext cx="2102156" cy="1288944"/>
              <a:chOff x="5245908" y="2213951"/>
              <a:chExt cx="2102156" cy="1288944"/>
            </a:xfrm>
          </p:grpSpPr>
          <p:sp>
            <p:nvSpPr>
              <p:cNvPr id="211" name="Round Same Side Corner Rectangle 210"/>
              <p:cNvSpPr/>
              <p:nvPr/>
            </p:nvSpPr>
            <p:spPr>
              <a:xfrm>
                <a:off x="5245909" y="2213952"/>
                <a:ext cx="2102155" cy="1288943"/>
              </a:xfrm>
              <a:prstGeom prst="round2Same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dirty="0"/>
              </a:p>
            </p:txBody>
          </p:sp>
          <p:sp>
            <p:nvSpPr>
              <p:cNvPr id="212" name="Rectangle 211"/>
              <p:cNvSpPr/>
              <p:nvPr/>
            </p:nvSpPr>
            <p:spPr>
              <a:xfrm>
                <a:off x="5245908" y="2213951"/>
                <a:ext cx="2102155" cy="30214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6088813" y="5755820"/>
              <a:ext cx="1850919" cy="1107996"/>
            </a:xfrm>
            <a:prstGeom prst="rect">
              <a:avLst/>
            </a:prstGeom>
            <a:noFill/>
          </p:spPr>
          <p:txBody>
            <a:bodyPr wrap="square" rtlCol="0">
              <a:spAutoFit/>
            </a:bodyPr>
            <a:lstStyle/>
            <a:p>
              <a:pPr algn="ctr"/>
              <a:r>
                <a:rPr lang="en-US" sz="1100" b="1" u="sng" dirty="0" smtClean="0"/>
                <a:t>Partnering/Leadership &amp; Climate (GIT6, STAR)</a:t>
              </a:r>
            </a:p>
            <a:p>
              <a:r>
                <a:rPr lang="en-US" sz="1100" dirty="0" smtClean="0"/>
                <a:t>- Local Leadership</a:t>
              </a:r>
            </a:p>
            <a:p>
              <a:r>
                <a:rPr lang="en-US" sz="1100" dirty="0" smtClean="0"/>
                <a:t>- Climate Monitoring &amp; Assessment</a:t>
              </a:r>
            </a:p>
            <a:p>
              <a:r>
                <a:rPr lang="en-US" sz="1100" dirty="0" smtClean="0"/>
                <a:t>- Climate Adaptation</a:t>
              </a:r>
              <a:endParaRPr lang="en-US" sz="1100" dirty="0"/>
            </a:p>
          </p:txBody>
        </p:sp>
      </p:grpSp>
      <p:grpSp>
        <p:nvGrpSpPr>
          <p:cNvPr id="228" name="Group 227"/>
          <p:cNvGrpSpPr/>
          <p:nvPr/>
        </p:nvGrpSpPr>
        <p:grpSpPr>
          <a:xfrm>
            <a:off x="2955970" y="1756266"/>
            <a:ext cx="345637" cy="399058"/>
            <a:chOff x="2955970" y="1756266"/>
            <a:chExt cx="345637" cy="399058"/>
          </a:xfrm>
        </p:grpSpPr>
        <p:sp>
          <p:nvSpPr>
            <p:cNvPr id="9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2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9" name="Group 228"/>
          <p:cNvGrpSpPr/>
          <p:nvPr/>
        </p:nvGrpSpPr>
        <p:grpSpPr>
          <a:xfrm>
            <a:off x="10543178" y="1720759"/>
            <a:ext cx="345637" cy="399058"/>
            <a:chOff x="2955970" y="1756266"/>
            <a:chExt cx="345637" cy="399058"/>
          </a:xfrm>
        </p:grpSpPr>
        <p:sp>
          <p:nvSpPr>
            <p:cNvPr id="23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3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2" name="Group 231"/>
          <p:cNvGrpSpPr/>
          <p:nvPr/>
        </p:nvGrpSpPr>
        <p:grpSpPr>
          <a:xfrm>
            <a:off x="7988705" y="1725816"/>
            <a:ext cx="345637" cy="399058"/>
            <a:chOff x="2955970" y="1756266"/>
            <a:chExt cx="345637" cy="399058"/>
          </a:xfrm>
        </p:grpSpPr>
        <p:sp>
          <p:nvSpPr>
            <p:cNvPr id="23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3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5" name="Group 234"/>
          <p:cNvGrpSpPr/>
          <p:nvPr/>
        </p:nvGrpSpPr>
        <p:grpSpPr>
          <a:xfrm>
            <a:off x="6764221" y="1741522"/>
            <a:ext cx="345637" cy="399058"/>
            <a:chOff x="2955970" y="1756266"/>
            <a:chExt cx="345637" cy="399058"/>
          </a:xfrm>
        </p:grpSpPr>
        <p:sp>
          <p:nvSpPr>
            <p:cNvPr id="23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3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8" name="Group 237"/>
          <p:cNvGrpSpPr/>
          <p:nvPr/>
        </p:nvGrpSpPr>
        <p:grpSpPr>
          <a:xfrm>
            <a:off x="7429575" y="1729110"/>
            <a:ext cx="345637" cy="399058"/>
            <a:chOff x="2955970" y="1756266"/>
            <a:chExt cx="345637" cy="399058"/>
          </a:xfrm>
        </p:grpSpPr>
        <p:sp>
          <p:nvSpPr>
            <p:cNvPr id="23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0"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Group 240"/>
          <p:cNvGrpSpPr/>
          <p:nvPr/>
        </p:nvGrpSpPr>
        <p:grpSpPr>
          <a:xfrm>
            <a:off x="5487710" y="1742089"/>
            <a:ext cx="345637" cy="399058"/>
            <a:chOff x="2955970" y="1756266"/>
            <a:chExt cx="345637" cy="399058"/>
          </a:xfrm>
        </p:grpSpPr>
        <p:sp>
          <p:nvSpPr>
            <p:cNvPr id="242"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3"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4" name="Group 243"/>
          <p:cNvGrpSpPr/>
          <p:nvPr/>
        </p:nvGrpSpPr>
        <p:grpSpPr>
          <a:xfrm>
            <a:off x="4841827" y="1747826"/>
            <a:ext cx="345637" cy="399058"/>
            <a:chOff x="2955970" y="1756266"/>
            <a:chExt cx="345637" cy="399058"/>
          </a:xfrm>
        </p:grpSpPr>
        <p:sp>
          <p:nvSpPr>
            <p:cNvPr id="245"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6"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7" name="Group 246"/>
          <p:cNvGrpSpPr/>
          <p:nvPr/>
        </p:nvGrpSpPr>
        <p:grpSpPr>
          <a:xfrm>
            <a:off x="4209307" y="1750437"/>
            <a:ext cx="345637" cy="399058"/>
            <a:chOff x="2955970" y="1756266"/>
            <a:chExt cx="345637" cy="399058"/>
          </a:xfrm>
        </p:grpSpPr>
        <p:sp>
          <p:nvSpPr>
            <p:cNvPr id="248"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49"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0" name="Group 249"/>
          <p:cNvGrpSpPr/>
          <p:nvPr/>
        </p:nvGrpSpPr>
        <p:grpSpPr>
          <a:xfrm>
            <a:off x="2238160" y="1744882"/>
            <a:ext cx="345637" cy="399058"/>
            <a:chOff x="2955970" y="1756266"/>
            <a:chExt cx="345637" cy="399058"/>
          </a:xfrm>
        </p:grpSpPr>
        <p:sp>
          <p:nvSpPr>
            <p:cNvPr id="251"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2"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3" name="Group 252"/>
          <p:cNvGrpSpPr/>
          <p:nvPr/>
        </p:nvGrpSpPr>
        <p:grpSpPr>
          <a:xfrm>
            <a:off x="1691348" y="1748493"/>
            <a:ext cx="345637" cy="399058"/>
            <a:chOff x="2955970" y="1756266"/>
            <a:chExt cx="345637" cy="399058"/>
          </a:xfrm>
        </p:grpSpPr>
        <p:sp>
          <p:nvSpPr>
            <p:cNvPr id="254"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5"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 name="Group 255"/>
          <p:cNvGrpSpPr/>
          <p:nvPr/>
        </p:nvGrpSpPr>
        <p:grpSpPr>
          <a:xfrm>
            <a:off x="9271717" y="1727572"/>
            <a:ext cx="345637" cy="399058"/>
            <a:chOff x="2955970" y="1756266"/>
            <a:chExt cx="345637" cy="399058"/>
          </a:xfrm>
        </p:grpSpPr>
        <p:sp>
          <p:nvSpPr>
            <p:cNvPr id="25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5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9" name="Group 258"/>
          <p:cNvGrpSpPr/>
          <p:nvPr/>
        </p:nvGrpSpPr>
        <p:grpSpPr>
          <a:xfrm>
            <a:off x="9920814" y="1731945"/>
            <a:ext cx="345637" cy="399058"/>
            <a:chOff x="2955970" y="1756266"/>
            <a:chExt cx="345637" cy="399058"/>
          </a:xfrm>
        </p:grpSpPr>
        <p:sp>
          <p:nvSpPr>
            <p:cNvPr id="26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6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809687"/>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4" name="Group 273"/>
          <p:cNvGrpSpPr/>
          <p:nvPr/>
        </p:nvGrpSpPr>
        <p:grpSpPr>
          <a:xfrm>
            <a:off x="2328050" y="5099565"/>
            <a:ext cx="345637" cy="389226"/>
            <a:chOff x="2955970" y="1756266"/>
            <a:chExt cx="345637" cy="389226"/>
          </a:xfrm>
        </p:grpSpPr>
        <p:sp>
          <p:nvSpPr>
            <p:cNvPr id="275"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76"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6" name="Group 285"/>
          <p:cNvGrpSpPr/>
          <p:nvPr/>
        </p:nvGrpSpPr>
        <p:grpSpPr>
          <a:xfrm>
            <a:off x="5465464" y="5095148"/>
            <a:ext cx="345637" cy="389226"/>
            <a:chOff x="2955970" y="1756266"/>
            <a:chExt cx="345637" cy="389226"/>
          </a:xfrm>
        </p:grpSpPr>
        <p:sp>
          <p:nvSpPr>
            <p:cNvPr id="287"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88"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9" name="Group 288"/>
          <p:cNvGrpSpPr/>
          <p:nvPr/>
        </p:nvGrpSpPr>
        <p:grpSpPr>
          <a:xfrm>
            <a:off x="4874316" y="5087049"/>
            <a:ext cx="345637" cy="389226"/>
            <a:chOff x="2955970" y="1756266"/>
            <a:chExt cx="345637" cy="389226"/>
          </a:xfrm>
        </p:grpSpPr>
        <p:sp>
          <p:nvSpPr>
            <p:cNvPr id="290"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1"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2" name="Group 291"/>
          <p:cNvGrpSpPr/>
          <p:nvPr/>
        </p:nvGrpSpPr>
        <p:grpSpPr>
          <a:xfrm>
            <a:off x="4211258" y="5097436"/>
            <a:ext cx="345637" cy="389226"/>
            <a:chOff x="2955970" y="1756266"/>
            <a:chExt cx="345637" cy="389226"/>
          </a:xfrm>
        </p:grpSpPr>
        <p:sp>
          <p:nvSpPr>
            <p:cNvPr id="293"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4"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5" name="Group 294"/>
          <p:cNvGrpSpPr/>
          <p:nvPr/>
        </p:nvGrpSpPr>
        <p:grpSpPr>
          <a:xfrm>
            <a:off x="2957454" y="5099565"/>
            <a:ext cx="345637" cy="389226"/>
            <a:chOff x="2955970" y="1756266"/>
            <a:chExt cx="345637" cy="389226"/>
          </a:xfrm>
        </p:grpSpPr>
        <p:sp>
          <p:nvSpPr>
            <p:cNvPr id="296"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297"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98" name="Group 297"/>
          <p:cNvGrpSpPr/>
          <p:nvPr/>
        </p:nvGrpSpPr>
        <p:grpSpPr>
          <a:xfrm>
            <a:off x="1682240" y="5106130"/>
            <a:ext cx="345637" cy="389226"/>
            <a:chOff x="2955970" y="1756266"/>
            <a:chExt cx="345637" cy="389226"/>
          </a:xfrm>
        </p:grpSpPr>
        <p:sp>
          <p:nvSpPr>
            <p:cNvPr id="299" name="Line 13"/>
            <p:cNvSpPr>
              <a:spLocks noChangeShapeType="1"/>
            </p:cNvSpPr>
            <p:nvPr/>
          </p:nvSpPr>
          <p:spPr bwMode="auto">
            <a:xfrm>
              <a:off x="3124189" y="1756266"/>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b="1">
                <a:solidFill>
                  <a:srgbClr val="000000"/>
                </a:solidFill>
              </a:endParaRPr>
            </a:p>
          </p:txBody>
        </p:sp>
        <p:pic>
          <p:nvPicPr>
            <p:cNvPr id="300" name="5F689475-45D8-46A9-BF12-87417CC8BF52" descr="22B847FB-F2B7-468E-809A-6F543788C440@fios-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5970" y="1799855"/>
              <a:ext cx="345637" cy="34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Date Placeholder 1"/>
          <p:cNvSpPr>
            <a:spLocks noGrp="1"/>
          </p:cNvSpPr>
          <p:nvPr>
            <p:ph type="dt" sz="half" idx="10"/>
          </p:nvPr>
        </p:nvSpPr>
        <p:spPr/>
        <p:txBody>
          <a:bodyPr/>
          <a:lstStyle/>
          <a:p>
            <a:fld id="{A6F1FD42-A7C7-466C-B211-D5F6CB92907B}" type="datetime1">
              <a:rPr lang="en-US" smtClean="0"/>
              <a:t>8/31/2016</a:t>
            </a:fld>
            <a:endParaRPr lang="en-US"/>
          </a:p>
        </p:txBody>
      </p:sp>
      <p:sp>
        <p:nvSpPr>
          <p:cNvPr id="225" name="Footer Placeholder 224"/>
          <p:cNvSpPr>
            <a:spLocks noGrp="1"/>
          </p:cNvSpPr>
          <p:nvPr>
            <p:ph type="ftr" sz="quarter" idx="11"/>
          </p:nvPr>
        </p:nvSpPr>
        <p:spPr/>
        <p:txBody>
          <a:bodyPr/>
          <a:lstStyle/>
          <a:p>
            <a:r>
              <a:rPr lang="en-US" smtClean="0"/>
              <a:t>DRAFT</a:t>
            </a:r>
            <a:endParaRPr lang="en-US"/>
          </a:p>
        </p:txBody>
      </p:sp>
      <p:sp>
        <p:nvSpPr>
          <p:cNvPr id="226" name="Slide Number Placeholder 225"/>
          <p:cNvSpPr>
            <a:spLocks noGrp="1"/>
          </p:cNvSpPr>
          <p:nvPr>
            <p:ph type="sldNum" sz="quarter" idx="12"/>
          </p:nvPr>
        </p:nvSpPr>
        <p:spPr/>
        <p:txBody>
          <a:bodyPr/>
          <a:lstStyle/>
          <a:p>
            <a:fld id="{98441D81-EC08-4D09-9E34-F440F86FF683}" type="slidenum">
              <a:rPr lang="en-US" smtClean="0"/>
              <a:t>8</a:t>
            </a:fld>
            <a:endParaRPr lang="en-US"/>
          </a:p>
        </p:txBody>
      </p:sp>
    </p:spTree>
    <p:extLst>
      <p:ext uri="{BB962C8B-B14F-4D97-AF65-F5344CB8AC3E}">
        <p14:creationId xmlns:p14="http://schemas.microsoft.com/office/powerpoint/2010/main" val="42494592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Option 1</a:t>
            </a:r>
            <a:r>
              <a:rPr lang="en-US" b="1" dirty="0"/>
              <a:t/>
            </a:r>
            <a:br>
              <a:rPr lang="en-US" b="1" dirty="0"/>
            </a:br>
            <a:r>
              <a:rPr lang="en-US" i="1" dirty="0" smtClean="0"/>
              <a:t>GIT Themes</a:t>
            </a:r>
            <a:endParaRPr lang="en-US" sz="4000" i="1" dirty="0"/>
          </a:p>
        </p:txBody>
      </p:sp>
      <p:sp>
        <p:nvSpPr>
          <p:cNvPr id="5" name="Content Placeholder 2"/>
          <p:cNvSpPr>
            <a:spLocks noGrp="1"/>
          </p:cNvSpPr>
          <p:nvPr>
            <p:ph idx="1"/>
          </p:nvPr>
        </p:nvSpPr>
        <p:spPr>
          <a:xfrm>
            <a:off x="838200" y="1980899"/>
            <a:ext cx="10515600" cy="4575175"/>
          </a:xfrm>
        </p:spPr>
        <p:txBody>
          <a:bodyPr>
            <a:normAutofit/>
          </a:bodyPr>
          <a:lstStyle/>
          <a:p>
            <a:pPr marL="0" lvl="0" indent="0">
              <a:buNone/>
            </a:pPr>
            <a:r>
              <a:rPr lang="en-US" u="sng" dirty="0" smtClean="0"/>
              <a:t>Pros</a:t>
            </a:r>
            <a:r>
              <a:rPr lang="en-US" dirty="0" smtClean="0"/>
              <a:t>: </a:t>
            </a:r>
          </a:p>
          <a:p>
            <a:pPr lvl="0"/>
            <a:r>
              <a:rPr lang="en-US" dirty="0" smtClean="0"/>
              <a:t>Each GIT has day devoted to its issues for discussion of progress</a:t>
            </a:r>
          </a:p>
          <a:p>
            <a:pPr lvl="0"/>
            <a:r>
              <a:rPr lang="en-US" dirty="0" smtClean="0"/>
              <a:t>Meetings only once per 2 years.</a:t>
            </a:r>
          </a:p>
          <a:p>
            <a:pPr marL="0" lvl="0" indent="0">
              <a:buNone/>
            </a:pPr>
            <a:r>
              <a:rPr lang="en-US" u="sng" dirty="0" smtClean="0"/>
              <a:t>Cons</a:t>
            </a:r>
            <a:r>
              <a:rPr lang="en-US" dirty="0" smtClean="0"/>
              <a:t>:</a:t>
            </a:r>
          </a:p>
          <a:p>
            <a:r>
              <a:rPr lang="en-US" dirty="0"/>
              <a:t>Doesn’t foster cross-GIT discussion and participation</a:t>
            </a:r>
          </a:p>
          <a:p>
            <a:r>
              <a:rPr lang="en-US" dirty="0" smtClean="0"/>
              <a:t>Indicator data not always timely</a:t>
            </a:r>
          </a:p>
          <a:p>
            <a:r>
              <a:rPr lang="en-US" dirty="0" smtClean="0"/>
              <a:t>Challenging for some GITs with many outcomes</a:t>
            </a:r>
          </a:p>
          <a:p>
            <a:r>
              <a:rPr lang="en-US" dirty="0" smtClean="0"/>
              <a:t>Opportunity for in-depth discussion with MB too infrequent.</a:t>
            </a:r>
            <a:endParaRPr lang="en-US" dirty="0"/>
          </a:p>
        </p:txBody>
      </p:sp>
      <p:sp>
        <p:nvSpPr>
          <p:cNvPr id="3" name="Date Placeholder 2"/>
          <p:cNvSpPr>
            <a:spLocks noGrp="1"/>
          </p:cNvSpPr>
          <p:nvPr>
            <p:ph type="dt" sz="half" idx="10"/>
          </p:nvPr>
        </p:nvSpPr>
        <p:spPr/>
        <p:txBody>
          <a:bodyPr/>
          <a:lstStyle/>
          <a:p>
            <a:fld id="{1603544E-BFFD-4A1F-A116-EBF0C4B49DD3}" type="datetime1">
              <a:rPr lang="en-US" smtClean="0"/>
              <a:t>8/31/2016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98441D81-EC08-4D09-9E34-F440F86FF683}" type="slidenum">
              <a:rPr lang="en-US" smtClean="0"/>
              <a:t>9</a:t>
            </a:fld>
            <a:endParaRPr lang="en-US"/>
          </a:p>
        </p:txBody>
      </p:sp>
    </p:spTree>
    <p:extLst>
      <p:ext uri="{BB962C8B-B14F-4D97-AF65-F5344CB8AC3E}">
        <p14:creationId xmlns:p14="http://schemas.microsoft.com/office/powerpoint/2010/main" val="895369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01.xml.rels><?xml version="1.0" encoding="UTF-8" standalone="yes"?>
<Relationships xmlns="http://schemas.openxmlformats.org/package/2006/relationships"><Relationship Id="rId1" Type="http://schemas.openxmlformats.org/officeDocument/2006/relationships/customXmlProps" Target="itemProps101.xml"/></Relationships>
</file>

<file path=customXml/_rels/item102.xml.rels><?xml version="1.0" encoding="UTF-8" standalone="yes"?>
<Relationships xmlns="http://schemas.openxmlformats.org/package/2006/relationships"><Relationship Id="rId1" Type="http://schemas.openxmlformats.org/officeDocument/2006/relationships/customXmlProps" Target="itemProps102.xml"/></Relationships>
</file>

<file path=customXml/_rels/item103.xml.rels><?xml version="1.0" encoding="UTF-8" standalone="yes"?>
<Relationships xmlns="http://schemas.openxmlformats.org/package/2006/relationships"><Relationship Id="rId1" Type="http://schemas.openxmlformats.org/officeDocument/2006/relationships/customXmlProps" Target="itemProps103.xml"/></Relationships>
</file>

<file path=customXml/_rels/item104.xml.rels><?xml version="1.0" encoding="UTF-8" standalone="yes"?>
<Relationships xmlns="http://schemas.openxmlformats.org/package/2006/relationships"><Relationship Id="rId1" Type="http://schemas.openxmlformats.org/officeDocument/2006/relationships/customXmlProps" Target="itemProps104.xml"/></Relationships>
</file>

<file path=customXml/_rels/item105.xml.rels><?xml version="1.0" encoding="UTF-8" standalone="yes"?>
<Relationships xmlns="http://schemas.openxmlformats.org/package/2006/relationships"><Relationship Id="rId1" Type="http://schemas.openxmlformats.org/officeDocument/2006/relationships/customXmlProps" Target="itemProps105.xml"/></Relationships>
</file>

<file path=customXml/_rels/item106.xml.rels><?xml version="1.0" encoding="UTF-8" standalone="yes"?>
<Relationships xmlns="http://schemas.openxmlformats.org/package/2006/relationships"><Relationship Id="rId1" Type="http://schemas.openxmlformats.org/officeDocument/2006/relationships/customXmlProps" Target="itemProps106.xml"/></Relationships>
</file>

<file path=customXml/_rels/item107.xml.rels><?xml version="1.0" encoding="UTF-8" standalone="yes"?>
<Relationships xmlns="http://schemas.openxmlformats.org/package/2006/relationships"><Relationship Id="rId1" Type="http://schemas.openxmlformats.org/officeDocument/2006/relationships/customXmlProps" Target="itemProps107.xml"/></Relationships>
</file>

<file path=customXml/_rels/item108.xml.rels><?xml version="1.0" encoding="UTF-8" standalone="yes"?>
<Relationships xmlns="http://schemas.openxmlformats.org/package/2006/relationships"><Relationship Id="rId1" Type="http://schemas.openxmlformats.org/officeDocument/2006/relationships/customXmlProps" Target="itemProps108.xml"/></Relationships>
</file>

<file path=customXml/_rels/item109.xml.rels><?xml version="1.0" encoding="UTF-8" standalone="yes"?>
<Relationships xmlns="http://schemas.openxmlformats.org/package/2006/relationships"><Relationship Id="rId1" Type="http://schemas.openxmlformats.org/officeDocument/2006/relationships/customXmlProps" Target="itemProps109.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10.xml.rels><?xml version="1.0" encoding="UTF-8" standalone="yes"?>
<Relationships xmlns="http://schemas.openxmlformats.org/package/2006/relationships"><Relationship Id="rId1" Type="http://schemas.openxmlformats.org/officeDocument/2006/relationships/customXmlProps" Target="itemProps110.xml"/></Relationships>
</file>

<file path=customXml/_rels/item111.xml.rels><?xml version="1.0" encoding="UTF-8" standalone="yes"?>
<Relationships xmlns="http://schemas.openxmlformats.org/package/2006/relationships"><Relationship Id="rId1" Type="http://schemas.openxmlformats.org/officeDocument/2006/relationships/customXmlProps" Target="itemProps111.xml"/></Relationships>
</file>

<file path=customXml/_rels/item112.xml.rels><?xml version="1.0" encoding="UTF-8" standalone="yes"?>
<Relationships xmlns="http://schemas.openxmlformats.org/package/2006/relationships"><Relationship Id="rId1" Type="http://schemas.openxmlformats.org/officeDocument/2006/relationships/customXmlProps" Target="itemProps112.xml"/></Relationships>
</file>

<file path=customXml/_rels/item113.xml.rels><?xml version="1.0" encoding="UTF-8" standalone="yes"?>
<Relationships xmlns="http://schemas.openxmlformats.org/package/2006/relationships"><Relationship Id="rId1" Type="http://schemas.openxmlformats.org/officeDocument/2006/relationships/customXmlProps" Target="itemProps113.xml"/></Relationships>
</file>

<file path=customXml/_rels/item114.xml.rels><?xml version="1.0" encoding="UTF-8" standalone="yes"?>
<Relationships xmlns="http://schemas.openxmlformats.org/package/2006/relationships"><Relationship Id="rId1" Type="http://schemas.openxmlformats.org/officeDocument/2006/relationships/customXmlProps" Target="itemProps114.xml"/></Relationships>
</file>

<file path=customXml/_rels/item115.xml.rels><?xml version="1.0" encoding="UTF-8" standalone="yes"?>
<Relationships xmlns="http://schemas.openxmlformats.org/package/2006/relationships"><Relationship Id="rId1" Type="http://schemas.openxmlformats.org/officeDocument/2006/relationships/customXmlProps" Target="itemProps115.xml"/></Relationships>
</file>

<file path=customXml/_rels/item116.xml.rels><?xml version="1.0" encoding="UTF-8" standalone="yes"?>
<Relationships xmlns="http://schemas.openxmlformats.org/package/2006/relationships"><Relationship Id="rId1" Type="http://schemas.openxmlformats.org/officeDocument/2006/relationships/customXmlProps" Target="itemProps116.xml"/></Relationships>
</file>

<file path=customXml/_rels/item117.xml.rels><?xml version="1.0" encoding="UTF-8" standalone="yes"?>
<Relationships xmlns="http://schemas.openxmlformats.org/package/2006/relationships"><Relationship Id="rId1" Type="http://schemas.openxmlformats.org/officeDocument/2006/relationships/customXmlProps" Target="itemProps117.xml"/></Relationships>
</file>

<file path=customXml/_rels/item118.xml.rels><?xml version="1.0" encoding="UTF-8" standalone="yes"?>
<Relationships xmlns="http://schemas.openxmlformats.org/package/2006/relationships"><Relationship Id="rId1" Type="http://schemas.openxmlformats.org/officeDocument/2006/relationships/customXmlProps" Target="itemProps118.xml"/></Relationships>
</file>

<file path=customXml/_rels/item119.xml.rels><?xml version="1.0" encoding="UTF-8" standalone="yes"?>
<Relationships xmlns="http://schemas.openxmlformats.org/package/2006/relationships"><Relationship Id="rId1" Type="http://schemas.openxmlformats.org/officeDocument/2006/relationships/customXmlProps" Target="itemProps119.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20.xml.rels><?xml version="1.0" encoding="UTF-8" standalone="yes"?>
<Relationships xmlns="http://schemas.openxmlformats.org/package/2006/relationships"><Relationship Id="rId1" Type="http://schemas.openxmlformats.org/officeDocument/2006/relationships/customXmlProps" Target="itemProps120.xml"/></Relationships>
</file>

<file path=customXml/_rels/item121.xml.rels><?xml version="1.0" encoding="UTF-8" standalone="yes"?>
<Relationships xmlns="http://schemas.openxmlformats.org/package/2006/relationships"><Relationship Id="rId1" Type="http://schemas.openxmlformats.org/officeDocument/2006/relationships/customXmlProps" Target="itemProps121.xml"/></Relationships>
</file>

<file path=customXml/_rels/item122.xml.rels><?xml version="1.0" encoding="UTF-8" standalone="yes"?>
<Relationships xmlns="http://schemas.openxmlformats.org/package/2006/relationships"><Relationship Id="rId1" Type="http://schemas.openxmlformats.org/officeDocument/2006/relationships/customXmlProps" Target="itemProps122.xml"/></Relationships>
</file>

<file path=customXml/_rels/item123.xml.rels><?xml version="1.0" encoding="UTF-8" standalone="yes"?>
<Relationships xmlns="http://schemas.openxmlformats.org/package/2006/relationships"><Relationship Id="rId1" Type="http://schemas.openxmlformats.org/officeDocument/2006/relationships/customXmlProps" Target="itemProps123.xml"/></Relationships>
</file>

<file path=customXml/_rels/item124.xml.rels><?xml version="1.0" encoding="UTF-8" standalone="yes"?>
<Relationships xmlns="http://schemas.openxmlformats.org/package/2006/relationships"><Relationship Id="rId1" Type="http://schemas.openxmlformats.org/officeDocument/2006/relationships/customXmlProps" Target="itemProps124.xml"/></Relationships>
</file>

<file path=customXml/_rels/item125.xml.rels><?xml version="1.0" encoding="UTF-8" standalone="yes"?>
<Relationships xmlns="http://schemas.openxmlformats.org/package/2006/relationships"><Relationship Id="rId1" Type="http://schemas.openxmlformats.org/officeDocument/2006/relationships/customXmlProps" Target="itemProps125.xml"/></Relationships>
</file>

<file path=customXml/_rels/item126.xml.rels><?xml version="1.0" encoding="UTF-8" standalone="yes"?>
<Relationships xmlns="http://schemas.openxmlformats.org/package/2006/relationships"><Relationship Id="rId1" Type="http://schemas.openxmlformats.org/officeDocument/2006/relationships/customXmlProps" Target="itemProps126.xml"/></Relationships>
</file>

<file path=customXml/_rels/item127.xml.rels><?xml version="1.0" encoding="UTF-8" standalone="yes"?>
<Relationships xmlns="http://schemas.openxmlformats.org/package/2006/relationships"><Relationship Id="rId1" Type="http://schemas.openxmlformats.org/officeDocument/2006/relationships/customXmlProps" Target="itemProps127.xml"/></Relationships>
</file>

<file path=customXml/_rels/item128.xml.rels><?xml version="1.0" encoding="UTF-8" standalone="yes"?>
<Relationships xmlns="http://schemas.openxmlformats.org/package/2006/relationships"><Relationship Id="rId1" Type="http://schemas.openxmlformats.org/officeDocument/2006/relationships/customXmlProps" Target="itemProps128.xml"/></Relationships>
</file>

<file path=customXml/_rels/item129.xml.rels><?xml version="1.0" encoding="UTF-8" standalone="yes"?>
<Relationships xmlns="http://schemas.openxmlformats.org/package/2006/relationships"><Relationship Id="rId1" Type="http://schemas.openxmlformats.org/officeDocument/2006/relationships/customXmlProps" Target="itemProps129.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30.xml.rels><?xml version="1.0" encoding="UTF-8" standalone="yes"?>
<Relationships xmlns="http://schemas.openxmlformats.org/package/2006/relationships"><Relationship Id="rId1" Type="http://schemas.openxmlformats.org/officeDocument/2006/relationships/customXmlProps" Target="itemProps130.xml"/></Relationships>
</file>

<file path=customXml/_rels/item131.xml.rels><?xml version="1.0" encoding="UTF-8" standalone="yes"?>
<Relationships xmlns="http://schemas.openxmlformats.org/package/2006/relationships"><Relationship Id="rId1" Type="http://schemas.openxmlformats.org/officeDocument/2006/relationships/customXmlProps" Target="itemProps131.xml"/></Relationships>
</file>

<file path=customXml/_rels/item132.xml.rels><?xml version="1.0" encoding="UTF-8" standalone="yes"?>
<Relationships xmlns="http://schemas.openxmlformats.org/package/2006/relationships"><Relationship Id="rId1" Type="http://schemas.openxmlformats.org/officeDocument/2006/relationships/customXmlProps" Target="itemProps132.xml"/></Relationships>
</file>

<file path=customXml/_rels/item133.xml.rels><?xml version="1.0" encoding="UTF-8" standalone="yes"?>
<Relationships xmlns="http://schemas.openxmlformats.org/package/2006/relationships"><Relationship Id="rId1" Type="http://schemas.openxmlformats.org/officeDocument/2006/relationships/customXmlProps" Target="itemProps133.xml"/></Relationships>
</file>

<file path=customXml/_rels/item134.xml.rels><?xml version="1.0" encoding="UTF-8" standalone="yes"?>
<Relationships xmlns="http://schemas.openxmlformats.org/package/2006/relationships"><Relationship Id="rId1" Type="http://schemas.openxmlformats.org/officeDocument/2006/relationships/customXmlProps" Target="itemProps134.xml"/></Relationships>
</file>

<file path=customXml/_rels/item135.xml.rels><?xml version="1.0" encoding="UTF-8" standalone="yes"?>
<Relationships xmlns="http://schemas.openxmlformats.org/package/2006/relationships"><Relationship Id="rId1" Type="http://schemas.openxmlformats.org/officeDocument/2006/relationships/customXmlProps" Target="itemProps135.xml"/></Relationships>
</file>

<file path=customXml/_rels/item136.xml.rels><?xml version="1.0" encoding="UTF-8" standalone="yes"?>
<Relationships xmlns="http://schemas.openxmlformats.org/package/2006/relationships"><Relationship Id="rId1" Type="http://schemas.openxmlformats.org/officeDocument/2006/relationships/customXmlProps" Target="itemProps136.xml"/></Relationships>
</file>

<file path=customXml/_rels/item137.xml.rels><?xml version="1.0" encoding="UTF-8" standalone="yes"?>
<Relationships xmlns="http://schemas.openxmlformats.org/package/2006/relationships"><Relationship Id="rId1" Type="http://schemas.openxmlformats.org/officeDocument/2006/relationships/customXmlProps" Target="itemProps137.xml"/></Relationships>
</file>

<file path=customXml/_rels/item138.xml.rels><?xml version="1.0" encoding="UTF-8" standalone="yes"?>
<Relationships xmlns="http://schemas.openxmlformats.org/package/2006/relationships"><Relationship Id="rId1" Type="http://schemas.openxmlformats.org/officeDocument/2006/relationships/customXmlProps" Target="itemProps138.xml"/></Relationships>
</file>

<file path=customXml/_rels/item139.xml.rels><?xml version="1.0" encoding="UTF-8" standalone="yes"?>
<Relationships xmlns="http://schemas.openxmlformats.org/package/2006/relationships"><Relationship Id="rId1" Type="http://schemas.openxmlformats.org/officeDocument/2006/relationships/customXmlProps" Target="itemProps139.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40.xml.rels><?xml version="1.0" encoding="UTF-8" standalone="yes"?>
<Relationships xmlns="http://schemas.openxmlformats.org/package/2006/relationships"><Relationship Id="rId1" Type="http://schemas.openxmlformats.org/officeDocument/2006/relationships/customXmlProps" Target="itemProps140.xml"/></Relationships>
</file>

<file path=customXml/_rels/item141.xml.rels><?xml version="1.0" encoding="UTF-8" standalone="yes"?>
<Relationships xmlns="http://schemas.openxmlformats.org/package/2006/relationships"><Relationship Id="rId1" Type="http://schemas.openxmlformats.org/officeDocument/2006/relationships/customXmlProps" Target="itemProps141.xml"/></Relationships>
</file>

<file path=customXml/_rels/item142.xml.rels><?xml version="1.0" encoding="UTF-8" standalone="yes"?>
<Relationships xmlns="http://schemas.openxmlformats.org/package/2006/relationships"><Relationship Id="rId1" Type="http://schemas.openxmlformats.org/officeDocument/2006/relationships/customXmlProps" Target="itemProps142.xml"/></Relationships>
</file>

<file path=customXml/_rels/item143.xml.rels><?xml version="1.0" encoding="UTF-8" standalone="yes"?>
<Relationships xmlns="http://schemas.openxmlformats.org/package/2006/relationships"><Relationship Id="rId1" Type="http://schemas.openxmlformats.org/officeDocument/2006/relationships/customXmlProps" Target="itemProps143.xml"/></Relationships>
</file>

<file path=customXml/_rels/item144.xml.rels><?xml version="1.0" encoding="UTF-8" standalone="yes"?>
<Relationships xmlns="http://schemas.openxmlformats.org/package/2006/relationships"><Relationship Id="rId1" Type="http://schemas.openxmlformats.org/officeDocument/2006/relationships/customXmlProps" Target="itemProps144.xml"/></Relationships>
</file>

<file path=customXml/_rels/item145.xml.rels><?xml version="1.0" encoding="UTF-8" standalone="yes"?>
<Relationships xmlns="http://schemas.openxmlformats.org/package/2006/relationships"><Relationship Id="rId1" Type="http://schemas.openxmlformats.org/officeDocument/2006/relationships/customXmlProps" Target="itemProps145.xml"/></Relationships>
</file>

<file path=customXml/_rels/item146.xml.rels><?xml version="1.0" encoding="UTF-8" standalone="yes"?>
<Relationships xmlns="http://schemas.openxmlformats.org/package/2006/relationships"><Relationship Id="rId1" Type="http://schemas.openxmlformats.org/officeDocument/2006/relationships/customXmlProps" Target="itemProps146.xml"/></Relationships>
</file>

<file path=customXml/_rels/item147.xml.rels><?xml version="1.0" encoding="UTF-8" standalone="yes"?>
<Relationships xmlns="http://schemas.openxmlformats.org/package/2006/relationships"><Relationship Id="rId1" Type="http://schemas.openxmlformats.org/officeDocument/2006/relationships/customXmlProps" Target="itemProps147.xml"/></Relationships>
</file>

<file path=customXml/_rels/item148.xml.rels><?xml version="1.0" encoding="UTF-8" standalone="yes"?>
<Relationships xmlns="http://schemas.openxmlformats.org/package/2006/relationships"><Relationship Id="rId1" Type="http://schemas.openxmlformats.org/officeDocument/2006/relationships/customXmlProps" Target="itemProps148.xml"/></Relationships>
</file>

<file path=customXml/_rels/item149.xml.rels><?xml version="1.0" encoding="UTF-8" standalone="yes"?>
<Relationships xmlns="http://schemas.openxmlformats.org/package/2006/relationships"><Relationship Id="rId1" Type="http://schemas.openxmlformats.org/officeDocument/2006/relationships/customXmlProps" Target="itemProps149.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50.xml.rels><?xml version="1.0" encoding="UTF-8" standalone="yes"?>
<Relationships xmlns="http://schemas.openxmlformats.org/package/2006/relationships"><Relationship Id="rId1" Type="http://schemas.openxmlformats.org/officeDocument/2006/relationships/customXmlProps" Target="itemProps150.xml"/></Relationships>
</file>

<file path=customXml/_rels/item151.xml.rels><?xml version="1.0" encoding="UTF-8" standalone="yes"?>
<Relationships xmlns="http://schemas.openxmlformats.org/package/2006/relationships"><Relationship Id="rId1" Type="http://schemas.openxmlformats.org/officeDocument/2006/relationships/customXmlProps" Target="itemProps151.xml"/></Relationships>
</file>

<file path=customXml/_rels/item152.xml.rels><?xml version="1.0" encoding="UTF-8" standalone="yes"?>
<Relationships xmlns="http://schemas.openxmlformats.org/package/2006/relationships"><Relationship Id="rId1" Type="http://schemas.openxmlformats.org/officeDocument/2006/relationships/customXmlProps" Target="itemProps152.xml"/></Relationships>
</file>

<file path=customXml/_rels/item153.xml.rels><?xml version="1.0" encoding="UTF-8" standalone="yes"?>
<Relationships xmlns="http://schemas.openxmlformats.org/package/2006/relationships"><Relationship Id="rId1" Type="http://schemas.openxmlformats.org/officeDocument/2006/relationships/customXmlProps" Target="itemProps153.xml"/></Relationships>
</file>

<file path=customXml/_rels/item154.xml.rels><?xml version="1.0" encoding="UTF-8" standalone="yes"?>
<Relationships xmlns="http://schemas.openxmlformats.org/package/2006/relationships"><Relationship Id="rId1" Type="http://schemas.openxmlformats.org/officeDocument/2006/relationships/customXmlProps" Target="itemProps154.xml"/></Relationships>
</file>

<file path=customXml/_rels/item155.xml.rels><?xml version="1.0" encoding="UTF-8" standalone="yes"?>
<Relationships xmlns="http://schemas.openxmlformats.org/package/2006/relationships"><Relationship Id="rId1" Type="http://schemas.openxmlformats.org/officeDocument/2006/relationships/customXmlProps" Target="itemProps155.xml"/></Relationships>
</file>

<file path=customXml/_rels/item156.xml.rels><?xml version="1.0" encoding="UTF-8" standalone="yes"?>
<Relationships xmlns="http://schemas.openxmlformats.org/package/2006/relationships"><Relationship Id="rId1" Type="http://schemas.openxmlformats.org/officeDocument/2006/relationships/customXmlProps" Target="itemProps156.xml"/></Relationships>
</file>

<file path=customXml/_rels/item157.xml.rels><?xml version="1.0" encoding="UTF-8" standalone="yes"?>
<Relationships xmlns="http://schemas.openxmlformats.org/package/2006/relationships"><Relationship Id="rId1" Type="http://schemas.openxmlformats.org/officeDocument/2006/relationships/customXmlProps" Target="itemProps157.xml"/></Relationships>
</file>

<file path=customXml/_rels/item158.xml.rels><?xml version="1.0" encoding="UTF-8" standalone="yes"?>
<Relationships xmlns="http://schemas.openxmlformats.org/package/2006/relationships"><Relationship Id="rId1" Type="http://schemas.openxmlformats.org/officeDocument/2006/relationships/customXmlProps" Target="itemProps158.xml"/></Relationships>
</file>

<file path=customXml/_rels/item159.xml.rels><?xml version="1.0" encoding="UTF-8" standalone="yes"?>
<Relationships xmlns="http://schemas.openxmlformats.org/package/2006/relationships"><Relationship Id="rId1" Type="http://schemas.openxmlformats.org/officeDocument/2006/relationships/customXmlProps" Target="itemProps159.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60.xml.rels><?xml version="1.0" encoding="UTF-8" standalone="yes"?>
<Relationships xmlns="http://schemas.openxmlformats.org/package/2006/relationships"><Relationship Id="rId1" Type="http://schemas.openxmlformats.org/officeDocument/2006/relationships/customXmlProps" Target="itemProps160.xml"/></Relationships>
</file>

<file path=customXml/_rels/item161.xml.rels><?xml version="1.0" encoding="UTF-8" standalone="yes"?>
<Relationships xmlns="http://schemas.openxmlformats.org/package/2006/relationships"><Relationship Id="rId1" Type="http://schemas.openxmlformats.org/officeDocument/2006/relationships/customXmlProps" Target="itemProps161.xml"/></Relationships>
</file>

<file path=customXml/_rels/item162.xml.rels><?xml version="1.0" encoding="UTF-8" standalone="yes"?>
<Relationships xmlns="http://schemas.openxmlformats.org/package/2006/relationships"><Relationship Id="rId1" Type="http://schemas.openxmlformats.org/officeDocument/2006/relationships/customXmlProps" Target="itemProps162.xml"/></Relationships>
</file>

<file path=customXml/_rels/item163.xml.rels><?xml version="1.0" encoding="UTF-8" standalone="yes"?>
<Relationships xmlns="http://schemas.openxmlformats.org/package/2006/relationships"><Relationship Id="rId1" Type="http://schemas.openxmlformats.org/officeDocument/2006/relationships/customXmlProps" Target="itemProps163.xml"/></Relationships>
</file>

<file path=customXml/_rels/item164.xml.rels><?xml version="1.0" encoding="UTF-8" standalone="yes"?>
<Relationships xmlns="http://schemas.openxmlformats.org/package/2006/relationships"><Relationship Id="rId1" Type="http://schemas.openxmlformats.org/officeDocument/2006/relationships/customXmlProps" Target="itemProps164.xml"/></Relationships>
</file>

<file path=customXml/_rels/item165.xml.rels><?xml version="1.0" encoding="UTF-8" standalone="yes"?>
<Relationships xmlns="http://schemas.openxmlformats.org/package/2006/relationships"><Relationship Id="rId1" Type="http://schemas.openxmlformats.org/officeDocument/2006/relationships/customXmlProps" Target="itemProps165.xml"/></Relationships>
</file>

<file path=customXml/_rels/item166.xml.rels><?xml version="1.0" encoding="UTF-8" standalone="yes"?>
<Relationships xmlns="http://schemas.openxmlformats.org/package/2006/relationships"><Relationship Id="rId1" Type="http://schemas.openxmlformats.org/officeDocument/2006/relationships/customXmlProps" Target="itemProps166.xml"/></Relationships>
</file>

<file path=customXml/_rels/item167.xml.rels><?xml version="1.0" encoding="UTF-8" standalone="yes"?>
<Relationships xmlns="http://schemas.openxmlformats.org/package/2006/relationships"><Relationship Id="rId1" Type="http://schemas.openxmlformats.org/officeDocument/2006/relationships/customXmlProps" Target="itemProps167.xml"/></Relationships>
</file>

<file path=customXml/_rels/item168.xml.rels><?xml version="1.0" encoding="UTF-8" standalone="yes"?>
<Relationships xmlns="http://schemas.openxmlformats.org/package/2006/relationships"><Relationship Id="rId1" Type="http://schemas.openxmlformats.org/officeDocument/2006/relationships/customXmlProps" Target="itemProps168.xml"/></Relationships>
</file>

<file path=customXml/_rels/item169.xml.rels><?xml version="1.0" encoding="UTF-8" standalone="yes"?>
<Relationships xmlns="http://schemas.openxmlformats.org/package/2006/relationships"><Relationship Id="rId1" Type="http://schemas.openxmlformats.org/officeDocument/2006/relationships/customXmlProps" Target="itemProps169.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70.xml.rels><?xml version="1.0" encoding="UTF-8" standalone="yes"?>
<Relationships xmlns="http://schemas.openxmlformats.org/package/2006/relationships"><Relationship Id="rId1" Type="http://schemas.openxmlformats.org/officeDocument/2006/relationships/customXmlProps" Target="itemProps170.xml"/></Relationships>
</file>

<file path=customXml/_rels/item171.xml.rels><?xml version="1.0" encoding="UTF-8" standalone="yes"?>
<Relationships xmlns="http://schemas.openxmlformats.org/package/2006/relationships"><Relationship Id="rId1" Type="http://schemas.openxmlformats.org/officeDocument/2006/relationships/customXmlProps" Target="itemProps171.xml"/></Relationships>
</file>

<file path=customXml/_rels/item172.xml.rels><?xml version="1.0" encoding="UTF-8" standalone="yes"?>
<Relationships xmlns="http://schemas.openxmlformats.org/package/2006/relationships"><Relationship Id="rId1" Type="http://schemas.openxmlformats.org/officeDocument/2006/relationships/customXmlProps" Target="itemProps172.xml"/></Relationships>
</file>

<file path=customXml/_rels/item173.xml.rels><?xml version="1.0" encoding="UTF-8" standalone="yes"?>
<Relationships xmlns="http://schemas.openxmlformats.org/package/2006/relationships"><Relationship Id="rId1" Type="http://schemas.openxmlformats.org/officeDocument/2006/relationships/customXmlProps" Target="itemProps173.xml"/></Relationships>
</file>

<file path=customXml/_rels/item174.xml.rels><?xml version="1.0" encoding="UTF-8" standalone="yes"?>
<Relationships xmlns="http://schemas.openxmlformats.org/package/2006/relationships"><Relationship Id="rId1" Type="http://schemas.openxmlformats.org/officeDocument/2006/relationships/customXmlProps" Target="itemProps174.xml"/></Relationships>
</file>

<file path=customXml/_rels/item175.xml.rels><?xml version="1.0" encoding="UTF-8" standalone="yes"?>
<Relationships xmlns="http://schemas.openxmlformats.org/package/2006/relationships"><Relationship Id="rId1" Type="http://schemas.openxmlformats.org/officeDocument/2006/relationships/customXmlProps" Target="itemProps175.xml"/></Relationships>
</file>

<file path=customXml/_rels/item176.xml.rels><?xml version="1.0" encoding="UTF-8" standalone="yes"?>
<Relationships xmlns="http://schemas.openxmlformats.org/package/2006/relationships"><Relationship Id="rId1" Type="http://schemas.openxmlformats.org/officeDocument/2006/relationships/customXmlProps" Target="itemProps176.xml"/></Relationships>
</file>

<file path=customXml/_rels/item177.xml.rels><?xml version="1.0" encoding="UTF-8" standalone="yes"?>
<Relationships xmlns="http://schemas.openxmlformats.org/package/2006/relationships"><Relationship Id="rId1" Type="http://schemas.openxmlformats.org/officeDocument/2006/relationships/customXmlProps" Target="itemProps177.xml"/></Relationships>
</file>

<file path=customXml/_rels/item178.xml.rels><?xml version="1.0" encoding="UTF-8" standalone="yes"?>
<Relationships xmlns="http://schemas.openxmlformats.org/package/2006/relationships"><Relationship Id="rId1" Type="http://schemas.openxmlformats.org/officeDocument/2006/relationships/customXmlProps" Target="itemProps178.xml"/></Relationships>
</file>

<file path=customXml/_rels/item179.xml.rels><?xml version="1.0" encoding="UTF-8" standalone="yes"?>
<Relationships xmlns="http://schemas.openxmlformats.org/package/2006/relationships"><Relationship Id="rId1" Type="http://schemas.openxmlformats.org/officeDocument/2006/relationships/customXmlProps" Target="itemProps179.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80.xml.rels><?xml version="1.0" encoding="UTF-8" standalone="yes"?>
<Relationships xmlns="http://schemas.openxmlformats.org/package/2006/relationships"><Relationship Id="rId1" Type="http://schemas.openxmlformats.org/officeDocument/2006/relationships/customXmlProps" Target="itemProps180.xml"/></Relationships>
</file>

<file path=customXml/_rels/item181.xml.rels><?xml version="1.0" encoding="UTF-8" standalone="yes"?>
<Relationships xmlns="http://schemas.openxmlformats.org/package/2006/relationships"><Relationship Id="rId1" Type="http://schemas.openxmlformats.org/officeDocument/2006/relationships/customXmlProps" Target="itemProps181.xml"/></Relationships>
</file>

<file path=customXml/_rels/item182.xml.rels><?xml version="1.0" encoding="UTF-8" standalone="yes"?>
<Relationships xmlns="http://schemas.openxmlformats.org/package/2006/relationships"><Relationship Id="rId1" Type="http://schemas.openxmlformats.org/officeDocument/2006/relationships/customXmlProps" Target="itemProps182.xml"/></Relationships>
</file>

<file path=customXml/_rels/item183.xml.rels><?xml version="1.0" encoding="UTF-8" standalone="yes"?>
<Relationships xmlns="http://schemas.openxmlformats.org/package/2006/relationships"><Relationship Id="rId1" Type="http://schemas.openxmlformats.org/officeDocument/2006/relationships/customXmlProps" Target="itemProps183.xml"/></Relationships>
</file>

<file path=customXml/_rels/item184.xml.rels><?xml version="1.0" encoding="UTF-8" standalone="yes"?>
<Relationships xmlns="http://schemas.openxmlformats.org/package/2006/relationships"><Relationship Id="rId1" Type="http://schemas.openxmlformats.org/officeDocument/2006/relationships/customXmlProps" Target="itemProps184.xml"/></Relationships>
</file>

<file path=customXml/_rels/item185.xml.rels><?xml version="1.0" encoding="UTF-8" standalone="yes"?>
<Relationships xmlns="http://schemas.openxmlformats.org/package/2006/relationships"><Relationship Id="rId1" Type="http://schemas.openxmlformats.org/officeDocument/2006/relationships/customXmlProps" Target="itemProps185.xml"/></Relationships>
</file>

<file path=customXml/_rels/item186.xml.rels><?xml version="1.0" encoding="UTF-8" standalone="yes"?>
<Relationships xmlns="http://schemas.openxmlformats.org/package/2006/relationships"><Relationship Id="rId1" Type="http://schemas.openxmlformats.org/officeDocument/2006/relationships/customXmlProps" Target="itemProps186.xml"/></Relationships>
</file>

<file path=customXml/_rels/item187.xml.rels><?xml version="1.0" encoding="UTF-8" standalone="yes"?>
<Relationships xmlns="http://schemas.openxmlformats.org/package/2006/relationships"><Relationship Id="rId1" Type="http://schemas.openxmlformats.org/officeDocument/2006/relationships/customXmlProps" Target="itemProps187.xml"/></Relationships>
</file>

<file path=customXml/_rels/item188.xml.rels><?xml version="1.0" encoding="UTF-8" standalone="yes"?>
<Relationships xmlns="http://schemas.openxmlformats.org/package/2006/relationships"><Relationship Id="rId1" Type="http://schemas.openxmlformats.org/officeDocument/2006/relationships/customXmlProps" Target="itemProps188.xml"/></Relationships>
</file>

<file path=customXml/_rels/item189.xml.rels><?xml version="1.0" encoding="UTF-8" standalone="yes"?>
<Relationships xmlns="http://schemas.openxmlformats.org/package/2006/relationships"><Relationship Id="rId1" Type="http://schemas.openxmlformats.org/officeDocument/2006/relationships/customXmlProps" Target="itemProps189.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190.xml.rels><?xml version="1.0" encoding="UTF-8" standalone="yes"?>
<Relationships xmlns="http://schemas.openxmlformats.org/package/2006/relationships"><Relationship Id="rId1" Type="http://schemas.openxmlformats.org/officeDocument/2006/relationships/customXmlProps" Target="itemProps190.xml"/></Relationships>
</file>

<file path=customXml/_rels/item191.xml.rels><?xml version="1.0" encoding="UTF-8" standalone="yes"?>
<Relationships xmlns="http://schemas.openxmlformats.org/package/2006/relationships"><Relationship Id="rId1" Type="http://schemas.openxmlformats.org/officeDocument/2006/relationships/customXmlProps" Target="itemProps191.xml"/></Relationships>
</file>

<file path=customXml/_rels/item192.xml.rels><?xml version="1.0" encoding="UTF-8" standalone="yes"?>
<Relationships xmlns="http://schemas.openxmlformats.org/package/2006/relationships"><Relationship Id="rId1" Type="http://schemas.openxmlformats.org/officeDocument/2006/relationships/customXmlProps" Target="itemProps192.xml"/></Relationships>
</file>

<file path=customXml/_rels/item193.xml.rels><?xml version="1.0" encoding="UTF-8" standalone="yes"?>
<Relationships xmlns="http://schemas.openxmlformats.org/package/2006/relationships"><Relationship Id="rId1" Type="http://schemas.openxmlformats.org/officeDocument/2006/relationships/customXmlProps" Target="itemProps193.xml"/></Relationships>
</file>

<file path=customXml/_rels/item194.xml.rels><?xml version="1.0" encoding="UTF-8" standalone="yes"?>
<Relationships xmlns="http://schemas.openxmlformats.org/package/2006/relationships"><Relationship Id="rId1" Type="http://schemas.openxmlformats.org/officeDocument/2006/relationships/customXmlProps" Target="itemProps194.xml"/></Relationships>
</file>

<file path=customXml/_rels/item195.xml.rels><?xml version="1.0" encoding="UTF-8" standalone="yes"?>
<Relationships xmlns="http://schemas.openxmlformats.org/package/2006/relationships"><Relationship Id="rId1" Type="http://schemas.openxmlformats.org/officeDocument/2006/relationships/customXmlProps" Target="itemProps195.xml"/></Relationships>
</file>

<file path=customXml/_rels/item196.xml.rels><?xml version="1.0" encoding="UTF-8" standalone="yes"?>
<Relationships xmlns="http://schemas.openxmlformats.org/package/2006/relationships"><Relationship Id="rId1" Type="http://schemas.openxmlformats.org/officeDocument/2006/relationships/customXmlProps" Target="itemProps196.xml"/></Relationships>
</file>

<file path=customXml/_rels/item197.xml.rels><?xml version="1.0" encoding="UTF-8" standalone="yes"?>
<Relationships xmlns="http://schemas.openxmlformats.org/package/2006/relationships"><Relationship Id="rId1" Type="http://schemas.openxmlformats.org/officeDocument/2006/relationships/customXmlProps" Target="itemProps197.xml"/></Relationships>
</file>

<file path=customXml/_rels/item198.xml.rels><?xml version="1.0" encoding="UTF-8" standalone="yes"?>
<Relationships xmlns="http://schemas.openxmlformats.org/package/2006/relationships"><Relationship Id="rId1" Type="http://schemas.openxmlformats.org/officeDocument/2006/relationships/customXmlProps" Target="itemProps198.xml"/></Relationships>
</file>

<file path=customXml/_rels/item199.xml.rels><?xml version="1.0" encoding="UTF-8" standalone="yes"?>
<Relationships xmlns="http://schemas.openxmlformats.org/package/2006/relationships"><Relationship Id="rId1" Type="http://schemas.openxmlformats.org/officeDocument/2006/relationships/customXmlProps" Target="itemProps19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00.xml.rels><?xml version="1.0" encoding="UTF-8" standalone="yes"?>
<Relationships xmlns="http://schemas.openxmlformats.org/package/2006/relationships"><Relationship Id="rId1" Type="http://schemas.openxmlformats.org/officeDocument/2006/relationships/customXmlProps" Target="itemProps200.xml"/></Relationships>
</file>

<file path=customXml/_rels/item201.xml.rels><?xml version="1.0" encoding="UTF-8" standalone="yes"?>
<Relationships xmlns="http://schemas.openxmlformats.org/package/2006/relationships"><Relationship Id="rId1" Type="http://schemas.openxmlformats.org/officeDocument/2006/relationships/customXmlProps" Target="itemProps201.xml"/></Relationships>
</file>

<file path=customXml/_rels/item202.xml.rels><?xml version="1.0" encoding="UTF-8" standalone="yes"?>
<Relationships xmlns="http://schemas.openxmlformats.org/package/2006/relationships"><Relationship Id="rId1" Type="http://schemas.openxmlformats.org/officeDocument/2006/relationships/customXmlProps" Target="itemProps202.xml"/></Relationships>
</file>

<file path=customXml/_rels/item203.xml.rels><?xml version="1.0" encoding="UTF-8" standalone="yes"?>
<Relationships xmlns="http://schemas.openxmlformats.org/package/2006/relationships"><Relationship Id="rId1" Type="http://schemas.openxmlformats.org/officeDocument/2006/relationships/customXmlProps" Target="itemProps203.xml"/></Relationships>
</file>

<file path=customXml/_rels/item204.xml.rels><?xml version="1.0" encoding="UTF-8" standalone="yes"?>
<Relationships xmlns="http://schemas.openxmlformats.org/package/2006/relationships"><Relationship Id="rId1" Type="http://schemas.openxmlformats.org/officeDocument/2006/relationships/customXmlProps" Target="itemProps204.xml"/></Relationships>
</file>

<file path=customXml/_rels/item205.xml.rels><?xml version="1.0" encoding="UTF-8" standalone="yes"?>
<Relationships xmlns="http://schemas.openxmlformats.org/package/2006/relationships"><Relationship Id="rId1" Type="http://schemas.openxmlformats.org/officeDocument/2006/relationships/customXmlProps" Target="itemProps205.xml"/></Relationships>
</file>

<file path=customXml/_rels/item206.xml.rels><?xml version="1.0" encoding="UTF-8" standalone="yes"?>
<Relationships xmlns="http://schemas.openxmlformats.org/package/2006/relationships"><Relationship Id="rId1" Type="http://schemas.openxmlformats.org/officeDocument/2006/relationships/customXmlProps" Target="itemProps206.xml"/></Relationships>
</file>

<file path=customXml/_rels/item207.xml.rels><?xml version="1.0" encoding="UTF-8" standalone="yes"?>
<Relationships xmlns="http://schemas.openxmlformats.org/package/2006/relationships"><Relationship Id="rId1" Type="http://schemas.openxmlformats.org/officeDocument/2006/relationships/customXmlProps" Target="itemProps207.xml"/></Relationships>
</file>

<file path=customXml/_rels/item208.xml.rels><?xml version="1.0" encoding="UTF-8" standalone="yes"?>
<Relationships xmlns="http://schemas.openxmlformats.org/package/2006/relationships"><Relationship Id="rId1" Type="http://schemas.openxmlformats.org/officeDocument/2006/relationships/customXmlProps" Target="itemProps208.xml"/></Relationships>
</file>

<file path=customXml/_rels/item209.xml.rels><?xml version="1.0" encoding="UTF-8" standalone="yes"?>
<Relationships xmlns="http://schemas.openxmlformats.org/package/2006/relationships"><Relationship Id="rId1" Type="http://schemas.openxmlformats.org/officeDocument/2006/relationships/customXmlProps" Target="itemProps209.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10.xml.rels><?xml version="1.0" encoding="UTF-8" standalone="yes"?>
<Relationships xmlns="http://schemas.openxmlformats.org/package/2006/relationships"><Relationship Id="rId1" Type="http://schemas.openxmlformats.org/officeDocument/2006/relationships/customXmlProps" Target="itemProps210.xml"/></Relationships>
</file>

<file path=customXml/_rels/item211.xml.rels><?xml version="1.0" encoding="UTF-8" standalone="yes"?>
<Relationships xmlns="http://schemas.openxmlformats.org/package/2006/relationships"><Relationship Id="rId1" Type="http://schemas.openxmlformats.org/officeDocument/2006/relationships/customXmlProps" Target="itemProps211.xml"/></Relationships>
</file>

<file path=customXml/_rels/item212.xml.rels><?xml version="1.0" encoding="UTF-8" standalone="yes"?>
<Relationships xmlns="http://schemas.openxmlformats.org/package/2006/relationships"><Relationship Id="rId1" Type="http://schemas.openxmlformats.org/officeDocument/2006/relationships/customXmlProps" Target="itemProps212.xml"/></Relationships>
</file>

<file path=customXml/_rels/item213.xml.rels><?xml version="1.0" encoding="UTF-8" standalone="yes"?>
<Relationships xmlns="http://schemas.openxmlformats.org/package/2006/relationships"><Relationship Id="rId1" Type="http://schemas.openxmlformats.org/officeDocument/2006/relationships/customXmlProps" Target="itemProps213.xml"/></Relationships>
</file>

<file path=customXml/_rels/item214.xml.rels><?xml version="1.0" encoding="UTF-8" standalone="yes"?>
<Relationships xmlns="http://schemas.openxmlformats.org/package/2006/relationships"><Relationship Id="rId1" Type="http://schemas.openxmlformats.org/officeDocument/2006/relationships/customXmlProps" Target="itemProps214.xml"/></Relationships>
</file>

<file path=customXml/_rels/item215.xml.rels><?xml version="1.0" encoding="UTF-8" standalone="yes"?>
<Relationships xmlns="http://schemas.openxmlformats.org/package/2006/relationships"><Relationship Id="rId1" Type="http://schemas.openxmlformats.org/officeDocument/2006/relationships/customXmlProps" Target="itemProps215.xml"/></Relationships>
</file>

<file path=customXml/_rels/item216.xml.rels><?xml version="1.0" encoding="UTF-8" standalone="yes"?>
<Relationships xmlns="http://schemas.openxmlformats.org/package/2006/relationships"><Relationship Id="rId1" Type="http://schemas.openxmlformats.org/officeDocument/2006/relationships/customXmlProps" Target="itemProps216.xml"/></Relationships>
</file>

<file path=customXml/_rels/item217.xml.rels><?xml version="1.0" encoding="UTF-8" standalone="yes"?>
<Relationships xmlns="http://schemas.openxmlformats.org/package/2006/relationships"><Relationship Id="rId1" Type="http://schemas.openxmlformats.org/officeDocument/2006/relationships/customXmlProps" Target="itemProps217.xml"/></Relationships>
</file>

<file path=customXml/_rels/item218.xml.rels><?xml version="1.0" encoding="UTF-8" standalone="yes"?>
<Relationships xmlns="http://schemas.openxmlformats.org/package/2006/relationships"><Relationship Id="rId1" Type="http://schemas.openxmlformats.org/officeDocument/2006/relationships/customXmlProps" Target="itemProps218.xml"/></Relationships>
</file>

<file path=customXml/_rels/item219.xml.rels><?xml version="1.0" encoding="UTF-8" standalone="yes"?>
<Relationships xmlns="http://schemas.openxmlformats.org/package/2006/relationships"><Relationship Id="rId1" Type="http://schemas.openxmlformats.org/officeDocument/2006/relationships/customXmlProps" Target="itemProps219.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20.xml.rels><?xml version="1.0" encoding="UTF-8" standalone="yes"?>
<Relationships xmlns="http://schemas.openxmlformats.org/package/2006/relationships"><Relationship Id="rId1" Type="http://schemas.openxmlformats.org/officeDocument/2006/relationships/customXmlProps" Target="itemProps220.xml"/></Relationships>
</file>

<file path=customXml/_rels/item221.xml.rels><?xml version="1.0" encoding="UTF-8" standalone="yes"?>
<Relationships xmlns="http://schemas.openxmlformats.org/package/2006/relationships"><Relationship Id="rId1" Type="http://schemas.openxmlformats.org/officeDocument/2006/relationships/customXmlProps" Target="itemProps221.xml"/></Relationships>
</file>

<file path=customXml/_rels/item222.xml.rels><?xml version="1.0" encoding="UTF-8" standalone="yes"?>
<Relationships xmlns="http://schemas.openxmlformats.org/package/2006/relationships"><Relationship Id="rId1" Type="http://schemas.openxmlformats.org/officeDocument/2006/relationships/customXmlProps" Target="itemProps222.xml"/></Relationships>
</file>

<file path=customXml/_rels/item223.xml.rels><?xml version="1.0" encoding="UTF-8" standalone="yes"?>
<Relationships xmlns="http://schemas.openxmlformats.org/package/2006/relationships"><Relationship Id="rId1" Type="http://schemas.openxmlformats.org/officeDocument/2006/relationships/customXmlProps" Target="itemProps223.xml"/></Relationships>
</file>

<file path=customXml/_rels/item224.xml.rels><?xml version="1.0" encoding="UTF-8" standalone="yes"?>
<Relationships xmlns="http://schemas.openxmlformats.org/package/2006/relationships"><Relationship Id="rId1" Type="http://schemas.openxmlformats.org/officeDocument/2006/relationships/customXmlProps" Target="itemProps224.xml"/></Relationships>
</file>

<file path=customXml/_rels/item225.xml.rels><?xml version="1.0" encoding="UTF-8" standalone="yes"?>
<Relationships xmlns="http://schemas.openxmlformats.org/package/2006/relationships"><Relationship Id="rId1" Type="http://schemas.openxmlformats.org/officeDocument/2006/relationships/customXmlProps" Target="itemProps225.xml"/></Relationships>
</file>

<file path=customXml/_rels/item226.xml.rels><?xml version="1.0" encoding="UTF-8" standalone="yes"?>
<Relationships xmlns="http://schemas.openxmlformats.org/package/2006/relationships"><Relationship Id="rId1" Type="http://schemas.openxmlformats.org/officeDocument/2006/relationships/customXmlProps" Target="itemProps226.xml"/></Relationships>
</file>

<file path=customXml/_rels/item227.xml.rels><?xml version="1.0" encoding="UTF-8" standalone="yes"?>
<Relationships xmlns="http://schemas.openxmlformats.org/package/2006/relationships"><Relationship Id="rId1" Type="http://schemas.openxmlformats.org/officeDocument/2006/relationships/customXmlProps" Target="itemProps227.xml"/></Relationships>
</file>

<file path=customXml/_rels/item228.xml.rels><?xml version="1.0" encoding="UTF-8" standalone="yes"?>
<Relationships xmlns="http://schemas.openxmlformats.org/package/2006/relationships"><Relationship Id="rId1" Type="http://schemas.openxmlformats.org/officeDocument/2006/relationships/customXmlProps" Target="itemProps228.xml"/></Relationships>
</file>

<file path=customXml/_rels/item229.xml.rels><?xml version="1.0" encoding="UTF-8" standalone="yes"?>
<Relationships xmlns="http://schemas.openxmlformats.org/package/2006/relationships"><Relationship Id="rId1" Type="http://schemas.openxmlformats.org/officeDocument/2006/relationships/customXmlProps" Target="itemProps229.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30.xml.rels><?xml version="1.0" encoding="UTF-8" standalone="yes"?>
<Relationships xmlns="http://schemas.openxmlformats.org/package/2006/relationships"><Relationship Id="rId1" Type="http://schemas.openxmlformats.org/officeDocument/2006/relationships/customXmlProps" Target="itemProps230.xml"/></Relationships>
</file>

<file path=customXml/_rels/item231.xml.rels><?xml version="1.0" encoding="UTF-8" standalone="yes"?>
<Relationships xmlns="http://schemas.openxmlformats.org/package/2006/relationships"><Relationship Id="rId1" Type="http://schemas.openxmlformats.org/officeDocument/2006/relationships/customXmlProps" Target="itemProps231.xml"/></Relationships>
</file>

<file path=customXml/_rels/item232.xml.rels><?xml version="1.0" encoding="UTF-8" standalone="yes"?>
<Relationships xmlns="http://schemas.openxmlformats.org/package/2006/relationships"><Relationship Id="rId1" Type="http://schemas.openxmlformats.org/officeDocument/2006/relationships/customXmlProps" Target="itemProps232.xml"/></Relationships>
</file>

<file path=customXml/_rels/item233.xml.rels><?xml version="1.0" encoding="UTF-8" standalone="yes"?>
<Relationships xmlns="http://schemas.openxmlformats.org/package/2006/relationships"><Relationship Id="rId1" Type="http://schemas.openxmlformats.org/officeDocument/2006/relationships/customXmlProps" Target="itemProps233.xml"/></Relationships>
</file>

<file path=customXml/_rels/item234.xml.rels><?xml version="1.0" encoding="UTF-8" standalone="yes"?>
<Relationships xmlns="http://schemas.openxmlformats.org/package/2006/relationships"><Relationship Id="rId1" Type="http://schemas.openxmlformats.org/officeDocument/2006/relationships/customXmlProps" Target="itemProps234.xml"/></Relationships>
</file>

<file path=customXml/_rels/item235.xml.rels><?xml version="1.0" encoding="UTF-8" standalone="yes"?>
<Relationships xmlns="http://schemas.openxmlformats.org/package/2006/relationships"><Relationship Id="rId1" Type="http://schemas.openxmlformats.org/officeDocument/2006/relationships/customXmlProps" Target="itemProps235.xml"/></Relationships>
</file>

<file path=customXml/_rels/item236.xml.rels><?xml version="1.0" encoding="UTF-8" standalone="yes"?>
<Relationships xmlns="http://schemas.openxmlformats.org/package/2006/relationships"><Relationship Id="rId1" Type="http://schemas.openxmlformats.org/officeDocument/2006/relationships/customXmlProps" Target="itemProps236.xml"/></Relationships>
</file>

<file path=customXml/_rels/item237.xml.rels><?xml version="1.0" encoding="UTF-8" standalone="yes"?>
<Relationships xmlns="http://schemas.openxmlformats.org/package/2006/relationships"><Relationship Id="rId1" Type="http://schemas.openxmlformats.org/officeDocument/2006/relationships/customXmlProps" Target="itemProps237.xml"/></Relationships>
</file>

<file path=customXml/_rels/item238.xml.rels><?xml version="1.0" encoding="UTF-8" standalone="yes"?>
<Relationships xmlns="http://schemas.openxmlformats.org/package/2006/relationships"><Relationship Id="rId1" Type="http://schemas.openxmlformats.org/officeDocument/2006/relationships/customXmlProps" Target="itemProps238.xml"/></Relationships>
</file>

<file path=customXml/_rels/item239.xml.rels><?xml version="1.0" encoding="UTF-8" standalone="yes"?>
<Relationships xmlns="http://schemas.openxmlformats.org/package/2006/relationships"><Relationship Id="rId1" Type="http://schemas.openxmlformats.org/officeDocument/2006/relationships/customXmlProps" Target="itemProps239.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40.xml.rels><?xml version="1.0" encoding="UTF-8" standalone="yes"?>
<Relationships xmlns="http://schemas.openxmlformats.org/package/2006/relationships"><Relationship Id="rId1" Type="http://schemas.openxmlformats.org/officeDocument/2006/relationships/customXmlProps" Target="itemProps240.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00.xml><?xml version="1.0" encoding="utf-8"?>
<EsriMapsInfo xmlns="ESRI.ArcGIS.Mapping.OfficeIntegration.PowerPointInfo">
  <Version>Version1</Version>
  <RequiresSignIn>False</RequiresSignIn>
</EsriMapsInfo>
</file>

<file path=customXml/item101.xml><?xml version="1.0" encoding="utf-8"?>
<EsriMapsInfo xmlns="ESRI.ArcGIS.Mapping.OfficeIntegration.PowerPointInfo">
  <Version>Version1</Version>
  <RequiresSignIn>False</RequiresSignIn>
</EsriMapsInfo>
</file>

<file path=customXml/item102.xml><?xml version="1.0" encoding="utf-8"?>
<EsriMapsInfo xmlns="ESRI.ArcGIS.Mapping.OfficeIntegration.PowerPointInfo">
  <Version>Version1</Version>
  <RequiresSignIn>False</RequiresSignIn>
</EsriMapsInfo>
</file>

<file path=customXml/item103.xml><?xml version="1.0" encoding="utf-8"?>
<EsriMapsInfo xmlns="ESRI.ArcGIS.Mapping.OfficeIntegration.PowerPointInfo">
  <Version>Version1</Version>
  <RequiresSignIn>False</RequiresSignIn>
</EsriMapsInfo>
</file>

<file path=customXml/item104.xml><?xml version="1.0" encoding="utf-8"?>
<EsriMapsInfo xmlns="ESRI.ArcGIS.Mapping.OfficeIntegration.PowerPointInfo">
  <Version>Version1</Version>
  <RequiresSignIn>False</RequiresSignIn>
</EsriMapsInfo>
</file>

<file path=customXml/item105.xml><?xml version="1.0" encoding="utf-8"?>
<EsriMapsInfo xmlns="ESRI.ArcGIS.Mapping.OfficeIntegration.PowerPointInfo">
  <Version>Version1</Version>
  <RequiresSignIn>False</RequiresSignIn>
</EsriMapsInfo>
</file>

<file path=customXml/item106.xml><?xml version="1.0" encoding="utf-8"?>
<EsriMapsInfo xmlns="ESRI.ArcGIS.Mapping.OfficeIntegration.PowerPointInfo">
  <Version>Version1</Version>
  <RequiresSignIn>False</RequiresSignIn>
</EsriMapsInfo>
</file>

<file path=customXml/item107.xml><?xml version="1.0" encoding="utf-8"?>
<EsriMapsInfo xmlns="ESRI.ArcGIS.Mapping.OfficeIntegration.PowerPointInfo">
  <Version>Version1</Version>
  <RequiresSignIn>False</RequiresSignIn>
</EsriMapsInfo>
</file>

<file path=customXml/item108.xml><?xml version="1.0" encoding="utf-8"?>
<EsriMapsInfo xmlns="ESRI.ArcGIS.Mapping.OfficeIntegration.PowerPointInfo">
  <Version>Version1</Version>
  <RequiresSignIn>False</RequiresSignIn>
</EsriMapsInfo>
</file>

<file path=customXml/item109.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10.xml><?xml version="1.0" encoding="utf-8"?>
<EsriMapsInfo xmlns="ESRI.ArcGIS.Mapping.OfficeIntegration.PowerPointInfo">
  <Version>Version1</Version>
  <RequiresSignIn>False</RequiresSignIn>
</EsriMapsInfo>
</file>

<file path=customXml/item111.xml><?xml version="1.0" encoding="utf-8"?>
<EsriMapsInfo xmlns="ESRI.ArcGIS.Mapping.OfficeIntegration.PowerPointInfo">
  <Version>Version1</Version>
  <RequiresSignIn>False</RequiresSignIn>
</EsriMapsInfo>
</file>

<file path=customXml/item112.xml><?xml version="1.0" encoding="utf-8"?>
<EsriMapsInfo xmlns="ESRI.ArcGIS.Mapping.OfficeIntegration.PowerPointInfo">
  <Version>Version1</Version>
  <RequiresSignIn>False</RequiresSignIn>
</EsriMapsInfo>
</file>

<file path=customXml/item113.xml><?xml version="1.0" encoding="utf-8"?>
<EsriMapsInfo xmlns="ESRI.ArcGIS.Mapping.OfficeIntegration.PowerPointInfo">
  <Version>Version1</Version>
  <RequiresSignIn>False</RequiresSignIn>
</EsriMapsInfo>
</file>

<file path=customXml/item114.xml><?xml version="1.0" encoding="utf-8"?>
<EsriMapsInfo xmlns="ESRI.ArcGIS.Mapping.OfficeIntegration.PowerPointInfo">
  <Version>Version1</Version>
  <RequiresSignIn>False</RequiresSignIn>
</EsriMapsInfo>
</file>

<file path=customXml/item115.xml><?xml version="1.0" encoding="utf-8"?>
<EsriMapsInfo xmlns="ESRI.ArcGIS.Mapping.OfficeIntegration.PowerPointInfo">
  <Version>Version1</Version>
  <RequiresSignIn>False</RequiresSignIn>
</EsriMapsInfo>
</file>

<file path=customXml/item116.xml><?xml version="1.0" encoding="utf-8"?>
<EsriMapsInfo xmlns="ESRI.ArcGIS.Mapping.OfficeIntegration.PowerPointInfo">
  <Version>Version1</Version>
  <RequiresSignIn>False</RequiresSignIn>
</EsriMapsInfo>
</file>

<file path=customXml/item117.xml><?xml version="1.0" encoding="utf-8"?>
<EsriMapsInfo xmlns="ESRI.ArcGIS.Mapping.OfficeIntegration.PowerPointInfo">
  <Version>Version1</Version>
  <RequiresSignIn>False</RequiresSignIn>
</EsriMapsInfo>
</file>

<file path=customXml/item118.xml><?xml version="1.0" encoding="utf-8"?>
<EsriMapsInfo xmlns="ESRI.ArcGIS.Mapping.OfficeIntegration.PowerPointInfo">
  <Version>Version1</Version>
  <RequiresSignIn>False</RequiresSignIn>
</EsriMapsInfo>
</file>

<file path=customXml/item119.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20.xml><?xml version="1.0" encoding="utf-8"?>
<EsriMapsInfo xmlns="ESRI.ArcGIS.Mapping.OfficeIntegration.PowerPointInfo">
  <Version>Version1</Version>
  <RequiresSignIn>False</RequiresSignIn>
</EsriMapsInfo>
</file>

<file path=customXml/item121.xml><?xml version="1.0" encoding="utf-8"?>
<EsriMapsInfo xmlns="ESRI.ArcGIS.Mapping.OfficeIntegration.PowerPointInfo">
  <Version>Version1</Version>
  <RequiresSignIn>False</RequiresSignIn>
</EsriMapsInfo>
</file>

<file path=customXml/item122.xml><?xml version="1.0" encoding="utf-8"?>
<EsriMapsInfo xmlns="ESRI.ArcGIS.Mapping.OfficeIntegration.PowerPointInfo">
  <Version>Version1</Version>
  <RequiresSignIn>False</RequiresSignIn>
</EsriMapsInfo>
</file>

<file path=customXml/item123.xml><?xml version="1.0" encoding="utf-8"?>
<EsriMapsInfo xmlns="ESRI.ArcGIS.Mapping.OfficeIntegration.PowerPointInfo">
  <Version>Version1</Version>
  <RequiresSignIn>False</RequiresSignIn>
</EsriMapsInfo>
</file>

<file path=customXml/item124.xml><?xml version="1.0" encoding="utf-8"?>
<EsriMapsInfo xmlns="ESRI.ArcGIS.Mapping.OfficeIntegration.PowerPointInfo">
  <Version>Version1</Version>
  <RequiresSignIn>False</RequiresSignIn>
</EsriMapsInfo>
</file>

<file path=customXml/item125.xml><?xml version="1.0" encoding="utf-8"?>
<EsriMapsInfo xmlns="ESRI.ArcGIS.Mapping.OfficeIntegration.PowerPointInfo">
  <Version>Version1</Version>
  <RequiresSignIn>False</RequiresSignIn>
</EsriMapsInfo>
</file>

<file path=customXml/item126.xml><?xml version="1.0" encoding="utf-8"?>
<EsriMapsInfo xmlns="ESRI.ArcGIS.Mapping.OfficeIntegration.PowerPointInfo">
  <Version>Version1</Version>
  <RequiresSignIn>False</RequiresSignIn>
</EsriMapsInfo>
</file>

<file path=customXml/item127.xml><?xml version="1.0" encoding="utf-8"?>
<EsriMapsInfo xmlns="ESRI.ArcGIS.Mapping.OfficeIntegration.PowerPointInfo">
  <Version>Version1</Version>
  <RequiresSignIn>False</RequiresSignIn>
</EsriMapsInfo>
</file>

<file path=customXml/item128.xml><?xml version="1.0" encoding="utf-8"?>
<EsriMapsInfo xmlns="ESRI.ArcGIS.Mapping.OfficeIntegration.PowerPointInfo">
  <Version>Version1</Version>
  <RequiresSignIn>False</RequiresSignIn>
</EsriMapsInfo>
</file>

<file path=customXml/item129.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30.xml><?xml version="1.0" encoding="utf-8"?>
<EsriMapsInfo xmlns="ESRI.ArcGIS.Mapping.OfficeIntegration.PowerPointInfo">
  <Version>Version1</Version>
  <RequiresSignIn>False</RequiresSignIn>
</EsriMapsInfo>
</file>

<file path=customXml/item131.xml><?xml version="1.0" encoding="utf-8"?>
<EsriMapsInfo xmlns="ESRI.ArcGIS.Mapping.OfficeIntegration.PowerPointInfo">
  <Version>Version1</Version>
  <RequiresSignIn>False</RequiresSignIn>
</EsriMapsInfo>
</file>

<file path=customXml/item132.xml><?xml version="1.0" encoding="utf-8"?>
<EsriMapsInfo xmlns="ESRI.ArcGIS.Mapping.OfficeIntegration.PowerPointInfo">
  <Version>Version1</Version>
  <RequiresSignIn>False</RequiresSignIn>
</EsriMapsInfo>
</file>

<file path=customXml/item133.xml><?xml version="1.0" encoding="utf-8"?>
<EsriMapsInfo xmlns="ESRI.ArcGIS.Mapping.OfficeIntegration.PowerPointInfo">
  <Version>Version1</Version>
  <RequiresSignIn>False</RequiresSignIn>
</EsriMapsInfo>
</file>

<file path=customXml/item134.xml><?xml version="1.0" encoding="utf-8"?>
<EsriMapsInfo xmlns="ESRI.ArcGIS.Mapping.OfficeIntegration.PowerPointInfo">
  <Version>Version1</Version>
  <RequiresSignIn>False</RequiresSignIn>
</EsriMapsInfo>
</file>

<file path=customXml/item135.xml><?xml version="1.0" encoding="utf-8"?>
<EsriMapsInfo xmlns="ESRI.ArcGIS.Mapping.OfficeIntegration.PowerPointInfo">
  <Version>Version1</Version>
  <RequiresSignIn>False</RequiresSignIn>
</EsriMapsInfo>
</file>

<file path=customXml/item136.xml><?xml version="1.0" encoding="utf-8"?>
<EsriMapsInfo xmlns="ESRI.ArcGIS.Mapping.OfficeIntegration.PowerPointInfo">
  <Version>Version1</Version>
  <RequiresSignIn>False</RequiresSignIn>
</EsriMapsInfo>
</file>

<file path=customXml/item137.xml><?xml version="1.0" encoding="utf-8"?>
<EsriMapsInfo xmlns="ESRI.ArcGIS.Mapping.OfficeIntegration.PowerPointInfo">
  <Version>Version1</Version>
  <RequiresSignIn>False</RequiresSignIn>
</EsriMapsInfo>
</file>

<file path=customXml/item138.xml><?xml version="1.0" encoding="utf-8"?>
<EsriMapsInfo xmlns="ESRI.ArcGIS.Mapping.OfficeIntegration.PowerPointInfo">
  <Version>Version1</Version>
  <RequiresSignIn>False</RequiresSignIn>
</EsriMapsInfo>
</file>

<file path=customXml/item139.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40.xml><?xml version="1.0" encoding="utf-8"?>
<EsriMapsInfo xmlns="ESRI.ArcGIS.Mapping.OfficeIntegration.PowerPointInfo">
  <Version>Version1</Version>
  <RequiresSignIn>False</RequiresSignIn>
</EsriMapsInfo>
</file>

<file path=customXml/item141.xml><?xml version="1.0" encoding="utf-8"?>
<EsriMapsInfo xmlns="ESRI.ArcGIS.Mapping.OfficeIntegration.PowerPointInfo">
  <Version>Version1</Version>
  <RequiresSignIn>False</RequiresSignIn>
</EsriMapsInfo>
</file>

<file path=customXml/item142.xml><?xml version="1.0" encoding="utf-8"?>
<EsriMapsInfo xmlns="ESRI.ArcGIS.Mapping.OfficeIntegration.PowerPointInfo">
  <Version>Version1</Version>
  <RequiresSignIn>False</RequiresSignIn>
</EsriMapsInfo>
</file>

<file path=customXml/item143.xml><?xml version="1.0" encoding="utf-8"?>
<EsriMapsInfo xmlns="ESRI.ArcGIS.Mapping.OfficeIntegration.PowerPointInfo">
  <Version>Version1</Version>
  <RequiresSignIn>False</RequiresSignIn>
</EsriMapsInfo>
</file>

<file path=customXml/item144.xml><?xml version="1.0" encoding="utf-8"?>
<EsriMapsInfo xmlns="ESRI.ArcGIS.Mapping.OfficeIntegration.PowerPointInfo">
  <Version>Version1</Version>
  <RequiresSignIn>False</RequiresSignIn>
</EsriMapsInfo>
</file>

<file path=customXml/item145.xml><?xml version="1.0" encoding="utf-8"?>
<EsriMapsInfo xmlns="ESRI.ArcGIS.Mapping.OfficeIntegration.PowerPointInfo">
  <Version>Version1</Version>
  <RequiresSignIn>False</RequiresSignIn>
</EsriMapsInfo>
</file>

<file path=customXml/item146.xml><?xml version="1.0" encoding="utf-8"?>
<EsriMapsInfo xmlns="ESRI.ArcGIS.Mapping.OfficeIntegration.PowerPointInfo">
  <Version>Version1</Version>
  <RequiresSignIn>False</RequiresSignIn>
</EsriMapsInfo>
</file>

<file path=customXml/item147.xml><?xml version="1.0" encoding="utf-8"?>
<EsriMapsInfo xmlns="ESRI.ArcGIS.Mapping.OfficeIntegration.PowerPointInfo">
  <Version>Version1</Version>
  <RequiresSignIn>False</RequiresSignIn>
</EsriMapsInfo>
</file>

<file path=customXml/item148.xml><?xml version="1.0" encoding="utf-8"?>
<EsriMapsInfo xmlns="ESRI.ArcGIS.Mapping.OfficeIntegration.PowerPointInfo">
  <Version>Version1</Version>
  <RequiresSignIn>False</RequiresSignIn>
</EsriMapsInfo>
</file>

<file path=customXml/item149.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50.xml><?xml version="1.0" encoding="utf-8"?>
<EsriMapsInfo xmlns="ESRI.ArcGIS.Mapping.OfficeIntegration.PowerPointInfo">
  <Version>Version1</Version>
  <RequiresSignIn>False</RequiresSignIn>
</EsriMapsInfo>
</file>

<file path=customXml/item151.xml><?xml version="1.0" encoding="utf-8"?>
<EsriMapsInfo xmlns="ESRI.ArcGIS.Mapping.OfficeIntegration.PowerPointInfo">
  <Version>Version1</Version>
  <RequiresSignIn>False</RequiresSignIn>
</EsriMapsInfo>
</file>

<file path=customXml/item152.xml><?xml version="1.0" encoding="utf-8"?>
<EsriMapsInfo xmlns="ESRI.ArcGIS.Mapping.OfficeIntegration.PowerPointInfo">
  <Version>Version1</Version>
  <RequiresSignIn>False</RequiresSignIn>
</EsriMapsInfo>
</file>

<file path=customXml/item153.xml><?xml version="1.0" encoding="utf-8"?>
<EsriMapsInfo xmlns="ESRI.ArcGIS.Mapping.OfficeIntegration.PowerPointInfo">
  <Version>Version1</Version>
  <RequiresSignIn>False</RequiresSignIn>
</EsriMapsInfo>
</file>

<file path=customXml/item154.xml><?xml version="1.0" encoding="utf-8"?>
<EsriMapsInfo xmlns="ESRI.ArcGIS.Mapping.OfficeIntegration.PowerPointInfo">
  <Version>Version1</Version>
  <RequiresSignIn>False</RequiresSignIn>
</EsriMapsInfo>
</file>

<file path=customXml/item155.xml><?xml version="1.0" encoding="utf-8"?>
<EsriMapsInfo xmlns="ESRI.ArcGIS.Mapping.OfficeIntegration.PowerPointInfo">
  <Version>Version1</Version>
  <RequiresSignIn>False</RequiresSignIn>
</EsriMapsInfo>
</file>

<file path=customXml/item156.xml><?xml version="1.0" encoding="utf-8"?>
<EsriMapsInfo xmlns="ESRI.ArcGIS.Mapping.OfficeIntegration.PowerPointInfo">
  <Version>Version1</Version>
  <RequiresSignIn>False</RequiresSignIn>
</EsriMapsInfo>
</file>

<file path=customXml/item157.xml><?xml version="1.0" encoding="utf-8"?>
<EsriMapsInfo xmlns="ESRI.ArcGIS.Mapping.OfficeIntegration.PowerPointInfo">
  <Version>Version1</Version>
  <RequiresSignIn>False</RequiresSignIn>
</EsriMapsInfo>
</file>

<file path=customXml/item158.xml><?xml version="1.0" encoding="utf-8"?>
<EsriMapsInfo xmlns="ESRI.ArcGIS.Mapping.OfficeIntegration.PowerPointInfo">
  <Version>Version1</Version>
  <RequiresSignIn>False</RequiresSignIn>
</EsriMapsInfo>
</file>

<file path=customXml/item159.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60.xml><?xml version="1.0" encoding="utf-8"?>
<EsriMapsInfo xmlns="ESRI.ArcGIS.Mapping.OfficeIntegration.PowerPointInfo">
  <Version>Version1</Version>
  <RequiresSignIn>False</RequiresSignIn>
</EsriMapsInfo>
</file>

<file path=customXml/item161.xml><?xml version="1.0" encoding="utf-8"?>
<EsriMapsInfo xmlns="ESRI.ArcGIS.Mapping.OfficeIntegration.PowerPointInfo">
  <Version>Version1</Version>
  <RequiresSignIn>False</RequiresSignIn>
</EsriMapsInfo>
</file>

<file path=customXml/item162.xml><?xml version="1.0" encoding="utf-8"?>
<EsriMapsInfo xmlns="ESRI.ArcGIS.Mapping.OfficeIntegration.PowerPointInfo">
  <Version>Version1</Version>
  <RequiresSignIn>False</RequiresSignIn>
</EsriMapsInfo>
</file>

<file path=customXml/item163.xml><?xml version="1.0" encoding="utf-8"?>
<EsriMapsInfo xmlns="ESRI.ArcGIS.Mapping.OfficeIntegration.PowerPointInfo">
  <Version>Version1</Version>
  <RequiresSignIn>False</RequiresSignIn>
</EsriMapsInfo>
</file>

<file path=customXml/item164.xml><?xml version="1.0" encoding="utf-8"?>
<EsriMapsInfo xmlns="ESRI.ArcGIS.Mapping.OfficeIntegration.PowerPointInfo">
  <Version>Version1</Version>
  <RequiresSignIn>False</RequiresSignIn>
</EsriMapsInfo>
</file>

<file path=customXml/item165.xml><?xml version="1.0" encoding="utf-8"?>
<EsriMapsInfo xmlns="ESRI.ArcGIS.Mapping.OfficeIntegration.PowerPointInfo">
  <Version>Version1</Version>
  <RequiresSignIn>False</RequiresSignIn>
</EsriMapsInfo>
</file>

<file path=customXml/item166.xml><?xml version="1.0" encoding="utf-8"?>
<EsriMapsInfo xmlns="ESRI.ArcGIS.Mapping.OfficeIntegration.PowerPointInfo">
  <Version>Version1</Version>
  <RequiresSignIn>False</RequiresSignIn>
</EsriMapsInfo>
</file>

<file path=customXml/item167.xml><?xml version="1.0" encoding="utf-8"?>
<EsriMapsInfo xmlns="ESRI.ArcGIS.Mapping.OfficeIntegration.PowerPointInfo">
  <Version>Version1</Version>
  <RequiresSignIn>False</RequiresSignIn>
</EsriMapsInfo>
</file>

<file path=customXml/item168.xml><?xml version="1.0" encoding="utf-8"?>
<EsriMapsInfo xmlns="ESRI.ArcGIS.Mapping.OfficeIntegration.PowerPointInfo">
  <Version>Version1</Version>
  <RequiresSignIn>False</RequiresSignIn>
</EsriMapsInfo>
</file>

<file path=customXml/item169.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70.xml><?xml version="1.0" encoding="utf-8"?>
<EsriMapsInfo xmlns="ESRI.ArcGIS.Mapping.OfficeIntegration.PowerPointInfo">
  <Version>Version1</Version>
  <RequiresSignIn>False</RequiresSignIn>
</EsriMapsInfo>
</file>

<file path=customXml/item171.xml><?xml version="1.0" encoding="utf-8"?>
<EsriMapsInfo xmlns="ESRI.ArcGIS.Mapping.OfficeIntegration.PowerPointInfo">
  <Version>Version1</Version>
  <RequiresSignIn>False</RequiresSignIn>
</EsriMapsInfo>
</file>

<file path=customXml/item172.xml><?xml version="1.0" encoding="utf-8"?>
<EsriMapsInfo xmlns="ESRI.ArcGIS.Mapping.OfficeIntegration.PowerPointInfo">
  <Version>Version1</Version>
  <RequiresSignIn>False</RequiresSignIn>
</EsriMapsInfo>
</file>

<file path=customXml/item173.xml><?xml version="1.0" encoding="utf-8"?>
<EsriMapsInfo xmlns="ESRI.ArcGIS.Mapping.OfficeIntegration.PowerPointInfo">
  <Version>Version1</Version>
  <RequiresSignIn>False</RequiresSignIn>
</EsriMapsInfo>
</file>

<file path=customXml/item174.xml><?xml version="1.0" encoding="utf-8"?>
<EsriMapsInfo xmlns="ESRI.ArcGIS.Mapping.OfficeIntegration.PowerPointInfo">
  <Version>Version1</Version>
  <RequiresSignIn>False</RequiresSignIn>
</EsriMapsInfo>
</file>

<file path=customXml/item175.xml><?xml version="1.0" encoding="utf-8"?>
<EsriMapsInfo xmlns="ESRI.ArcGIS.Mapping.OfficeIntegration.PowerPointInfo">
  <Version>Version1</Version>
  <RequiresSignIn>False</RequiresSignIn>
</EsriMapsInfo>
</file>

<file path=customXml/item176.xml><?xml version="1.0" encoding="utf-8"?>
<EsriMapsInfo xmlns="ESRI.ArcGIS.Mapping.OfficeIntegration.PowerPointInfo">
  <Version>Version1</Version>
  <RequiresSignIn>False</RequiresSignIn>
</EsriMapsInfo>
</file>

<file path=customXml/item177.xml><?xml version="1.0" encoding="utf-8"?>
<EsriMapsInfo xmlns="ESRI.ArcGIS.Mapping.OfficeIntegration.PowerPointInfo">
  <Version>Version1</Version>
  <RequiresSignIn>False</RequiresSignIn>
</EsriMapsInfo>
</file>

<file path=customXml/item178.xml><?xml version="1.0" encoding="utf-8"?>
<EsriMapsInfo xmlns="ESRI.ArcGIS.Mapping.OfficeIntegration.PowerPointInfo">
  <Version>Version1</Version>
  <RequiresSignIn>False</RequiresSignIn>
</EsriMapsInfo>
</file>

<file path=customXml/item179.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80.xml><?xml version="1.0" encoding="utf-8"?>
<EsriMapsInfo xmlns="ESRI.ArcGIS.Mapping.OfficeIntegration.PowerPointInfo">
  <Version>Version1</Version>
  <RequiresSignIn>False</RequiresSignIn>
</EsriMapsInfo>
</file>

<file path=customXml/item181.xml><?xml version="1.0" encoding="utf-8"?>
<EsriMapsInfo xmlns="ESRI.ArcGIS.Mapping.OfficeIntegration.PowerPointInfo">
  <Version>Version1</Version>
  <RequiresSignIn>False</RequiresSignIn>
</EsriMapsInfo>
</file>

<file path=customXml/item182.xml><?xml version="1.0" encoding="utf-8"?>
<EsriMapsInfo xmlns="ESRI.ArcGIS.Mapping.OfficeIntegration.PowerPointInfo">
  <Version>Version1</Version>
  <RequiresSignIn>False</RequiresSignIn>
</EsriMapsInfo>
</file>

<file path=customXml/item183.xml><?xml version="1.0" encoding="utf-8"?>
<EsriMapsInfo xmlns="ESRI.ArcGIS.Mapping.OfficeIntegration.PowerPointInfo">
  <Version>Version1</Version>
  <RequiresSignIn>False</RequiresSignIn>
</EsriMapsInfo>
</file>

<file path=customXml/item184.xml><?xml version="1.0" encoding="utf-8"?>
<EsriMapsInfo xmlns="ESRI.ArcGIS.Mapping.OfficeIntegration.PowerPointInfo">
  <Version>Version1</Version>
  <RequiresSignIn>False</RequiresSignIn>
</EsriMapsInfo>
</file>

<file path=customXml/item185.xml><?xml version="1.0" encoding="utf-8"?>
<EsriMapsInfo xmlns="ESRI.ArcGIS.Mapping.OfficeIntegration.PowerPointInfo">
  <Version>Version1</Version>
  <RequiresSignIn>False</RequiresSignIn>
</EsriMapsInfo>
</file>

<file path=customXml/item186.xml><?xml version="1.0" encoding="utf-8"?>
<EsriMapsInfo xmlns="ESRI.ArcGIS.Mapping.OfficeIntegration.PowerPointInfo">
  <Version>Version1</Version>
  <RequiresSignIn>False</RequiresSignIn>
</EsriMapsInfo>
</file>

<file path=customXml/item187.xml><?xml version="1.0" encoding="utf-8"?>
<EsriMapsInfo xmlns="ESRI.ArcGIS.Mapping.OfficeIntegration.PowerPointInfo">
  <Version>Version1</Version>
  <RequiresSignIn>False</RequiresSignIn>
</EsriMapsInfo>
</file>

<file path=customXml/item188.xml><?xml version="1.0" encoding="utf-8"?>
<EsriMapsInfo xmlns="ESRI.ArcGIS.Mapping.OfficeIntegration.PowerPointInfo">
  <Version>Version1</Version>
  <RequiresSignIn>False</RequiresSignIn>
</EsriMapsInfo>
</file>

<file path=customXml/item189.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190.xml><?xml version="1.0" encoding="utf-8"?>
<EsriMapsInfo xmlns="ESRI.ArcGIS.Mapping.OfficeIntegration.PowerPointInfo">
  <Version>Version1</Version>
  <RequiresSignIn>False</RequiresSignIn>
</EsriMapsInfo>
</file>

<file path=customXml/item191.xml><?xml version="1.0" encoding="utf-8"?>
<EsriMapsInfo xmlns="ESRI.ArcGIS.Mapping.OfficeIntegration.PowerPointInfo">
  <Version>Version1</Version>
  <RequiresSignIn>False</RequiresSignIn>
</EsriMapsInfo>
</file>

<file path=customXml/item192.xml><?xml version="1.0" encoding="utf-8"?>
<EsriMapsInfo xmlns="ESRI.ArcGIS.Mapping.OfficeIntegration.PowerPointInfo">
  <Version>Version1</Version>
  <RequiresSignIn>False</RequiresSignIn>
</EsriMapsInfo>
</file>

<file path=customXml/item193.xml><?xml version="1.0" encoding="utf-8"?>
<EsriMapsInfo xmlns="ESRI.ArcGIS.Mapping.OfficeIntegration.PowerPointInfo">
  <Version>Version1</Version>
  <RequiresSignIn>False</RequiresSignIn>
</EsriMapsInfo>
</file>

<file path=customXml/item194.xml><?xml version="1.0" encoding="utf-8"?>
<EsriMapsInfo xmlns="ESRI.ArcGIS.Mapping.OfficeIntegration.PowerPointInfo">
  <Version>Version1</Version>
  <RequiresSignIn>False</RequiresSignIn>
</EsriMapsInfo>
</file>

<file path=customXml/item195.xml><?xml version="1.0" encoding="utf-8"?>
<EsriMapsInfo xmlns="ESRI.ArcGIS.Mapping.OfficeIntegration.PowerPointInfo">
  <Version>Version1</Version>
  <RequiresSignIn>False</RequiresSignIn>
</EsriMapsInfo>
</file>

<file path=customXml/item196.xml><?xml version="1.0" encoding="utf-8"?>
<EsriMapsInfo xmlns="ESRI.ArcGIS.Mapping.OfficeIntegration.PowerPointInfo">
  <Version>Version1</Version>
  <RequiresSignIn>False</RequiresSignIn>
</EsriMapsInfo>
</file>

<file path=customXml/item197.xml><?xml version="1.0" encoding="utf-8"?>
<EsriMapsInfo xmlns="ESRI.ArcGIS.Mapping.OfficeIntegration.PowerPointInfo">
  <Version>Version1</Version>
  <RequiresSignIn>False</RequiresSignIn>
</EsriMapsInfo>
</file>

<file path=customXml/item198.xml><?xml version="1.0" encoding="utf-8"?>
<EsriMapsInfo xmlns="ESRI.ArcGIS.Mapping.OfficeIntegration.PowerPointInfo">
  <Version>Version1</Version>
  <RequiresSignIn>False</RequiresSignIn>
</EsriMapsInfo>
</file>

<file path=customXml/item19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00.xml><?xml version="1.0" encoding="utf-8"?>
<EsriMapsInfo xmlns="ESRI.ArcGIS.Mapping.OfficeIntegration.PowerPointInfo">
  <Version>Version1</Version>
  <RequiresSignIn>False</RequiresSignIn>
</EsriMapsInfo>
</file>

<file path=customXml/item201.xml><?xml version="1.0" encoding="utf-8"?>
<EsriMapsInfo xmlns="ESRI.ArcGIS.Mapping.OfficeIntegration.PowerPointInfo">
  <Version>Version1</Version>
  <RequiresSignIn>False</RequiresSignIn>
</EsriMapsInfo>
</file>

<file path=customXml/item202.xml><?xml version="1.0" encoding="utf-8"?>
<EsriMapsInfo xmlns="ESRI.ArcGIS.Mapping.OfficeIntegration.PowerPointInfo">
  <Version>Version1</Version>
  <RequiresSignIn>False</RequiresSignIn>
</EsriMapsInfo>
</file>

<file path=customXml/item203.xml><?xml version="1.0" encoding="utf-8"?>
<EsriMapsInfo xmlns="ESRI.ArcGIS.Mapping.OfficeIntegration.PowerPointInfo">
  <Version>Version1</Version>
  <RequiresSignIn>False</RequiresSignIn>
</EsriMapsInfo>
</file>

<file path=customXml/item204.xml><?xml version="1.0" encoding="utf-8"?>
<EsriMapsInfo xmlns="ESRI.ArcGIS.Mapping.OfficeIntegration.PowerPointInfo">
  <Version>Version1</Version>
  <RequiresSignIn>False</RequiresSignIn>
</EsriMapsInfo>
</file>

<file path=customXml/item205.xml><?xml version="1.0" encoding="utf-8"?>
<EsriMapsInfo xmlns="ESRI.ArcGIS.Mapping.OfficeIntegration.PowerPointInfo">
  <Version>Version1</Version>
  <RequiresSignIn>False</RequiresSignIn>
</EsriMapsInfo>
</file>

<file path=customXml/item206.xml><?xml version="1.0" encoding="utf-8"?>
<EsriMapsInfo xmlns="ESRI.ArcGIS.Mapping.OfficeIntegration.PowerPointInfo">
  <Version>Version1</Version>
  <RequiresSignIn>False</RequiresSignIn>
</EsriMapsInfo>
</file>

<file path=customXml/item207.xml><?xml version="1.0" encoding="utf-8"?>
<EsriMapsInfo xmlns="ESRI.ArcGIS.Mapping.OfficeIntegration.PowerPointInfo">
  <Version>Version1</Version>
  <RequiresSignIn>False</RequiresSignIn>
</EsriMapsInfo>
</file>

<file path=customXml/item208.xml><?xml version="1.0" encoding="utf-8"?>
<EsriMapsInfo xmlns="ESRI.ArcGIS.Mapping.OfficeIntegration.PowerPointInfo">
  <Version>Version1</Version>
  <RequiresSignIn>False</RequiresSignIn>
</EsriMapsInfo>
</file>

<file path=customXml/item209.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10.xml><?xml version="1.0" encoding="utf-8"?>
<EsriMapsInfo xmlns="ESRI.ArcGIS.Mapping.OfficeIntegration.PowerPointInfo">
  <Version>Version1</Version>
  <RequiresSignIn>False</RequiresSignIn>
</EsriMapsInfo>
</file>

<file path=customXml/item211.xml><?xml version="1.0" encoding="utf-8"?>
<EsriMapsInfo xmlns="ESRI.ArcGIS.Mapping.OfficeIntegration.PowerPointInfo">
  <Version>Version1</Version>
  <RequiresSignIn>False</RequiresSignIn>
</EsriMapsInfo>
</file>

<file path=customXml/item212.xml><?xml version="1.0" encoding="utf-8"?>
<EsriMapsInfo xmlns="ESRI.ArcGIS.Mapping.OfficeIntegration.PowerPointInfo">
  <Version>Version1</Version>
  <RequiresSignIn>False</RequiresSignIn>
</EsriMapsInfo>
</file>

<file path=customXml/item213.xml><?xml version="1.0" encoding="utf-8"?>
<EsriMapsInfo xmlns="ESRI.ArcGIS.Mapping.OfficeIntegration.PowerPointInfo">
  <Version>Version1</Version>
  <RequiresSignIn>False</RequiresSignIn>
</EsriMapsInfo>
</file>

<file path=customXml/item214.xml><?xml version="1.0" encoding="utf-8"?>
<EsriMapsInfo xmlns="ESRI.ArcGIS.Mapping.OfficeIntegration.PowerPointInfo">
  <Version>Version1</Version>
  <RequiresSignIn>False</RequiresSignIn>
</EsriMapsInfo>
</file>

<file path=customXml/item215.xml><?xml version="1.0" encoding="utf-8"?>
<EsriMapsInfo xmlns="ESRI.ArcGIS.Mapping.OfficeIntegration.PowerPointInfo">
  <Version>Version1</Version>
  <RequiresSignIn>False</RequiresSignIn>
</EsriMapsInfo>
</file>

<file path=customXml/item216.xml><?xml version="1.0" encoding="utf-8"?>
<EsriMapsInfo xmlns="ESRI.ArcGIS.Mapping.OfficeIntegration.PowerPointInfo">
  <Version>Version1</Version>
  <RequiresSignIn>False</RequiresSignIn>
</EsriMapsInfo>
</file>

<file path=customXml/item217.xml><?xml version="1.0" encoding="utf-8"?>
<EsriMapsInfo xmlns="ESRI.ArcGIS.Mapping.OfficeIntegration.PowerPointInfo">
  <Version>Version1</Version>
  <RequiresSignIn>False</RequiresSignIn>
</EsriMapsInfo>
</file>

<file path=customXml/item218.xml><?xml version="1.0" encoding="utf-8"?>
<EsriMapsInfo xmlns="ESRI.ArcGIS.Mapping.OfficeIntegration.PowerPointInfo">
  <Version>Version1</Version>
  <RequiresSignIn>False</RequiresSignIn>
</EsriMapsInfo>
</file>

<file path=customXml/item219.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20.xml><?xml version="1.0" encoding="utf-8"?>
<EsriMapsInfo xmlns="ESRI.ArcGIS.Mapping.OfficeIntegration.PowerPointInfo">
  <Version>Version1</Version>
  <RequiresSignIn>False</RequiresSignIn>
</EsriMapsInfo>
</file>

<file path=customXml/item221.xml><?xml version="1.0" encoding="utf-8"?>
<EsriMapsInfo xmlns="ESRI.ArcGIS.Mapping.OfficeIntegration.PowerPointInfo">
  <Version>Version1</Version>
  <RequiresSignIn>False</RequiresSignIn>
</EsriMapsInfo>
</file>

<file path=customXml/item222.xml><?xml version="1.0" encoding="utf-8"?>
<EsriMapsInfo xmlns="ESRI.ArcGIS.Mapping.OfficeIntegration.PowerPointInfo">
  <Version>Version1</Version>
  <RequiresSignIn>False</RequiresSignIn>
</EsriMapsInfo>
</file>

<file path=customXml/item223.xml><?xml version="1.0" encoding="utf-8"?>
<EsriMapsInfo xmlns="ESRI.ArcGIS.Mapping.OfficeIntegration.PowerPointInfo">
  <Version>Version1</Version>
  <RequiresSignIn>False</RequiresSignIn>
</EsriMapsInfo>
</file>

<file path=customXml/item224.xml><?xml version="1.0" encoding="utf-8"?>
<EsriMapsInfo xmlns="ESRI.ArcGIS.Mapping.OfficeIntegration.PowerPointInfo">
  <Version>Version1</Version>
  <RequiresSignIn>False</RequiresSignIn>
</EsriMapsInfo>
</file>

<file path=customXml/item225.xml><?xml version="1.0" encoding="utf-8"?>
<EsriMapsInfo xmlns="ESRI.ArcGIS.Mapping.OfficeIntegration.PowerPointInfo">
  <Version>Version1</Version>
  <RequiresSignIn>False</RequiresSignIn>
</EsriMapsInfo>
</file>

<file path=customXml/item226.xml><?xml version="1.0" encoding="utf-8"?>
<EsriMapsInfo xmlns="ESRI.ArcGIS.Mapping.OfficeIntegration.PowerPointInfo">
  <Version>Version1</Version>
  <RequiresSignIn>False</RequiresSignIn>
</EsriMapsInfo>
</file>

<file path=customXml/item227.xml><?xml version="1.0" encoding="utf-8"?>
<EsriMapsInfo xmlns="ESRI.ArcGIS.Mapping.OfficeIntegration.PowerPointInfo">
  <Version>Version1</Version>
  <RequiresSignIn>False</RequiresSignIn>
</EsriMapsInfo>
</file>

<file path=customXml/item228.xml><?xml version="1.0" encoding="utf-8"?>
<EsriMapsInfo xmlns="ESRI.ArcGIS.Mapping.OfficeIntegration.PowerPointInfo">
  <Version>Version1</Version>
  <RequiresSignIn>False</RequiresSignIn>
</EsriMapsInfo>
</file>

<file path=customXml/item229.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30.xml><?xml version="1.0" encoding="utf-8"?>
<EsriMapsInfo xmlns="ESRI.ArcGIS.Mapping.OfficeIntegration.PowerPointInfo">
  <Version>Version1</Version>
  <RequiresSignIn>False</RequiresSignIn>
</EsriMapsInfo>
</file>

<file path=customXml/item231.xml><?xml version="1.0" encoding="utf-8"?>
<EsriMapsInfo xmlns="ESRI.ArcGIS.Mapping.OfficeIntegration.PowerPointInfo">
  <Version>Version1</Version>
  <RequiresSignIn>False</RequiresSignIn>
</EsriMapsInfo>
</file>

<file path=customXml/item232.xml><?xml version="1.0" encoding="utf-8"?>
<EsriMapsInfo xmlns="ESRI.ArcGIS.Mapping.OfficeIntegration.PowerPointInfo">
  <Version>Version1</Version>
  <RequiresSignIn>False</RequiresSignIn>
</EsriMapsInfo>
</file>

<file path=customXml/item233.xml><?xml version="1.0" encoding="utf-8"?>
<EsriMapsInfo xmlns="ESRI.ArcGIS.Mapping.OfficeIntegration.PowerPointInfo">
  <Version>Version1</Version>
  <RequiresSignIn>False</RequiresSignIn>
</EsriMapsInfo>
</file>

<file path=customXml/item234.xml><?xml version="1.0" encoding="utf-8"?>
<EsriMapsInfo xmlns="ESRI.ArcGIS.Mapping.OfficeIntegration.PowerPointInfo">
  <Version>Version1</Version>
  <RequiresSignIn>False</RequiresSignIn>
</EsriMapsInfo>
</file>

<file path=customXml/item235.xml><?xml version="1.0" encoding="utf-8"?>
<EsriMapsInfo xmlns="ESRI.ArcGIS.Mapping.OfficeIntegration.PowerPointInfo">
  <Version>Version1</Version>
  <RequiresSignIn>False</RequiresSignIn>
</EsriMapsInfo>
</file>

<file path=customXml/item236.xml><?xml version="1.0" encoding="utf-8"?>
<EsriMapsInfo xmlns="ESRI.ArcGIS.Mapping.OfficeIntegration.PowerPointInfo">
  <Version>Version1</Version>
  <RequiresSignIn>False</RequiresSignIn>
</EsriMapsInfo>
</file>

<file path=customXml/item237.xml><?xml version="1.0" encoding="utf-8"?>
<EsriMapsInfo xmlns="ESRI.ArcGIS.Mapping.OfficeIntegration.PowerPointInfo">
  <Version>Version1</Version>
  <RequiresSignIn>False</RequiresSignIn>
</EsriMapsInfo>
</file>

<file path=customXml/item238.xml><?xml version="1.0" encoding="utf-8"?>
<EsriMapsInfo xmlns="ESRI.ArcGIS.Mapping.OfficeIntegration.PowerPointInfo">
  <Version>Version1</Version>
  <RequiresSignIn>False</RequiresSignIn>
</EsriMapsInfo>
</file>

<file path=customXml/item239.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40.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47.xml><?xml version="1.0" encoding="utf-8"?>
<EsriMapsInfo xmlns="ESRI.ArcGIS.Mapping.OfficeIntegration.PowerPointInfo">
  <Version>Version1</Version>
  <RequiresSignIn>False</RequiresSignIn>
</EsriMapsInfo>
</file>

<file path=customXml/item48.xml><?xml version="1.0" encoding="utf-8"?>
<EsriMapsInfo xmlns="ESRI.ArcGIS.Mapping.OfficeIntegration.PowerPointInfo">
  <Version>Version1</Version>
  <RequiresSignIn>False</RequiresSignIn>
</EsriMapsInfo>
</file>

<file path=customXml/item49.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50.xml><?xml version="1.0" encoding="utf-8"?>
<EsriMapsInfo xmlns="ESRI.ArcGIS.Mapping.OfficeIntegration.PowerPointInfo">
  <Version>Version1</Version>
  <RequiresSignIn>False</RequiresSignIn>
</EsriMapsInfo>
</file>

<file path=customXml/item51.xml><?xml version="1.0" encoding="utf-8"?>
<EsriMapsInfo xmlns="ESRI.ArcGIS.Mapping.OfficeIntegration.PowerPointInfo">
  <Version>Version1</Version>
  <RequiresSignIn>False</RequiresSignIn>
</EsriMapsInfo>
</file>

<file path=customXml/item52.xml><?xml version="1.0" encoding="utf-8"?>
<EsriMapsInfo xmlns="ESRI.ArcGIS.Mapping.OfficeIntegration.PowerPointInfo">
  <Version>Version1</Version>
  <RequiresSignIn>False</RequiresSignIn>
</EsriMapsInfo>
</file>

<file path=customXml/item53.xml><?xml version="1.0" encoding="utf-8"?>
<EsriMapsInfo xmlns="ESRI.ArcGIS.Mapping.OfficeIntegration.PowerPointInfo">
  <Version>Version1</Version>
  <RequiresSignIn>False</RequiresSignIn>
</EsriMapsInfo>
</file>

<file path=customXml/item54.xml><?xml version="1.0" encoding="utf-8"?>
<EsriMapsInfo xmlns="ESRI.ArcGIS.Mapping.OfficeIntegration.PowerPointInfo">
  <Version>Version1</Version>
  <RequiresSignIn>False</RequiresSignIn>
</EsriMapsInfo>
</file>

<file path=customXml/item55.xml><?xml version="1.0" encoding="utf-8"?>
<EsriMapsInfo xmlns="ESRI.ArcGIS.Mapping.OfficeIntegration.PowerPointInfo">
  <Version>Version1</Version>
  <RequiresSignIn>False</RequiresSignIn>
</EsriMapsInfo>
</file>

<file path=customXml/item56.xml><?xml version="1.0" encoding="utf-8"?>
<EsriMapsInfo xmlns="ESRI.ArcGIS.Mapping.OfficeIntegration.PowerPointInfo">
  <Version>Version1</Version>
  <RequiresSignIn>False</RequiresSignIn>
</EsriMapsInfo>
</file>

<file path=customXml/item57.xml><?xml version="1.0" encoding="utf-8"?>
<EsriMapsInfo xmlns="ESRI.ArcGIS.Mapping.OfficeIntegration.PowerPointInfo">
  <Version>Version1</Version>
  <RequiresSignIn>False</RequiresSignIn>
</EsriMapsInfo>
</file>

<file path=customXml/item58.xml><?xml version="1.0" encoding="utf-8"?>
<EsriMapsInfo xmlns="ESRI.ArcGIS.Mapping.OfficeIntegration.PowerPointInfo">
  <Version>Version1</Version>
  <RequiresSignIn>False</RequiresSignIn>
</EsriMapsInfo>
</file>

<file path=customXml/item59.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60.xml><?xml version="1.0" encoding="utf-8"?>
<EsriMapsInfo xmlns="ESRI.ArcGIS.Mapping.OfficeIntegration.PowerPointInfo">
  <Version>Version1</Version>
  <RequiresSignIn>False</RequiresSignIn>
</EsriMapsInfo>
</file>

<file path=customXml/item61.xml><?xml version="1.0" encoding="utf-8"?>
<EsriMapsInfo xmlns="ESRI.ArcGIS.Mapping.OfficeIntegration.PowerPointInfo">
  <Version>Version1</Version>
  <RequiresSignIn>False</RequiresSignIn>
</EsriMapsInfo>
</file>

<file path=customXml/item62.xml><?xml version="1.0" encoding="utf-8"?>
<EsriMapsInfo xmlns="ESRI.ArcGIS.Mapping.OfficeIntegration.PowerPointInfo">
  <Version>Version1</Version>
  <RequiresSignIn>False</RequiresSignIn>
</EsriMapsInfo>
</file>

<file path=customXml/item63.xml><?xml version="1.0" encoding="utf-8"?>
<EsriMapsInfo xmlns="ESRI.ArcGIS.Mapping.OfficeIntegration.PowerPointInfo">
  <Version>Version1</Version>
  <RequiresSignIn>False</RequiresSignIn>
</EsriMapsInfo>
</file>

<file path=customXml/item64.xml><?xml version="1.0" encoding="utf-8"?>
<EsriMapsInfo xmlns="ESRI.ArcGIS.Mapping.OfficeIntegration.PowerPointInfo">
  <Version>Version1</Version>
  <RequiresSignIn>False</RequiresSignIn>
</EsriMapsInfo>
</file>

<file path=customXml/item65.xml><?xml version="1.0" encoding="utf-8"?>
<EsriMapsInfo xmlns="ESRI.ArcGIS.Mapping.OfficeIntegration.PowerPointInfo">
  <Version>Version1</Version>
  <RequiresSignIn>False</RequiresSignIn>
</EsriMapsInfo>
</file>

<file path=customXml/item66.xml><?xml version="1.0" encoding="utf-8"?>
<EsriMapsInfo xmlns="ESRI.ArcGIS.Mapping.OfficeIntegration.PowerPointInfo">
  <Version>Version1</Version>
  <RequiresSignIn>False</RequiresSignIn>
</EsriMapsInfo>
</file>

<file path=customXml/item67.xml><?xml version="1.0" encoding="utf-8"?>
<EsriMapsInfo xmlns="ESRI.ArcGIS.Mapping.OfficeIntegration.PowerPointInfo">
  <Version>Version1</Version>
  <RequiresSignIn>False</RequiresSignIn>
</EsriMapsInfo>
</file>

<file path=customXml/item68.xml><?xml version="1.0" encoding="utf-8"?>
<EsriMapsInfo xmlns="ESRI.ArcGIS.Mapping.OfficeIntegration.PowerPointInfo">
  <Version>Version1</Version>
  <RequiresSignIn>False</RequiresSignIn>
</EsriMapsInfo>
</file>

<file path=customXml/item69.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70.xml><?xml version="1.0" encoding="utf-8"?>
<EsriMapsInfo xmlns="ESRI.ArcGIS.Mapping.OfficeIntegration.PowerPointInfo">
  <Version>Version1</Version>
  <RequiresSignIn>False</RequiresSignIn>
</EsriMapsInfo>
</file>

<file path=customXml/item71.xml><?xml version="1.0" encoding="utf-8"?>
<EsriMapsInfo xmlns="ESRI.ArcGIS.Mapping.OfficeIntegration.PowerPointInfo">
  <Version>Version1</Version>
  <RequiresSignIn>False</RequiresSignIn>
</EsriMapsInfo>
</file>

<file path=customXml/item72.xml><?xml version="1.0" encoding="utf-8"?>
<EsriMapsInfo xmlns="ESRI.ArcGIS.Mapping.OfficeIntegration.PowerPointInfo">
  <Version>Version1</Version>
  <RequiresSignIn>False</RequiresSignIn>
</EsriMapsInfo>
</file>

<file path=customXml/item73.xml><?xml version="1.0" encoding="utf-8"?>
<EsriMapsInfo xmlns="ESRI.ArcGIS.Mapping.OfficeIntegration.PowerPointInfo">
  <Version>Version1</Version>
  <RequiresSignIn>False</RequiresSignIn>
</EsriMapsInfo>
</file>

<file path=customXml/item74.xml><?xml version="1.0" encoding="utf-8"?>
<EsriMapsInfo xmlns="ESRI.ArcGIS.Mapping.OfficeIntegration.PowerPointInfo">
  <Version>Version1</Version>
  <RequiresSignIn>False</RequiresSignIn>
</EsriMapsInfo>
</file>

<file path=customXml/item75.xml><?xml version="1.0" encoding="utf-8"?>
<EsriMapsInfo xmlns="ESRI.ArcGIS.Mapping.OfficeIntegration.PowerPointInfo">
  <Version>Version1</Version>
  <RequiresSignIn>False</RequiresSignIn>
</EsriMapsInfo>
</file>

<file path=customXml/item76.xml><?xml version="1.0" encoding="utf-8"?>
<EsriMapsInfo xmlns="ESRI.ArcGIS.Mapping.OfficeIntegration.PowerPointInfo">
  <Version>Version1</Version>
  <RequiresSignIn>False</RequiresSignIn>
</EsriMapsInfo>
</file>

<file path=customXml/item77.xml><?xml version="1.0" encoding="utf-8"?>
<EsriMapsInfo xmlns="ESRI.ArcGIS.Mapping.OfficeIntegration.PowerPointInfo">
  <Version>Version1</Version>
  <RequiresSignIn>False</RequiresSignIn>
</EsriMapsInfo>
</file>

<file path=customXml/item78.xml><?xml version="1.0" encoding="utf-8"?>
<EsriMapsInfo xmlns="ESRI.ArcGIS.Mapping.OfficeIntegration.PowerPointInfo">
  <Version>Version1</Version>
  <RequiresSignIn>False</RequiresSignIn>
</EsriMapsInfo>
</file>

<file path=customXml/item79.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80.xml><?xml version="1.0" encoding="utf-8"?>
<EsriMapsInfo xmlns="ESRI.ArcGIS.Mapping.OfficeIntegration.PowerPointInfo">
  <Version>Version1</Version>
  <RequiresSignIn>False</RequiresSignIn>
</EsriMapsInfo>
</file>

<file path=customXml/item81.xml><?xml version="1.0" encoding="utf-8"?>
<EsriMapsInfo xmlns="ESRI.ArcGIS.Mapping.OfficeIntegration.PowerPointInfo">
  <Version>Version1</Version>
  <RequiresSignIn>False</RequiresSignIn>
</EsriMapsInfo>
</file>

<file path=customXml/item82.xml><?xml version="1.0" encoding="utf-8"?>
<EsriMapsInfo xmlns="ESRI.ArcGIS.Mapping.OfficeIntegration.PowerPointInfo">
  <Version>Version1</Version>
  <RequiresSignIn>False</RequiresSignIn>
</EsriMapsInfo>
</file>

<file path=customXml/item83.xml><?xml version="1.0" encoding="utf-8"?>
<EsriMapsInfo xmlns="ESRI.ArcGIS.Mapping.OfficeIntegration.PowerPointInfo">
  <Version>Version1</Version>
  <RequiresSignIn>False</RequiresSignIn>
</EsriMapsInfo>
</file>

<file path=customXml/item84.xml><?xml version="1.0" encoding="utf-8"?>
<EsriMapsInfo xmlns="ESRI.ArcGIS.Mapping.OfficeIntegration.PowerPointInfo">
  <Version>Version1</Version>
  <RequiresSignIn>False</RequiresSignIn>
</EsriMapsInfo>
</file>

<file path=customXml/item85.xml><?xml version="1.0" encoding="utf-8"?>
<EsriMapsInfo xmlns="ESRI.ArcGIS.Mapping.OfficeIntegration.PowerPointInfo">
  <Version>Version1</Version>
  <RequiresSignIn>False</RequiresSignIn>
</EsriMapsInfo>
</file>

<file path=customXml/item86.xml><?xml version="1.0" encoding="utf-8"?>
<EsriMapsInfo xmlns="ESRI.ArcGIS.Mapping.OfficeIntegration.PowerPointInfo">
  <Version>Version1</Version>
  <RequiresSignIn>False</RequiresSignIn>
</EsriMapsInfo>
</file>

<file path=customXml/item87.xml><?xml version="1.0" encoding="utf-8"?>
<EsriMapsInfo xmlns="ESRI.ArcGIS.Mapping.OfficeIntegration.PowerPointInfo">
  <Version>Version1</Version>
  <RequiresSignIn>False</RequiresSignIn>
</EsriMapsInfo>
</file>

<file path=customXml/item88.xml><?xml version="1.0" encoding="utf-8"?>
<EsriMapsInfo xmlns="ESRI.ArcGIS.Mapping.OfficeIntegration.PowerPointInfo">
  <Version>Version1</Version>
  <RequiresSignIn>False</RequiresSignIn>
</EsriMapsInfo>
</file>

<file path=customXml/item89.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90.xml><?xml version="1.0" encoding="utf-8"?>
<EsriMapsInfo xmlns="ESRI.ArcGIS.Mapping.OfficeIntegration.PowerPointInfo">
  <Version>Version1</Version>
  <RequiresSignIn>False</RequiresSignIn>
</EsriMapsInfo>
</file>

<file path=customXml/item91.xml><?xml version="1.0" encoding="utf-8"?>
<EsriMapsInfo xmlns="ESRI.ArcGIS.Mapping.OfficeIntegration.PowerPointInfo">
  <Version>Version1</Version>
  <RequiresSignIn>False</RequiresSignIn>
</EsriMapsInfo>
</file>

<file path=customXml/item92.xml><?xml version="1.0" encoding="utf-8"?>
<EsriMapsInfo xmlns="ESRI.ArcGIS.Mapping.OfficeIntegration.PowerPointInfo">
  <Version>Version1</Version>
  <RequiresSignIn>False</RequiresSignIn>
</EsriMapsInfo>
</file>

<file path=customXml/item93.xml><?xml version="1.0" encoding="utf-8"?>
<EsriMapsInfo xmlns="ESRI.ArcGIS.Mapping.OfficeIntegration.PowerPointInfo">
  <Version>Version1</Version>
  <RequiresSignIn>False</RequiresSignIn>
</EsriMapsInfo>
</file>

<file path=customXml/item94.xml><?xml version="1.0" encoding="utf-8"?>
<EsriMapsInfo xmlns="ESRI.ArcGIS.Mapping.OfficeIntegration.PowerPointInfo">
  <Version>Version1</Version>
  <RequiresSignIn>False</RequiresSignIn>
</EsriMapsInfo>
</file>

<file path=customXml/item95.xml><?xml version="1.0" encoding="utf-8"?>
<EsriMapsInfo xmlns="ESRI.ArcGIS.Mapping.OfficeIntegration.PowerPointInfo">
  <Version>Version1</Version>
  <RequiresSignIn>False</RequiresSignIn>
</EsriMapsInfo>
</file>

<file path=customXml/item96.xml><?xml version="1.0" encoding="utf-8"?>
<EsriMapsInfo xmlns="ESRI.ArcGIS.Mapping.OfficeIntegration.PowerPointInfo">
  <Version>Version1</Version>
  <RequiresSignIn>False</RequiresSignIn>
</EsriMapsInfo>
</file>

<file path=customXml/item97.xml><?xml version="1.0" encoding="utf-8"?>
<EsriMapsInfo xmlns="ESRI.ArcGIS.Mapping.OfficeIntegration.PowerPointInfo">
  <Version>Version1</Version>
  <RequiresSignIn>False</RequiresSignIn>
</EsriMapsInfo>
</file>

<file path=customXml/item98.xml><?xml version="1.0" encoding="utf-8"?>
<EsriMapsInfo xmlns="ESRI.ArcGIS.Mapping.OfficeIntegration.PowerPointInfo">
  <Version>Version1</Version>
  <RequiresSignIn>False</RequiresSignIn>
</EsriMapsInfo>
</file>

<file path=customXml/item9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9F018415-23F8-426C-BB5C-C37647C24D9F}">
  <ds:schemaRefs>
    <ds:schemaRef ds:uri="ESRI.ArcGIS.Mapping.OfficeIntegration.PowerPointInfo"/>
  </ds:schemaRefs>
</ds:datastoreItem>
</file>

<file path=customXml/itemProps10.xml><?xml version="1.0" encoding="utf-8"?>
<ds:datastoreItem xmlns:ds="http://schemas.openxmlformats.org/officeDocument/2006/customXml" ds:itemID="{6DF39C0F-4409-48CE-940E-1A3D91EB3546}">
  <ds:schemaRefs>
    <ds:schemaRef ds:uri="ESRI.ArcGIS.Mapping.OfficeIntegration.PowerPointInfo"/>
  </ds:schemaRefs>
</ds:datastoreItem>
</file>

<file path=customXml/itemProps100.xml><?xml version="1.0" encoding="utf-8"?>
<ds:datastoreItem xmlns:ds="http://schemas.openxmlformats.org/officeDocument/2006/customXml" ds:itemID="{6F7CFF0A-7AE3-4512-B9FC-9003BF880B36}">
  <ds:schemaRefs>
    <ds:schemaRef ds:uri="ESRI.ArcGIS.Mapping.OfficeIntegration.PowerPointInfo"/>
  </ds:schemaRefs>
</ds:datastoreItem>
</file>

<file path=customXml/itemProps101.xml><?xml version="1.0" encoding="utf-8"?>
<ds:datastoreItem xmlns:ds="http://schemas.openxmlformats.org/officeDocument/2006/customXml" ds:itemID="{32346DED-4625-483D-BF55-156C30959DF8}">
  <ds:schemaRefs>
    <ds:schemaRef ds:uri="ESRI.ArcGIS.Mapping.OfficeIntegration.PowerPointInfo"/>
  </ds:schemaRefs>
</ds:datastoreItem>
</file>

<file path=customXml/itemProps102.xml><?xml version="1.0" encoding="utf-8"?>
<ds:datastoreItem xmlns:ds="http://schemas.openxmlformats.org/officeDocument/2006/customXml" ds:itemID="{AEFCB451-446E-4409-B338-5B77B9A36B1B}">
  <ds:schemaRefs>
    <ds:schemaRef ds:uri="ESRI.ArcGIS.Mapping.OfficeIntegration.PowerPointInfo"/>
  </ds:schemaRefs>
</ds:datastoreItem>
</file>

<file path=customXml/itemProps103.xml><?xml version="1.0" encoding="utf-8"?>
<ds:datastoreItem xmlns:ds="http://schemas.openxmlformats.org/officeDocument/2006/customXml" ds:itemID="{5D7FE704-5553-4D45-8D7E-856C985F57D5}">
  <ds:schemaRefs>
    <ds:schemaRef ds:uri="ESRI.ArcGIS.Mapping.OfficeIntegration.PowerPointInfo"/>
  </ds:schemaRefs>
</ds:datastoreItem>
</file>

<file path=customXml/itemProps104.xml><?xml version="1.0" encoding="utf-8"?>
<ds:datastoreItem xmlns:ds="http://schemas.openxmlformats.org/officeDocument/2006/customXml" ds:itemID="{69272CDF-4AB4-40E5-8F00-5D68C65C4B80}">
  <ds:schemaRefs>
    <ds:schemaRef ds:uri="ESRI.ArcGIS.Mapping.OfficeIntegration.PowerPointInfo"/>
  </ds:schemaRefs>
</ds:datastoreItem>
</file>

<file path=customXml/itemProps105.xml><?xml version="1.0" encoding="utf-8"?>
<ds:datastoreItem xmlns:ds="http://schemas.openxmlformats.org/officeDocument/2006/customXml" ds:itemID="{90DA14AB-D7BD-490C-9CCB-F2C515B8D93C}">
  <ds:schemaRefs>
    <ds:schemaRef ds:uri="ESRI.ArcGIS.Mapping.OfficeIntegration.PowerPointInfo"/>
  </ds:schemaRefs>
</ds:datastoreItem>
</file>

<file path=customXml/itemProps106.xml><?xml version="1.0" encoding="utf-8"?>
<ds:datastoreItem xmlns:ds="http://schemas.openxmlformats.org/officeDocument/2006/customXml" ds:itemID="{06877B22-A648-4895-947F-E5AABB1C81C2}">
  <ds:schemaRefs>
    <ds:schemaRef ds:uri="ESRI.ArcGIS.Mapping.OfficeIntegration.PowerPointInfo"/>
  </ds:schemaRefs>
</ds:datastoreItem>
</file>

<file path=customXml/itemProps107.xml><?xml version="1.0" encoding="utf-8"?>
<ds:datastoreItem xmlns:ds="http://schemas.openxmlformats.org/officeDocument/2006/customXml" ds:itemID="{1B138566-5854-4775-985A-7E8B3015FA72}">
  <ds:schemaRefs>
    <ds:schemaRef ds:uri="ESRI.ArcGIS.Mapping.OfficeIntegration.PowerPointInfo"/>
  </ds:schemaRefs>
</ds:datastoreItem>
</file>

<file path=customXml/itemProps108.xml><?xml version="1.0" encoding="utf-8"?>
<ds:datastoreItem xmlns:ds="http://schemas.openxmlformats.org/officeDocument/2006/customXml" ds:itemID="{C7FFDB3C-168A-4220-8574-08C3C36950C0}">
  <ds:schemaRefs>
    <ds:schemaRef ds:uri="ESRI.ArcGIS.Mapping.OfficeIntegration.PowerPointInfo"/>
  </ds:schemaRefs>
</ds:datastoreItem>
</file>

<file path=customXml/itemProps109.xml><?xml version="1.0" encoding="utf-8"?>
<ds:datastoreItem xmlns:ds="http://schemas.openxmlformats.org/officeDocument/2006/customXml" ds:itemID="{B44F7838-1ED2-4A9F-8EA8-AF3074545896}">
  <ds:schemaRefs>
    <ds:schemaRef ds:uri="ESRI.ArcGIS.Mapping.OfficeIntegration.PowerPointInfo"/>
  </ds:schemaRefs>
</ds:datastoreItem>
</file>

<file path=customXml/itemProps11.xml><?xml version="1.0" encoding="utf-8"?>
<ds:datastoreItem xmlns:ds="http://schemas.openxmlformats.org/officeDocument/2006/customXml" ds:itemID="{FE36AFFE-BF57-4E0D-87DF-4713FFC9EA68}">
  <ds:schemaRefs>
    <ds:schemaRef ds:uri="ESRI.ArcGIS.Mapping.OfficeIntegration.PowerPointInfo"/>
  </ds:schemaRefs>
</ds:datastoreItem>
</file>

<file path=customXml/itemProps110.xml><?xml version="1.0" encoding="utf-8"?>
<ds:datastoreItem xmlns:ds="http://schemas.openxmlformats.org/officeDocument/2006/customXml" ds:itemID="{DBD75BD8-A248-47A6-94FA-F750239C06FD}">
  <ds:schemaRefs>
    <ds:schemaRef ds:uri="ESRI.ArcGIS.Mapping.OfficeIntegration.PowerPointInfo"/>
  </ds:schemaRefs>
</ds:datastoreItem>
</file>

<file path=customXml/itemProps111.xml><?xml version="1.0" encoding="utf-8"?>
<ds:datastoreItem xmlns:ds="http://schemas.openxmlformats.org/officeDocument/2006/customXml" ds:itemID="{1162231C-7022-4A73-B89A-D818EBE57F2C}">
  <ds:schemaRefs>
    <ds:schemaRef ds:uri="ESRI.ArcGIS.Mapping.OfficeIntegration.PowerPointInfo"/>
  </ds:schemaRefs>
</ds:datastoreItem>
</file>

<file path=customXml/itemProps112.xml><?xml version="1.0" encoding="utf-8"?>
<ds:datastoreItem xmlns:ds="http://schemas.openxmlformats.org/officeDocument/2006/customXml" ds:itemID="{D09ECBC4-CB22-4BC5-91AA-6B5EBE6228DE}">
  <ds:schemaRefs>
    <ds:schemaRef ds:uri="ESRI.ArcGIS.Mapping.OfficeIntegration.PowerPointInfo"/>
  </ds:schemaRefs>
</ds:datastoreItem>
</file>

<file path=customXml/itemProps113.xml><?xml version="1.0" encoding="utf-8"?>
<ds:datastoreItem xmlns:ds="http://schemas.openxmlformats.org/officeDocument/2006/customXml" ds:itemID="{A310F9FD-B4F7-4B13-9E62-4D52DC0F35FB}">
  <ds:schemaRefs>
    <ds:schemaRef ds:uri="ESRI.ArcGIS.Mapping.OfficeIntegration.PowerPointInfo"/>
  </ds:schemaRefs>
</ds:datastoreItem>
</file>

<file path=customXml/itemProps114.xml><?xml version="1.0" encoding="utf-8"?>
<ds:datastoreItem xmlns:ds="http://schemas.openxmlformats.org/officeDocument/2006/customXml" ds:itemID="{8F73F625-2FDE-4A09-AF76-5357DA701D09}">
  <ds:schemaRefs>
    <ds:schemaRef ds:uri="ESRI.ArcGIS.Mapping.OfficeIntegration.PowerPointInfo"/>
  </ds:schemaRefs>
</ds:datastoreItem>
</file>

<file path=customXml/itemProps115.xml><?xml version="1.0" encoding="utf-8"?>
<ds:datastoreItem xmlns:ds="http://schemas.openxmlformats.org/officeDocument/2006/customXml" ds:itemID="{2BDD6BEA-C16A-46AB-A976-89BEC4EFF8DF}">
  <ds:schemaRefs>
    <ds:schemaRef ds:uri="ESRI.ArcGIS.Mapping.OfficeIntegration.PowerPointInfo"/>
  </ds:schemaRefs>
</ds:datastoreItem>
</file>

<file path=customXml/itemProps116.xml><?xml version="1.0" encoding="utf-8"?>
<ds:datastoreItem xmlns:ds="http://schemas.openxmlformats.org/officeDocument/2006/customXml" ds:itemID="{73715BBE-71CF-4386-AD3F-700849820EE8}">
  <ds:schemaRefs>
    <ds:schemaRef ds:uri="ESRI.ArcGIS.Mapping.OfficeIntegration.PowerPointInfo"/>
  </ds:schemaRefs>
</ds:datastoreItem>
</file>

<file path=customXml/itemProps117.xml><?xml version="1.0" encoding="utf-8"?>
<ds:datastoreItem xmlns:ds="http://schemas.openxmlformats.org/officeDocument/2006/customXml" ds:itemID="{591B8244-4E87-406E-A991-9B57AF2D1E01}">
  <ds:schemaRefs>
    <ds:schemaRef ds:uri="ESRI.ArcGIS.Mapping.OfficeIntegration.PowerPointInfo"/>
  </ds:schemaRefs>
</ds:datastoreItem>
</file>

<file path=customXml/itemProps118.xml><?xml version="1.0" encoding="utf-8"?>
<ds:datastoreItem xmlns:ds="http://schemas.openxmlformats.org/officeDocument/2006/customXml" ds:itemID="{E67EA619-37CA-4525-8FA7-4A8D7AC557A2}">
  <ds:schemaRefs>
    <ds:schemaRef ds:uri="ESRI.ArcGIS.Mapping.OfficeIntegration.PowerPointInfo"/>
  </ds:schemaRefs>
</ds:datastoreItem>
</file>

<file path=customXml/itemProps119.xml><?xml version="1.0" encoding="utf-8"?>
<ds:datastoreItem xmlns:ds="http://schemas.openxmlformats.org/officeDocument/2006/customXml" ds:itemID="{6294FB90-C442-4569-B7BA-C4B1245D4F73}">
  <ds:schemaRefs>
    <ds:schemaRef ds:uri="ESRI.ArcGIS.Mapping.OfficeIntegration.PowerPointInfo"/>
  </ds:schemaRefs>
</ds:datastoreItem>
</file>

<file path=customXml/itemProps12.xml><?xml version="1.0" encoding="utf-8"?>
<ds:datastoreItem xmlns:ds="http://schemas.openxmlformats.org/officeDocument/2006/customXml" ds:itemID="{FB5340EF-FFB5-49A9-A3D9-814BA8E62905}">
  <ds:schemaRefs>
    <ds:schemaRef ds:uri="ESRI.ArcGIS.Mapping.OfficeIntegration.PowerPointInfo"/>
  </ds:schemaRefs>
</ds:datastoreItem>
</file>

<file path=customXml/itemProps120.xml><?xml version="1.0" encoding="utf-8"?>
<ds:datastoreItem xmlns:ds="http://schemas.openxmlformats.org/officeDocument/2006/customXml" ds:itemID="{95DF2F9C-7F53-435C-972D-537C5B286F00}">
  <ds:schemaRefs>
    <ds:schemaRef ds:uri="ESRI.ArcGIS.Mapping.OfficeIntegration.PowerPointInfo"/>
  </ds:schemaRefs>
</ds:datastoreItem>
</file>

<file path=customXml/itemProps121.xml><?xml version="1.0" encoding="utf-8"?>
<ds:datastoreItem xmlns:ds="http://schemas.openxmlformats.org/officeDocument/2006/customXml" ds:itemID="{60FD8D96-D8FD-49F4-ABB1-9490958A639A}">
  <ds:schemaRefs>
    <ds:schemaRef ds:uri="ESRI.ArcGIS.Mapping.OfficeIntegration.PowerPointInfo"/>
  </ds:schemaRefs>
</ds:datastoreItem>
</file>

<file path=customXml/itemProps122.xml><?xml version="1.0" encoding="utf-8"?>
<ds:datastoreItem xmlns:ds="http://schemas.openxmlformats.org/officeDocument/2006/customXml" ds:itemID="{A9E3F56A-7C91-4984-8149-377213B9CF92}">
  <ds:schemaRefs>
    <ds:schemaRef ds:uri="ESRI.ArcGIS.Mapping.OfficeIntegration.PowerPointInfo"/>
  </ds:schemaRefs>
</ds:datastoreItem>
</file>

<file path=customXml/itemProps123.xml><?xml version="1.0" encoding="utf-8"?>
<ds:datastoreItem xmlns:ds="http://schemas.openxmlformats.org/officeDocument/2006/customXml" ds:itemID="{F7EB5960-9B9C-4303-B132-5B3C5CC5D83D}">
  <ds:schemaRefs>
    <ds:schemaRef ds:uri="ESRI.ArcGIS.Mapping.OfficeIntegration.PowerPointInfo"/>
  </ds:schemaRefs>
</ds:datastoreItem>
</file>

<file path=customXml/itemProps124.xml><?xml version="1.0" encoding="utf-8"?>
<ds:datastoreItem xmlns:ds="http://schemas.openxmlformats.org/officeDocument/2006/customXml" ds:itemID="{A505AE81-9E72-403D-829C-8D82D8DA685F}">
  <ds:schemaRefs>
    <ds:schemaRef ds:uri="ESRI.ArcGIS.Mapping.OfficeIntegration.PowerPointInfo"/>
  </ds:schemaRefs>
</ds:datastoreItem>
</file>

<file path=customXml/itemProps125.xml><?xml version="1.0" encoding="utf-8"?>
<ds:datastoreItem xmlns:ds="http://schemas.openxmlformats.org/officeDocument/2006/customXml" ds:itemID="{1CF0B366-F4E6-4329-AE38-9F412928E7C6}">
  <ds:schemaRefs>
    <ds:schemaRef ds:uri="ESRI.ArcGIS.Mapping.OfficeIntegration.PowerPointInfo"/>
  </ds:schemaRefs>
</ds:datastoreItem>
</file>

<file path=customXml/itemProps126.xml><?xml version="1.0" encoding="utf-8"?>
<ds:datastoreItem xmlns:ds="http://schemas.openxmlformats.org/officeDocument/2006/customXml" ds:itemID="{2FB51431-27B8-491E-AEE9-05B734C5A44C}">
  <ds:schemaRefs>
    <ds:schemaRef ds:uri="ESRI.ArcGIS.Mapping.OfficeIntegration.PowerPointInfo"/>
  </ds:schemaRefs>
</ds:datastoreItem>
</file>

<file path=customXml/itemProps127.xml><?xml version="1.0" encoding="utf-8"?>
<ds:datastoreItem xmlns:ds="http://schemas.openxmlformats.org/officeDocument/2006/customXml" ds:itemID="{0B71DD8A-EB79-45C2-A4C1-CF02CBC4E843}">
  <ds:schemaRefs>
    <ds:schemaRef ds:uri="ESRI.ArcGIS.Mapping.OfficeIntegration.PowerPointInfo"/>
  </ds:schemaRefs>
</ds:datastoreItem>
</file>

<file path=customXml/itemProps128.xml><?xml version="1.0" encoding="utf-8"?>
<ds:datastoreItem xmlns:ds="http://schemas.openxmlformats.org/officeDocument/2006/customXml" ds:itemID="{7FBA7ED9-387D-4930-95FC-B401DBAE1B59}">
  <ds:schemaRefs>
    <ds:schemaRef ds:uri="ESRI.ArcGIS.Mapping.OfficeIntegration.PowerPointInfo"/>
  </ds:schemaRefs>
</ds:datastoreItem>
</file>

<file path=customXml/itemProps129.xml><?xml version="1.0" encoding="utf-8"?>
<ds:datastoreItem xmlns:ds="http://schemas.openxmlformats.org/officeDocument/2006/customXml" ds:itemID="{25105FB7-50A2-42E7-B6B0-FC0BF51DAF8C}">
  <ds:schemaRefs>
    <ds:schemaRef ds:uri="ESRI.ArcGIS.Mapping.OfficeIntegration.PowerPointInfo"/>
  </ds:schemaRefs>
</ds:datastoreItem>
</file>

<file path=customXml/itemProps13.xml><?xml version="1.0" encoding="utf-8"?>
<ds:datastoreItem xmlns:ds="http://schemas.openxmlformats.org/officeDocument/2006/customXml" ds:itemID="{58B34728-1EFB-46F4-A268-8A59ABD0FCC5}">
  <ds:schemaRefs>
    <ds:schemaRef ds:uri="ESRI.ArcGIS.Mapping.OfficeIntegration.PowerPointInfo"/>
  </ds:schemaRefs>
</ds:datastoreItem>
</file>

<file path=customXml/itemProps130.xml><?xml version="1.0" encoding="utf-8"?>
<ds:datastoreItem xmlns:ds="http://schemas.openxmlformats.org/officeDocument/2006/customXml" ds:itemID="{9C080751-113B-4496-A231-AFB512F76919}">
  <ds:schemaRefs>
    <ds:schemaRef ds:uri="ESRI.ArcGIS.Mapping.OfficeIntegration.PowerPointInfo"/>
  </ds:schemaRefs>
</ds:datastoreItem>
</file>

<file path=customXml/itemProps131.xml><?xml version="1.0" encoding="utf-8"?>
<ds:datastoreItem xmlns:ds="http://schemas.openxmlformats.org/officeDocument/2006/customXml" ds:itemID="{07C0146B-17AC-4AEB-989C-74613F61B7D4}">
  <ds:schemaRefs>
    <ds:schemaRef ds:uri="ESRI.ArcGIS.Mapping.OfficeIntegration.PowerPointInfo"/>
  </ds:schemaRefs>
</ds:datastoreItem>
</file>

<file path=customXml/itemProps132.xml><?xml version="1.0" encoding="utf-8"?>
<ds:datastoreItem xmlns:ds="http://schemas.openxmlformats.org/officeDocument/2006/customXml" ds:itemID="{1930DDE6-5C3F-434A-9DCC-A1ED6313EE24}">
  <ds:schemaRefs>
    <ds:schemaRef ds:uri="ESRI.ArcGIS.Mapping.OfficeIntegration.PowerPointInfo"/>
  </ds:schemaRefs>
</ds:datastoreItem>
</file>

<file path=customXml/itemProps133.xml><?xml version="1.0" encoding="utf-8"?>
<ds:datastoreItem xmlns:ds="http://schemas.openxmlformats.org/officeDocument/2006/customXml" ds:itemID="{083ED6B7-6113-4E55-ACF5-628D9BAF5EEB}">
  <ds:schemaRefs>
    <ds:schemaRef ds:uri="ESRI.ArcGIS.Mapping.OfficeIntegration.PowerPointInfo"/>
  </ds:schemaRefs>
</ds:datastoreItem>
</file>

<file path=customXml/itemProps134.xml><?xml version="1.0" encoding="utf-8"?>
<ds:datastoreItem xmlns:ds="http://schemas.openxmlformats.org/officeDocument/2006/customXml" ds:itemID="{E7C9DAB4-00DF-4013-9520-7BFFDD51D0E2}">
  <ds:schemaRefs>
    <ds:schemaRef ds:uri="ESRI.ArcGIS.Mapping.OfficeIntegration.PowerPointInfo"/>
  </ds:schemaRefs>
</ds:datastoreItem>
</file>

<file path=customXml/itemProps135.xml><?xml version="1.0" encoding="utf-8"?>
<ds:datastoreItem xmlns:ds="http://schemas.openxmlformats.org/officeDocument/2006/customXml" ds:itemID="{F87550AD-5F3D-42ED-966C-7EAA5B3251B5}">
  <ds:schemaRefs>
    <ds:schemaRef ds:uri="ESRI.ArcGIS.Mapping.OfficeIntegration.PowerPointInfo"/>
  </ds:schemaRefs>
</ds:datastoreItem>
</file>

<file path=customXml/itemProps136.xml><?xml version="1.0" encoding="utf-8"?>
<ds:datastoreItem xmlns:ds="http://schemas.openxmlformats.org/officeDocument/2006/customXml" ds:itemID="{5326CB46-9B50-4C50-B41C-2E65BD78AD14}">
  <ds:schemaRefs>
    <ds:schemaRef ds:uri="ESRI.ArcGIS.Mapping.OfficeIntegration.PowerPointInfo"/>
  </ds:schemaRefs>
</ds:datastoreItem>
</file>

<file path=customXml/itemProps137.xml><?xml version="1.0" encoding="utf-8"?>
<ds:datastoreItem xmlns:ds="http://schemas.openxmlformats.org/officeDocument/2006/customXml" ds:itemID="{667183CD-5AF8-4215-9DE2-56563270D041}">
  <ds:schemaRefs>
    <ds:schemaRef ds:uri="ESRI.ArcGIS.Mapping.OfficeIntegration.PowerPointInfo"/>
  </ds:schemaRefs>
</ds:datastoreItem>
</file>

<file path=customXml/itemProps138.xml><?xml version="1.0" encoding="utf-8"?>
<ds:datastoreItem xmlns:ds="http://schemas.openxmlformats.org/officeDocument/2006/customXml" ds:itemID="{45663A0D-56CF-4B1D-AE2F-2E7A2F038C8A}">
  <ds:schemaRefs>
    <ds:schemaRef ds:uri="ESRI.ArcGIS.Mapping.OfficeIntegration.PowerPointInfo"/>
  </ds:schemaRefs>
</ds:datastoreItem>
</file>

<file path=customXml/itemProps139.xml><?xml version="1.0" encoding="utf-8"?>
<ds:datastoreItem xmlns:ds="http://schemas.openxmlformats.org/officeDocument/2006/customXml" ds:itemID="{9C592E08-6801-4E58-B4AC-5AE98EF3412A}">
  <ds:schemaRefs>
    <ds:schemaRef ds:uri="ESRI.ArcGIS.Mapping.OfficeIntegration.PowerPointInfo"/>
  </ds:schemaRefs>
</ds:datastoreItem>
</file>

<file path=customXml/itemProps14.xml><?xml version="1.0" encoding="utf-8"?>
<ds:datastoreItem xmlns:ds="http://schemas.openxmlformats.org/officeDocument/2006/customXml" ds:itemID="{5E29F1FA-9541-49EE-9051-E84473DA2A46}">
  <ds:schemaRefs>
    <ds:schemaRef ds:uri="ESRI.ArcGIS.Mapping.OfficeIntegration.PowerPointInfo"/>
  </ds:schemaRefs>
</ds:datastoreItem>
</file>

<file path=customXml/itemProps140.xml><?xml version="1.0" encoding="utf-8"?>
<ds:datastoreItem xmlns:ds="http://schemas.openxmlformats.org/officeDocument/2006/customXml" ds:itemID="{94694F9F-BF20-4C54-87D0-43A8F2CCBB74}">
  <ds:schemaRefs>
    <ds:schemaRef ds:uri="ESRI.ArcGIS.Mapping.OfficeIntegration.PowerPointInfo"/>
  </ds:schemaRefs>
</ds:datastoreItem>
</file>

<file path=customXml/itemProps141.xml><?xml version="1.0" encoding="utf-8"?>
<ds:datastoreItem xmlns:ds="http://schemas.openxmlformats.org/officeDocument/2006/customXml" ds:itemID="{D0B1AB2B-4337-4B13-839B-A03497C3BE31}">
  <ds:schemaRefs>
    <ds:schemaRef ds:uri="ESRI.ArcGIS.Mapping.OfficeIntegration.PowerPointInfo"/>
  </ds:schemaRefs>
</ds:datastoreItem>
</file>

<file path=customXml/itemProps142.xml><?xml version="1.0" encoding="utf-8"?>
<ds:datastoreItem xmlns:ds="http://schemas.openxmlformats.org/officeDocument/2006/customXml" ds:itemID="{0DEED53A-C216-4C30-914C-38479D714F82}">
  <ds:schemaRefs>
    <ds:schemaRef ds:uri="ESRI.ArcGIS.Mapping.OfficeIntegration.PowerPointInfo"/>
  </ds:schemaRefs>
</ds:datastoreItem>
</file>

<file path=customXml/itemProps143.xml><?xml version="1.0" encoding="utf-8"?>
<ds:datastoreItem xmlns:ds="http://schemas.openxmlformats.org/officeDocument/2006/customXml" ds:itemID="{45D41322-9191-4BDF-945D-A23613C9EC83}">
  <ds:schemaRefs>
    <ds:schemaRef ds:uri="ESRI.ArcGIS.Mapping.OfficeIntegration.PowerPointInfo"/>
  </ds:schemaRefs>
</ds:datastoreItem>
</file>

<file path=customXml/itemProps144.xml><?xml version="1.0" encoding="utf-8"?>
<ds:datastoreItem xmlns:ds="http://schemas.openxmlformats.org/officeDocument/2006/customXml" ds:itemID="{22C2EC77-E441-4B56-8369-ED4AC2B86DEA}">
  <ds:schemaRefs>
    <ds:schemaRef ds:uri="ESRI.ArcGIS.Mapping.OfficeIntegration.PowerPointInfo"/>
  </ds:schemaRefs>
</ds:datastoreItem>
</file>

<file path=customXml/itemProps145.xml><?xml version="1.0" encoding="utf-8"?>
<ds:datastoreItem xmlns:ds="http://schemas.openxmlformats.org/officeDocument/2006/customXml" ds:itemID="{50D61D77-F96F-4BD0-97FF-2597AF38FF67}">
  <ds:schemaRefs>
    <ds:schemaRef ds:uri="ESRI.ArcGIS.Mapping.OfficeIntegration.PowerPointInfo"/>
  </ds:schemaRefs>
</ds:datastoreItem>
</file>

<file path=customXml/itemProps146.xml><?xml version="1.0" encoding="utf-8"?>
<ds:datastoreItem xmlns:ds="http://schemas.openxmlformats.org/officeDocument/2006/customXml" ds:itemID="{3541D82A-DE73-4D52-A608-CA6013FE6FCE}">
  <ds:schemaRefs>
    <ds:schemaRef ds:uri="ESRI.ArcGIS.Mapping.OfficeIntegration.PowerPointInfo"/>
  </ds:schemaRefs>
</ds:datastoreItem>
</file>

<file path=customXml/itemProps147.xml><?xml version="1.0" encoding="utf-8"?>
<ds:datastoreItem xmlns:ds="http://schemas.openxmlformats.org/officeDocument/2006/customXml" ds:itemID="{629BE120-9B29-4071-9B74-BC14D64E2EB1}">
  <ds:schemaRefs>
    <ds:schemaRef ds:uri="ESRI.ArcGIS.Mapping.OfficeIntegration.PowerPointInfo"/>
  </ds:schemaRefs>
</ds:datastoreItem>
</file>

<file path=customXml/itemProps148.xml><?xml version="1.0" encoding="utf-8"?>
<ds:datastoreItem xmlns:ds="http://schemas.openxmlformats.org/officeDocument/2006/customXml" ds:itemID="{C7321794-C648-4D8B-8FB6-CE8EE645F81D}">
  <ds:schemaRefs>
    <ds:schemaRef ds:uri="ESRI.ArcGIS.Mapping.OfficeIntegration.PowerPointInfo"/>
  </ds:schemaRefs>
</ds:datastoreItem>
</file>

<file path=customXml/itemProps149.xml><?xml version="1.0" encoding="utf-8"?>
<ds:datastoreItem xmlns:ds="http://schemas.openxmlformats.org/officeDocument/2006/customXml" ds:itemID="{C584B186-C220-4C63-A05C-7AA46086D79D}">
  <ds:schemaRefs>
    <ds:schemaRef ds:uri="ESRI.ArcGIS.Mapping.OfficeIntegration.PowerPointInfo"/>
  </ds:schemaRefs>
</ds:datastoreItem>
</file>

<file path=customXml/itemProps15.xml><?xml version="1.0" encoding="utf-8"?>
<ds:datastoreItem xmlns:ds="http://schemas.openxmlformats.org/officeDocument/2006/customXml" ds:itemID="{8CCB1031-261A-4D1C-B883-DDC3EEC4B057}">
  <ds:schemaRefs>
    <ds:schemaRef ds:uri="ESRI.ArcGIS.Mapping.OfficeIntegration.PowerPointInfo"/>
  </ds:schemaRefs>
</ds:datastoreItem>
</file>

<file path=customXml/itemProps150.xml><?xml version="1.0" encoding="utf-8"?>
<ds:datastoreItem xmlns:ds="http://schemas.openxmlformats.org/officeDocument/2006/customXml" ds:itemID="{B2B530A2-CC9E-4F19-9960-0282480E1F6E}">
  <ds:schemaRefs>
    <ds:schemaRef ds:uri="ESRI.ArcGIS.Mapping.OfficeIntegration.PowerPointInfo"/>
  </ds:schemaRefs>
</ds:datastoreItem>
</file>

<file path=customXml/itemProps151.xml><?xml version="1.0" encoding="utf-8"?>
<ds:datastoreItem xmlns:ds="http://schemas.openxmlformats.org/officeDocument/2006/customXml" ds:itemID="{CEF32A8E-5756-4BF5-B1E1-38A43C691AF8}">
  <ds:schemaRefs>
    <ds:schemaRef ds:uri="ESRI.ArcGIS.Mapping.OfficeIntegration.PowerPointInfo"/>
  </ds:schemaRefs>
</ds:datastoreItem>
</file>

<file path=customXml/itemProps152.xml><?xml version="1.0" encoding="utf-8"?>
<ds:datastoreItem xmlns:ds="http://schemas.openxmlformats.org/officeDocument/2006/customXml" ds:itemID="{44A9D80D-F257-4C31-BE88-F755C2EA208D}">
  <ds:schemaRefs>
    <ds:schemaRef ds:uri="ESRI.ArcGIS.Mapping.OfficeIntegration.PowerPointInfo"/>
  </ds:schemaRefs>
</ds:datastoreItem>
</file>

<file path=customXml/itemProps153.xml><?xml version="1.0" encoding="utf-8"?>
<ds:datastoreItem xmlns:ds="http://schemas.openxmlformats.org/officeDocument/2006/customXml" ds:itemID="{48A54437-1A9E-4ABB-B9CA-878EF3D70B98}">
  <ds:schemaRefs>
    <ds:schemaRef ds:uri="ESRI.ArcGIS.Mapping.OfficeIntegration.PowerPointInfo"/>
  </ds:schemaRefs>
</ds:datastoreItem>
</file>

<file path=customXml/itemProps154.xml><?xml version="1.0" encoding="utf-8"?>
<ds:datastoreItem xmlns:ds="http://schemas.openxmlformats.org/officeDocument/2006/customXml" ds:itemID="{A18C1507-3671-4968-8DEE-6F884A8BB33A}">
  <ds:schemaRefs>
    <ds:schemaRef ds:uri="ESRI.ArcGIS.Mapping.OfficeIntegration.PowerPointInfo"/>
  </ds:schemaRefs>
</ds:datastoreItem>
</file>

<file path=customXml/itemProps155.xml><?xml version="1.0" encoding="utf-8"?>
<ds:datastoreItem xmlns:ds="http://schemas.openxmlformats.org/officeDocument/2006/customXml" ds:itemID="{BEFA549D-6D49-4D52-9B52-F03D17DC33EB}">
  <ds:schemaRefs>
    <ds:schemaRef ds:uri="ESRI.ArcGIS.Mapping.OfficeIntegration.PowerPointInfo"/>
  </ds:schemaRefs>
</ds:datastoreItem>
</file>

<file path=customXml/itemProps156.xml><?xml version="1.0" encoding="utf-8"?>
<ds:datastoreItem xmlns:ds="http://schemas.openxmlformats.org/officeDocument/2006/customXml" ds:itemID="{177D9CA5-A4F8-40D3-AA77-4F9C01479882}">
  <ds:schemaRefs>
    <ds:schemaRef ds:uri="ESRI.ArcGIS.Mapping.OfficeIntegration.PowerPointInfo"/>
  </ds:schemaRefs>
</ds:datastoreItem>
</file>

<file path=customXml/itemProps157.xml><?xml version="1.0" encoding="utf-8"?>
<ds:datastoreItem xmlns:ds="http://schemas.openxmlformats.org/officeDocument/2006/customXml" ds:itemID="{EFDE12F2-F490-42F7-A3EF-64BCE123B60A}">
  <ds:schemaRefs>
    <ds:schemaRef ds:uri="ESRI.ArcGIS.Mapping.OfficeIntegration.PowerPointInfo"/>
  </ds:schemaRefs>
</ds:datastoreItem>
</file>

<file path=customXml/itemProps158.xml><?xml version="1.0" encoding="utf-8"?>
<ds:datastoreItem xmlns:ds="http://schemas.openxmlformats.org/officeDocument/2006/customXml" ds:itemID="{FB6AA82C-7389-4898-A3EA-7CF4D818E215}">
  <ds:schemaRefs>
    <ds:schemaRef ds:uri="ESRI.ArcGIS.Mapping.OfficeIntegration.PowerPointInfo"/>
  </ds:schemaRefs>
</ds:datastoreItem>
</file>

<file path=customXml/itemProps159.xml><?xml version="1.0" encoding="utf-8"?>
<ds:datastoreItem xmlns:ds="http://schemas.openxmlformats.org/officeDocument/2006/customXml" ds:itemID="{566DB384-CB62-43C2-846E-71E7EE52C915}">
  <ds:schemaRefs>
    <ds:schemaRef ds:uri="ESRI.ArcGIS.Mapping.OfficeIntegration.PowerPointInfo"/>
  </ds:schemaRefs>
</ds:datastoreItem>
</file>

<file path=customXml/itemProps16.xml><?xml version="1.0" encoding="utf-8"?>
<ds:datastoreItem xmlns:ds="http://schemas.openxmlformats.org/officeDocument/2006/customXml" ds:itemID="{3973FB3C-BA58-4B4B-A640-7F2C542054AE}">
  <ds:schemaRefs>
    <ds:schemaRef ds:uri="ESRI.ArcGIS.Mapping.OfficeIntegration.PowerPointInfo"/>
  </ds:schemaRefs>
</ds:datastoreItem>
</file>

<file path=customXml/itemProps160.xml><?xml version="1.0" encoding="utf-8"?>
<ds:datastoreItem xmlns:ds="http://schemas.openxmlformats.org/officeDocument/2006/customXml" ds:itemID="{2335CDC5-4A74-4909-901F-5B3F69A5CB31}">
  <ds:schemaRefs>
    <ds:schemaRef ds:uri="ESRI.ArcGIS.Mapping.OfficeIntegration.PowerPointInfo"/>
  </ds:schemaRefs>
</ds:datastoreItem>
</file>

<file path=customXml/itemProps161.xml><?xml version="1.0" encoding="utf-8"?>
<ds:datastoreItem xmlns:ds="http://schemas.openxmlformats.org/officeDocument/2006/customXml" ds:itemID="{56130FD5-E715-4106-9CA8-D75FEB99ABEF}">
  <ds:schemaRefs>
    <ds:schemaRef ds:uri="ESRI.ArcGIS.Mapping.OfficeIntegration.PowerPointInfo"/>
  </ds:schemaRefs>
</ds:datastoreItem>
</file>

<file path=customXml/itemProps162.xml><?xml version="1.0" encoding="utf-8"?>
<ds:datastoreItem xmlns:ds="http://schemas.openxmlformats.org/officeDocument/2006/customXml" ds:itemID="{883D73F2-863C-4855-95A9-718EC1623796}">
  <ds:schemaRefs>
    <ds:schemaRef ds:uri="ESRI.ArcGIS.Mapping.OfficeIntegration.PowerPointInfo"/>
  </ds:schemaRefs>
</ds:datastoreItem>
</file>

<file path=customXml/itemProps163.xml><?xml version="1.0" encoding="utf-8"?>
<ds:datastoreItem xmlns:ds="http://schemas.openxmlformats.org/officeDocument/2006/customXml" ds:itemID="{E97C7DDC-ACB8-4E32-B766-EEDEB96AFDE7}">
  <ds:schemaRefs>
    <ds:schemaRef ds:uri="ESRI.ArcGIS.Mapping.OfficeIntegration.PowerPointInfo"/>
  </ds:schemaRefs>
</ds:datastoreItem>
</file>

<file path=customXml/itemProps164.xml><?xml version="1.0" encoding="utf-8"?>
<ds:datastoreItem xmlns:ds="http://schemas.openxmlformats.org/officeDocument/2006/customXml" ds:itemID="{F47DA77E-112A-47E6-9334-815361FCCB87}">
  <ds:schemaRefs>
    <ds:schemaRef ds:uri="ESRI.ArcGIS.Mapping.OfficeIntegration.PowerPointInfo"/>
  </ds:schemaRefs>
</ds:datastoreItem>
</file>

<file path=customXml/itemProps165.xml><?xml version="1.0" encoding="utf-8"?>
<ds:datastoreItem xmlns:ds="http://schemas.openxmlformats.org/officeDocument/2006/customXml" ds:itemID="{88ECFCB1-1AD7-4498-855E-E3D517BD7F46}">
  <ds:schemaRefs>
    <ds:schemaRef ds:uri="ESRI.ArcGIS.Mapping.OfficeIntegration.PowerPointInfo"/>
  </ds:schemaRefs>
</ds:datastoreItem>
</file>

<file path=customXml/itemProps166.xml><?xml version="1.0" encoding="utf-8"?>
<ds:datastoreItem xmlns:ds="http://schemas.openxmlformats.org/officeDocument/2006/customXml" ds:itemID="{FB4BA4B7-6EC5-468F-A175-9AACE3018497}">
  <ds:schemaRefs>
    <ds:schemaRef ds:uri="ESRI.ArcGIS.Mapping.OfficeIntegration.PowerPointInfo"/>
  </ds:schemaRefs>
</ds:datastoreItem>
</file>

<file path=customXml/itemProps167.xml><?xml version="1.0" encoding="utf-8"?>
<ds:datastoreItem xmlns:ds="http://schemas.openxmlformats.org/officeDocument/2006/customXml" ds:itemID="{6CA3C5F5-DE7A-4A1B-9571-0BAC0B137C18}">
  <ds:schemaRefs>
    <ds:schemaRef ds:uri="ESRI.ArcGIS.Mapping.OfficeIntegration.PowerPointInfo"/>
  </ds:schemaRefs>
</ds:datastoreItem>
</file>

<file path=customXml/itemProps168.xml><?xml version="1.0" encoding="utf-8"?>
<ds:datastoreItem xmlns:ds="http://schemas.openxmlformats.org/officeDocument/2006/customXml" ds:itemID="{DAF0A3E3-D3E9-4D7F-9A6F-C4A3A9CD2D82}">
  <ds:schemaRefs>
    <ds:schemaRef ds:uri="ESRI.ArcGIS.Mapping.OfficeIntegration.PowerPointInfo"/>
  </ds:schemaRefs>
</ds:datastoreItem>
</file>

<file path=customXml/itemProps169.xml><?xml version="1.0" encoding="utf-8"?>
<ds:datastoreItem xmlns:ds="http://schemas.openxmlformats.org/officeDocument/2006/customXml" ds:itemID="{F7679F32-A441-4FBF-9166-9F5AE3399DD6}">
  <ds:schemaRefs>
    <ds:schemaRef ds:uri="ESRI.ArcGIS.Mapping.OfficeIntegration.PowerPointInfo"/>
  </ds:schemaRefs>
</ds:datastoreItem>
</file>

<file path=customXml/itemProps17.xml><?xml version="1.0" encoding="utf-8"?>
<ds:datastoreItem xmlns:ds="http://schemas.openxmlformats.org/officeDocument/2006/customXml" ds:itemID="{955C25C4-0095-4049-BA6B-15D54EEDF404}">
  <ds:schemaRefs>
    <ds:schemaRef ds:uri="ESRI.ArcGIS.Mapping.OfficeIntegration.PowerPointInfo"/>
  </ds:schemaRefs>
</ds:datastoreItem>
</file>

<file path=customXml/itemProps170.xml><?xml version="1.0" encoding="utf-8"?>
<ds:datastoreItem xmlns:ds="http://schemas.openxmlformats.org/officeDocument/2006/customXml" ds:itemID="{51D98729-FA52-49DB-AECC-9861B2A1DCA7}">
  <ds:schemaRefs>
    <ds:schemaRef ds:uri="ESRI.ArcGIS.Mapping.OfficeIntegration.PowerPointInfo"/>
  </ds:schemaRefs>
</ds:datastoreItem>
</file>

<file path=customXml/itemProps171.xml><?xml version="1.0" encoding="utf-8"?>
<ds:datastoreItem xmlns:ds="http://schemas.openxmlformats.org/officeDocument/2006/customXml" ds:itemID="{E314EE36-E4BB-4A9D-A4B4-746CD3F4AB39}">
  <ds:schemaRefs>
    <ds:schemaRef ds:uri="ESRI.ArcGIS.Mapping.OfficeIntegration.PowerPointInfo"/>
  </ds:schemaRefs>
</ds:datastoreItem>
</file>

<file path=customXml/itemProps172.xml><?xml version="1.0" encoding="utf-8"?>
<ds:datastoreItem xmlns:ds="http://schemas.openxmlformats.org/officeDocument/2006/customXml" ds:itemID="{7B3A403B-FE1A-4DE2-B7FD-831C67E83D50}">
  <ds:schemaRefs>
    <ds:schemaRef ds:uri="ESRI.ArcGIS.Mapping.OfficeIntegration.PowerPointInfo"/>
  </ds:schemaRefs>
</ds:datastoreItem>
</file>

<file path=customXml/itemProps173.xml><?xml version="1.0" encoding="utf-8"?>
<ds:datastoreItem xmlns:ds="http://schemas.openxmlformats.org/officeDocument/2006/customXml" ds:itemID="{4CB2C05E-6BDB-439C-8673-283F536A133B}">
  <ds:schemaRefs>
    <ds:schemaRef ds:uri="ESRI.ArcGIS.Mapping.OfficeIntegration.PowerPointInfo"/>
  </ds:schemaRefs>
</ds:datastoreItem>
</file>

<file path=customXml/itemProps174.xml><?xml version="1.0" encoding="utf-8"?>
<ds:datastoreItem xmlns:ds="http://schemas.openxmlformats.org/officeDocument/2006/customXml" ds:itemID="{CAF3AE61-712E-4F23-A942-D217CCB7A2FC}">
  <ds:schemaRefs>
    <ds:schemaRef ds:uri="ESRI.ArcGIS.Mapping.OfficeIntegration.PowerPointInfo"/>
  </ds:schemaRefs>
</ds:datastoreItem>
</file>

<file path=customXml/itemProps175.xml><?xml version="1.0" encoding="utf-8"?>
<ds:datastoreItem xmlns:ds="http://schemas.openxmlformats.org/officeDocument/2006/customXml" ds:itemID="{554D211E-C375-4C90-AB3A-E9B2BFF5A779}">
  <ds:schemaRefs>
    <ds:schemaRef ds:uri="ESRI.ArcGIS.Mapping.OfficeIntegration.PowerPointInfo"/>
  </ds:schemaRefs>
</ds:datastoreItem>
</file>

<file path=customXml/itemProps176.xml><?xml version="1.0" encoding="utf-8"?>
<ds:datastoreItem xmlns:ds="http://schemas.openxmlformats.org/officeDocument/2006/customXml" ds:itemID="{5A0D3425-852A-4975-A154-63D6FF602915}">
  <ds:schemaRefs>
    <ds:schemaRef ds:uri="ESRI.ArcGIS.Mapping.OfficeIntegration.PowerPointInfo"/>
  </ds:schemaRefs>
</ds:datastoreItem>
</file>

<file path=customXml/itemProps177.xml><?xml version="1.0" encoding="utf-8"?>
<ds:datastoreItem xmlns:ds="http://schemas.openxmlformats.org/officeDocument/2006/customXml" ds:itemID="{7F657B89-2847-4AA5-9E17-4333724D69FB}">
  <ds:schemaRefs>
    <ds:schemaRef ds:uri="ESRI.ArcGIS.Mapping.OfficeIntegration.PowerPointInfo"/>
  </ds:schemaRefs>
</ds:datastoreItem>
</file>

<file path=customXml/itemProps178.xml><?xml version="1.0" encoding="utf-8"?>
<ds:datastoreItem xmlns:ds="http://schemas.openxmlformats.org/officeDocument/2006/customXml" ds:itemID="{584F9969-6788-44E6-B5C2-E49443F9F80E}">
  <ds:schemaRefs>
    <ds:schemaRef ds:uri="ESRI.ArcGIS.Mapping.OfficeIntegration.PowerPointInfo"/>
  </ds:schemaRefs>
</ds:datastoreItem>
</file>

<file path=customXml/itemProps179.xml><?xml version="1.0" encoding="utf-8"?>
<ds:datastoreItem xmlns:ds="http://schemas.openxmlformats.org/officeDocument/2006/customXml" ds:itemID="{BA501874-1E10-4957-8495-8DE76CD3C4B4}">
  <ds:schemaRefs>
    <ds:schemaRef ds:uri="ESRI.ArcGIS.Mapping.OfficeIntegration.PowerPointInfo"/>
  </ds:schemaRefs>
</ds:datastoreItem>
</file>

<file path=customXml/itemProps18.xml><?xml version="1.0" encoding="utf-8"?>
<ds:datastoreItem xmlns:ds="http://schemas.openxmlformats.org/officeDocument/2006/customXml" ds:itemID="{2DF73F71-672D-41C4-8708-AC5EEF23A428}">
  <ds:schemaRefs>
    <ds:schemaRef ds:uri="ESRI.ArcGIS.Mapping.OfficeIntegration.PowerPointInfo"/>
  </ds:schemaRefs>
</ds:datastoreItem>
</file>

<file path=customXml/itemProps180.xml><?xml version="1.0" encoding="utf-8"?>
<ds:datastoreItem xmlns:ds="http://schemas.openxmlformats.org/officeDocument/2006/customXml" ds:itemID="{343A91AF-4C5C-46A8-AC5B-D8D71D715FF5}">
  <ds:schemaRefs>
    <ds:schemaRef ds:uri="ESRI.ArcGIS.Mapping.OfficeIntegration.PowerPointInfo"/>
  </ds:schemaRefs>
</ds:datastoreItem>
</file>

<file path=customXml/itemProps181.xml><?xml version="1.0" encoding="utf-8"?>
<ds:datastoreItem xmlns:ds="http://schemas.openxmlformats.org/officeDocument/2006/customXml" ds:itemID="{ACD1B121-8C34-4D30-934F-2BB65812B627}">
  <ds:schemaRefs>
    <ds:schemaRef ds:uri="ESRI.ArcGIS.Mapping.OfficeIntegration.PowerPointInfo"/>
  </ds:schemaRefs>
</ds:datastoreItem>
</file>

<file path=customXml/itemProps182.xml><?xml version="1.0" encoding="utf-8"?>
<ds:datastoreItem xmlns:ds="http://schemas.openxmlformats.org/officeDocument/2006/customXml" ds:itemID="{25E1564C-D1CC-433D-BA5F-7B1B037DD498}">
  <ds:schemaRefs>
    <ds:schemaRef ds:uri="ESRI.ArcGIS.Mapping.OfficeIntegration.PowerPointInfo"/>
  </ds:schemaRefs>
</ds:datastoreItem>
</file>

<file path=customXml/itemProps183.xml><?xml version="1.0" encoding="utf-8"?>
<ds:datastoreItem xmlns:ds="http://schemas.openxmlformats.org/officeDocument/2006/customXml" ds:itemID="{A44BBDF6-C09F-4308-AFAD-21E6903A47A9}">
  <ds:schemaRefs>
    <ds:schemaRef ds:uri="ESRI.ArcGIS.Mapping.OfficeIntegration.PowerPointInfo"/>
  </ds:schemaRefs>
</ds:datastoreItem>
</file>

<file path=customXml/itemProps184.xml><?xml version="1.0" encoding="utf-8"?>
<ds:datastoreItem xmlns:ds="http://schemas.openxmlformats.org/officeDocument/2006/customXml" ds:itemID="{2397EF73-22FF-4AEB-AD15-6864B9A30C85}">
  <ds:schemaRefs>
    <ds:schemaRef ds:uri="ESRI.ArcGIS.Mapping.OfficeIntegration.PowerPointInfo"/>
  </ds:schemaRefs>
</ds:datastoreItem>
</file>

<file path=customXml/itemProps185.xml><?xml version="1.0" encoding="utf-8"?>
<ds:datastoreItem xmlns:ds="http://schemas.openxmlformats.org/officeDocument/2006/customXml" ds:itemID="{6097803B-BC32-407E-B011-402F84BCFED0}">
  <ds:schemaRefs>
    <ds:schemaRef ds:uri="ESRI.ArcGIS.Mapping.OfficeIntegration.PowerPointInfo"/>
  </ds:schemaRefs>
</ds:datastoreItem>
</file>

<file path=customXml/itemProps186.xml><?xml version="1.0" encoding="utf-8"?>
<ds:datastoreItem xmlns:ds="http://schemas.openxmlformats.org/officeDocument/2006/customXml" ds:itemID="{BFF61CB1-293F-40AD-BE91-434CF42D56E8}">
  <ds:schemaRefs>
    <ds:schemaRef ds:uri="ESRI.ArcGIS.Mapping.OfficeIntegration.PowerPointInfo"/>
  </ds:schemaRefs>
</ds:datastoreItem>
</file>

<file path=customXml/itemProps187.xml><?xml version="1.0" encoding="utf-8"?>
<ds:datastoreItem xmlns:ds="http://schemas.openxmlformats.org/officeDocument/2006/customXml" ds:itemID="{6930FC36-66BF-40B6-A233-535854437706}">
  <ds:schemaRefs>
    <ds:schemaRef ds:uri="ESRI.ArcGIS.Mapping.OfficeIntegration.PowerPointInfo"/>
  </ds:schemaRefs>
</ds:datastoreItem>
</file>

<file path=customXml/itemProps188.xml><?xml version="1.0" encoding="utf-8"?>
<ds:datastoreItem xmlns:ds="http://schemas.openxmlformats.org/officeDocument/2006/customXml" ds:itemID="{51B657FE-5FB0-4C03-BB6B-9F371F5EEEC4}">
  <ds:schemaRefs>
    <ds:schemaRef ds:uri="ESRI.ArcGIS.Mapping.OfficeIntegration.PowerPointInfo"/>
  </ds:schemaRefs>
</ds:datastoreItem>
</file>

<file path=customXml/itemProps189.xml><?xml version="1.0" encoding="utf-8"?>
<ds:datastoreItem xmlns:ds="http://schemas.openxmlformats.org/officeDocument/2006/customXml" ds:itemID="{87180389-F45B-4EAF-BBC3-7C698868A160}">
  <ds:schemaRefs>
    <ds:schemaRef ds:uri="ESRI.ArcGIS.Mapping.OfficeIntegration.PowerPointInfo"/>
  </ds:schemaRefs>
</ds:datastoreItem>
</file>

<file path=customXml/itemProps19.xml><?xml version="1.0" encoding="utf-8"?>
<ds:datastoreItem xmlns:ds="http://schemas.openxmlformats.org/officeDocument/2006/customXml" ds:itemID="{345227B9-44BC-4F77-A995-D6CA5DA737C9}">
  <ds:schemaRefs>
    <ds:schemaRef ds:uri="ESRI.ArcGIS.Mapping.OfficeIntegration.PowerPointInfo"/>
  </ds:schemaRefs>
</ds:datastoreItem>
</file>

<file path=customXml/itemProps190.xml><?xml version="1.0" encoding="utf-8"?>
<ds:datastoreItem xmlns:ds="http://schemas.openxmlformats.org/officeDocument/2006/customXml" ds:itemID="{FA036D05-384D-4F29-BB22-CA379FE5A22B}">
  <ds:schemaRefs>
    <ds:schemaRef ds:uri="ESRI.ArcGIS.Mapping.OfficeIntegration.PowerPointInfo"/>
  </ds:schemaRefs>
</ds:datastoreItem>
</file>

<file path=customXml/itemProps191.xml><?xml version="1.0" encoding="utf-8"?>
<ds:datastoreItem xmlns:ds="http://schemas.openxmlformats.org/officeDocument/2006/customXml" ds:itemID="{D0525FEF-145A-4E34-8B95-EDA9B57C12CD}">
  <ds:schemaRefs>
    <ds:schemaRef ds:uri="ESRI.ArcGIS.Mapping.OfficeIntegration.PowerPointInfo"/>
  </ds:schemaRefs>
</ds:datastoreItem>
</file>

<file path=customXml/itemProps192.xml><?xml version="1.0" encoding="utf-8"?>
<ds:datastoreItem xmlns:ds="http://schemas.openxmlformats.org/officeDocument/2006/customXml" ds:itemID="{2E7646D0-343D-4C0E-9AAA-2EA826CE9704}">
  <ds:schemaRefs>
    <ds:schemaRef ds:uri="ESRI.ArcGIS.Mapping.OfficeIntegration.PowerPointInfo"/>
  </ds:schemaRefs>
</ds:datastoreItem>
</file>

<file path=customXml/itemProps193.xml><?xml version="1.0" encoding="utf-8"?>
<ds:datastoreItem xmlns:ds="http://schemas.openxmlformats.org/officeDocument/2006/customXml" ds:itemID="{83FFDAD8-2593-42C3-8DE2-0A21A8A27FC4}">
  <ds:schemaRefs>
    <ds:schemaRef ds:uri="ESRI.ArcGIS.Mapping.OfficeIntegration.PowerPointInfo"/>
  </ds:schemaRefs>
</ds:datastoreItem>
</file>

<file path=customXml/itemProps194.xml><?xml version="1.0" encoding="utf-8"?>
<ds:datastoreItem xmlns:ds="http://schemas.openxmlformats.org/officeDocument/2006/customXml" ds:itemID="{190EF056-A3D4-4133-8C6C-C12650F78604}">
  <ds:schemaRefs>
    <ds:schemaRef ds:uri="ESRI.ArcGIS.Mapping.OfficeIntegration.PowerPointInfo"/>
  </ds:schemaRefs>
</ds:datastoreItem>
</file>

<file path=customXml/itemProps195.xml><?xml version="1.0" encoding="utf-8"?>
<ds:datastoreItem xmlns:ds="http://schemas.openxmlformats.org/officeDocument/2006/customXml" ds:itemID="{90991F5D-2B41-4DAE-8697-950D18066365}">
  <ds:schemaRefs>
    <ds:schemaRef ds:uri="ESRI.ArcGIS.Mapping.OfficeIntegration.PowerPointInfo"/>
  </ds:schemaRefs>
</ds:datastoreItem>
</file>

<file path=customXml/itemProps196.xml><?xml version="1.0" encoding="utf-8"?>
<ds:datastoreItem xmlns:ds="http://schemas.openxmlformats.org/officeDocument/2006/customXml" ds:itemID="{6692DB87-4132-42A6-9498-B20328BC9D1B}">
  <ds:schemaRefs>
    <ds:schemaRef ds:uri="ESRI.ArcGIS.Mapping.OfficeIntegration.PowerPointInfo"/>
  </ds:schemaRefs>
</ds:datastoreItem>
</file>

<file path=customXml/itemProps197.xml><?xml version="1.0" encoding="utf-8"?>
<ds:datastoreItem xmlns:ds="http://schemas.openxmlformats.org/officeDocument/2006/customXml" ds:itemID="{3561B3D5-A8D3-449F-B065-20190322D247}">
  <ds:schemaRefs>
    <ds:schemaRef ds:uri="ESRI.ArcGIS.Mapping.OfficeIntegration.PowerPointInfo"/>
  </ds:schemaRefs>
</ds:datastoreItem>
</file>

<file path=customXml/itemProps198.xml><?xml version="1.0" encoding="utf-8"?>
<ds:datastoreItem xmlns:ds="http://schemas.openxmlformats.org/officeDocument/2006/customXml" ds:itemID="{784DEF2B-657D-4F93-BC20-ED531C34260E}">
  <ds:schemaRefs>
    <ds:schemaRef ds:uri="ESRI.ArcGIS.Mapping.OfficeIntegration.PowerPointInfo"/>
  </ds:schemaRefs>
</ds:datastoreItem>
</file>

<file path=customXml/itemProps199.xml><?xml version="1.0" encoding="utf-8"?>
<ds:datastoreItem xmlns:ds="http://schemas.openxmlformats.org/officeDocument/2006/customXml" ds:itemID="{1E8DDFFC-403C-4BFF-BB05-8DDBE9A4FE82}">
  <ds:schemaRefs>
    <ds:schemaRef ds:uri="ESRI.ArcGIS.Mapping.OfficeIntegration.PowerPointInfo"/>
  </ds:schemaRefs>
</ds:datastoreItem>
</file>

<file path=customXml/itemProps2.xml><?xml version="1.0" encoding="utf-8"?>
<ds:datastoreItem xmlns:ds="http://schemas.openxmlformats.org/officeDocument/2006/customXml" ds:itemID="{8EF7B443-16D1-4B2B-A6D2-DBFB779230E5}">
  <ds:schemaRefs>
    <ds:schemaRef ds:uri="ESRI.ArcGIS.Mapping.OfficeIntegration.PowerPointInfo"/>
  </ds:schemaRefs>
</ds:datastoreItem>
</file>

<file path=customXml/itemProps20.xml><?xml version="1.0" encoding="utf-8"?>
<ds:datastoreItem xmlns:ds="http://schemas.openxmlformats.org/officeDocument/2006/customXml" ds:itemID="{20AC2B04-D3A3-4E8C-BBB0-2190705DAA4C}">
  <ds:schemaRefs>
    <ds:schemaRef ds:uri="ESRI.ArcGIS.Mapping.OfficeIntegration.PowerPointInfo"/>
  </ds:schemaRefs>
</ds:datastoreItem>
</file>

<file path=customXml/itemProps200.xml><?xml version="1.0" encoding="utf-8"?>
<ds:datastoreItem xmlns:ds="http://schemas.openxmlformats.org/officeDocument/2006/customXml" ds:itemID="{DC8D743A-0FFA-4CF4-84BF-B8E10F6D6E5E}">
  <ds:schemaRefs>
    <ds:schemaRef ds:uri="ESRI.ArcGIS.Mapping.OfficeIntegration.PowerPointInfo"/>
  </ds:schemaRefs>
</ds:datastoreItem>
</file>

<file path=customXml/itemProps201.xml><?xml version="1.0" encoding="utf-8"?>
<ds:datastoreItem xmlns:ds="http://schemas.openxmlformats.org/officeDocument/2006/customXml" ds:itemID="{087EDF8D-7AA6-49AF-AAAE-2508A826E39C}">
  <ds:schemaRefs>
    <ds:schemaRef ds:uri="ESRI.ArcGIS.Mapping.OfficeIntegration.PowerPointInfo"/>
  </ds:schemaRefs>
</ds:datastoreItem>
</file>

<file path=customXml/itemProps202.xml><?xml version="1.0" encoding="utf-8"?>
<ds:datastoreItem xmlns:ds="http://schemas.openxmlformats.org/officeDocument/2006/customXml" ds:itemID="{27B23582-885A-46C7-B8D6-94B8FF48FA31}">
  <ds:schemaRefs>
    <ds:schemaRef ds:uri="ESRI.ArcGIS.Mapping.OfficeIntegration.PowerPointInfo"/>
  </ds:schemaRefs>
</ds:datastoreItem>
</file>

<file path=customXml/itemProps203.xml><?xml version="1.0" encoding="utf-8"?>
<ds:datastoreItem xmlns:ds="http://schemas.openxmlformats.org/officeDocument/2006/customXml" ds:itemID="{05E06F59-6F1F-4F59-BCA6-31E51C8298B9}">
  <ds:schemaRefs>
    <ds:schemaRef ds:uri="ESRI.ArcGIS.Mapping.OfficeIntegration.PowerPointInfo"/>
  </ds:schemaRefs>
</ds:datastoreItem>
</file>

<file path=customXml/itemProps204.xml><?xml version="1.0" encoding="utf-8"?>
<ds:datastoreItem xmlns:ds="http://schemas.openxmlformats.org/officeDocument/2006/customXml" ds:itemID="{2591FCA4-1165-4DAA-AE61-5818348F1F1D}">
  <ds:schemaRefs>
    <ds:schemaRef ds:uri="ESRI.ArcGIS.Mapping.OfficeIntegration.PowerPointInfo"/>
  </ds:schemaRefs>
</ds:datastoreItem>
</file>

<file path=customXml/itemProps205.xml><?xml version="1.0" encoding="utf-8"?>
<ds:datastoreItem xmlns:ds="http://schemas.openxmlformats.org/officeDocument/2006/customXml" ds:itemID="{C120E8A6-3682-4569-8925-FCBC51D590C1}">
  <ds:schemaRefs>
    <ds:schemaRef ds:uri="ESRI.ArcGIS.Mapping.OfficeIntegration.PowerPointInfo"/>
  </ds:schemaRefs>
</ds:datastoreItem>
</file>

<file path=customXml/itemProps206.xml><?xml version="1.0" encoding="utf-8"?>
<ds:datastoreItem xmlns:ds="http://schemas.openxmlformats.org/officeDocument/2006/customXml" ds:itemID="{FB09834A-5F7B-4923-A9BE-AFBF057CE56F}">
  <ds:schemaRefs>
    <ds:schemaRef ds:uri="ESRI.ArcGIS.Mapping.OfficeIntegration.PowerPointInfo"/>
  </ds:schemaRefs>
</ds:datastoreItem>
</file>

<file path=customXml/itemProps207.xml><?xml version="1.0" encoding="utf-8"?>
<ds:datastoreItem xmlns:ds="http://schemas.openxmlformats.org/officeDocument/2006/customXml" ds:itemID="{6790B479-D149-45EF-AB52-81D5749F386B}">
  <ds:schemaRefs>
    <ds:schemaRef ds:uri="ESRI.ArcGIS.Mapping.OfficeIntegration.PowerPointInfo"/>
  </ds:schemaRefs>
</ds:datastoreItem>
</file>

<file path=customXml/itemProps208.xml><?xml version="1.0" encoding="utf-8"?>
<ds:datastoreItem xmlns:ds="http://schemas.openxmlformats.org/officeDocument/2006/customXml" ds:itemID="{B4E7CA97-C11F-40B4-B3CD-0F5CBCD11849}">
  <ds:schemaRefs>
    <ds:schemaRef ds:uri="ESRI.ArcGIS.Mapping.OfficeIntegration.PowerPointInfo"/>
  </ds:schemaRefs>
</ds:datastoreItem>
</file>

<file path=customXml/itemProps209.xml><?xml version="1.0" encoding="utf-8"?>
<ds:datastoreItem xmlns:ds="http://schemas.openxmlformats.org/officeDocument/2006/customXml" ds:itemID="{7A729983-8D5D-4246-8357-9F6191882B31}">
  <ds:schemaRefs>
    <ds:schemaRef ds:uri="ESRI.ArcGIS.Mapping.OfficeIntegration.PowerPointInfo"/>
  </ds:schemaRefs>
</ds:datastoreItem>
</file>

<file path=customXml/itemProps21.xml><?xml version="1.0" encoding="utf-8"?>
<ds:datastoreItem xmlns:ds="http://schemas.openxmlformats.org/officeDocument/2006/customXml" ds:itemID="{824EEB39-D9A7-4588-A07C-F7C43F89576D}">
  <ds:schemaRefs>
    <ds:schemaRef ds:uri="ESRI.ArcGIS.Mapping.OfficeIntegration.PowerPointInfo"/>
  </ds:schemaRefs>
</ds:datastoreItem>
</file>

<file path=customXml/itemProps210.xml><?xml version="1.0" encoding="utf-8"?>
<ds:datastoreItem xmlns:ds="http://schemas.openxmlformats.org/officeDocument/2006/customXml" ds:itemID="{01996E48-29E5-4892-AEB6-EC416CFA1759}">
  <ds:schemaRefs>
    <ds:schemaRef ds:uri="ESRI.ArcGIS.Mapping.OfficeIntegration.PowerPointInfo"/>
  </ds:schemaRefs>
</ds:datastoreItem>
</file>

<file path=customXml/itemProps211.xml><?xml version="1.0" encoding="utf-8"?>
<ds:datastoreItem xmlns:ds="http://schemas.openxmlformats.org/officeDocument/2006/customXml" ds:itemID="{1125B7D4-BF90-4418-A116-8496014E0F34}">
  <ds:schemaRefs>
    <ds:schemaRef ds:uri="ESRI.ArcGIS.Mapping.OfficeIntegration.PowerPointInfo"/>
  </ds:schemaRefs>
</ds:datastoreItem>
</file>

<file path=customXml/itemProps212.xml><?xml version="1.0" encoding="utf-8"?>
<ds:datastoreItem xmlns:ds="http://schemas.openxmlformats.org/officeDocument/2006/customXml" ds:itemID="{94EEFAFC-8317-4026-9B9C-5B470297BAA2}">
  <ds:schemaRefs>
    <ds:schemaRef ds:uri="ESRI.ArcGIS.Mapping.OfficeIntegration.PowerPointInfo"/>
  </ds:schemaRefs>
</ds:datastoreItem>
</file>

<file path=customXml/itemProps213.xml><?xml version="1.0" encoding="utf-8"?>
<ds:datastoreItem xmlns:ds="http://schemas.openxmlformats.org/officeDocument/2006/customXml" ds:itemID="{1BB142DC-7901-45ED-816A-AD902423111C}">
  <ds:schemaRefs>
    <ds:schemaRef ds:uri="ESRI.ArcGIS.Mapping.OfficeIntegration.PowerPointInfo"/>
  </ds:schemaRefs>
</ds:datastoreItem>
</file>

<file path=customXml/itemProps214.xml><?xml version="1.0" encoding="utf-8"?>
<ds:datastoreItem xmlns:ds="http://schemas.openxmlformats.org/officeDocument/2006/customXml" ds:itemID="{92159488-3509-4991-85CD-AFF3A2EC05F9}">
  <ds:schemaRefs>
    <ds:schemaRef ds:uri="ESRI.ArcGIS.Mapping.OfficeIntegration.PowerPointInfo"/>
  </ds:schemaRefs>
</ds:datastoreItem>
</file>

<file path=customXml/itemProps215.xml><?xml version="1.0" encoding="utf-8"?>
<ds:datastoreItem xmlns:ds="http://schemas.openxmlformats.org/officeDocument/2006/customXml" ds:itemID="{8D67BFF6-140D-4A56-B7E2-A23C881E507A}">
  <ds:schemaRefs>
    <ds:schemaRef ds:uri="ESRI.ArcGIS.Mapping.OfficeIntegration.PowerPointInfo"/>
  </ds:schemaRefs>
</ds:datastoreItem>
</file>

<file path=customXml/itemProps216.xml><?xml version="1.0" encoding="utf-8"?>
<ds:datastoreItem xmlns:ds="http://schemas.openxmlformats.org/officeDocument/2006/customXml" ds:itemID="{62618683-7E7D-439C-B580-74E3BC3C7611}">
  <ds:schemaRefs>
    <ds:schemaRef ds:uri="ESRI.ArcGIS.Mapping.OfficeIntegration.PowerPointInfo"/>
  </ds:schemaRefs>
</ds:datastoreItem>
</file>

<file path=customXml/itemProps217.xml><?xml version="1.0" encoding="utf-8"?>
<ds:datastoreItem xmlns:ds="http://schemas.openxmlformats.org/officeDocument/2006/customXml" ds:itemID="{D7E1E739-B825-45EE-9219-71243A3B31EB}">
  <ds:schemaRefs>
    <ds:schemaRef ds:uri="ESRI.ArcGIS.Mapping.OfficeIntegration.PowerPointInfo"/>
  </ds:schemaRefs>
</ds:datastoreItem>
</file>

<file path=customXml/itemProps218.xml><?xml version="1.0" encoding="utf-8"?>
<ds:datastoreItem xmlns:ds="http://schemas.openxmlformats.org/officeDocument/2006/customXml" ds:itemID="{1F771210-F226-4533-8651-F43610B6A1EC}">
  <ds:schemaRefs>
    <ds:schemaRef ds:uri="ESRI.ArcGIS.Mapping.OfficeIntegration.PowerPointInfo"/>
  </ds:schemaRefs>
</ds:datastoreItem>
</file>

<file path=customXml/itemProps219.xml><?xml version="1.0" encoding="utf-8"?>
<ds:datastoreItem xmlns:ds="http://schemas.openxmlformats.org/officeDocument/2006/customXml" ds:itemID="{CF5F8ABA-C935-41C2-9D9D-DD0398D7A9CC}">
  <ds:schemaRefs>
    <ds:schemaRef ds:uri="ESRI.ArcGIS.Mapping.OfficeIntegration.PowerPointInfo"/>
  </ds:schemaRefs>
</ds:datastoreItem>
</file>

<file path=customXml/itemProps22.xml><?xml version="1.0" encoding="utf-8"?>
<ds:datastoreItem xmlns:ds="http://schemas.openxmlformats.org/officeDocument/2006/customXml" ds:itemID="{8BADDA23-8C74-4988-89E3-FB90387BA9AF}">
  <ds:schemaRefs>
    <ds:schemaRef ds:uri="ESRI.ArcGIS.Mapping.OfficeIntegration.PowerPointInfo"/>
  </ds:schemaRefs>
</ds:datastoreItem>
</file>

<file path=customXml/itemProps220.xml><?xml version="1.0" encoding="utf-8"?>
<ds:datastoreItem xmlns:ds="http://schemas.openxmlformats.org/officeDocument/2006/customXml" ds:itemID="{8ED5C896-0B6C-47E6-BDD6-D77F9478C4DA}">
  <ds:schemaRefs>
    <ds:schemaRef ds:uri="ESRI.ArcGIS.Mapping.OfficeIntegration.PowerPointInfo"/>
  </ds:schemaRefs>
</ds:datastoreItem>
</file>

<file path=customXml/itemProps221.xml><?xml version="1.0" encoding="utf-8"?>
<ds:datastoreItem xmlns:ds="http://schemas.openxmlformats.org/officeDocument/2006/customXml" ds:itemID="{6296B22E-AC4D-425A-AE01-B5FC00A307D2}">
  <ds:schemaRefs>
    <ds:schemaRef ds:uri="ESRI.ArcGIS.Mapping.OfficeIntegration.PowerPointInfo"/>
  </ds:schemaRefs>
</ds:datastoreItem>
</file>

<file path=customXml/itemProps222.xml><?xml version="1.0" encoding="utf-8"?>
<ds:datastoreItem xmlns:ds="http://schemas.openxmlformats.org/officeDocument/2006/customXml" ds:itemID="{32CF8422-3973-465F-A87A-6216C0583C80}">
  <ds:schemaRefs>
    <ds:schemaRef ds:uri="ESRI.ArcGIS.Mapping.OfficeIntegration.PowerPointInfo"/>
  </ds:schemaRefs>
</ds:datastoreItem>
</file>

<file path=customXml/itemProps223.xml><?xml version="1.0" encoding="utf-8"?>
<ds:datastoreItem xmlns:ds="http://schemas.openxmlformats.org/officeDocument/2006/customXml" ds:itemID="{81226899-C1DD-4C7E-9623-087C4793CDBF}">
  <ds:schemaRefs>
    <ds:schemaRef ds:uri="ESRI.ArcGIS.Mapping.OfficeIntegration.PowerPointInfo"/>
  </ds:schemaRefs>
</ds:datastoreItem>
</file>

<file path=customXml/itemProps224.xml><?xml version="1.0" encoding="utf-8"?>
<ds:datastoreItem xmlns:ds="http://schemas.openxmlformats.org/officeDocument/2006/customXml" ds:itemID="{D89BA0C0-9666-492A-83A7-F6360B9F9D3F}">
  <ds:schemaRefs>
    <ds:schemaRef ds:uri="ESRI.ArcGIS.Mapping.OfficeIntegration.PowerPointInfo"/>
  </ds:schemaRefs>
</ds:datastoreItem>
</file>

<file path=customXml/itemProps225.xml><?xml version="1.0" encoding="utf-8"?>
<ds:datastoreItem xmlns:ds="http://schemas.openxmlformats.org/officeDocument/2006/customXml" ds:itemID="{A0815E94-9532-4F52-B661-C124988EA6F1}">
  <ds:schemaRefs>
    <ds:schemaRef ds:uri="ESRI.ArcGIS.Mapping.OfficeIntegration.PowerPointInfo"/>
  </ds:schemaRefs>
</ds:datastoreItem>
</file>

<file path=customXml/itemProps226.xml><?xml version="1.0" encoding="utf-8"?>
<ds:datastoreItem xmlns:ds="http://schemas.openxmlformats.org/officeDocument/2006/customXml" ds:itemID="{801BEC39-96AE-4C94-9A27-9590C03F0552}">
  <ds:schemaRefs>
    <ds:schemaRef ds:uri="ESRI.ArcGIS.Mapping.OfficeIntegration.PowerPointInfo"/>
  </ds:schemaRefs>
</ds:datastoreItem>
</file>

<file path=customXml/itemProps227.xml><?xml version="1.0" encoding="utf-8"?>
<ds:datastoreItem xmlns:ds="http://schemas.openxmlformats.org/officeDocument/2006/customXml" ds:itemID="{C68029E9-776E-46B5-9394-466B03A05AAF}">
  <ds:schemaRefs>
    <ds:schemaRef ds:uri="ESRI.ArcGIS.Mapping.OfficeIntegration.PowerPointInfo"/>
  </ds:schemaRefs>
</ds:datastoreItem>
</file>

<file path=customXml/itemProps228.xml><?xml version="1.0" encoding="utf-8"?>
<ds:datastoreItem xmlns:ds="http://schemas.openxmlformats.org/officeDocument/2006/customXml" ds:itemID="{52A2802B-20F9-4706-B12C-3064BEDD3153}">
  <ds:schemaRefs>
    <ds:schemaRef ds:uri="ESRI.ArcGIS.Mapping.OfficeIntegration.PowerPointInfo"/>
  </ds:schemaRefs>
</ds:datastoreItem>
</file>

<file path=customXml/itemProps229.xml><?xml version="1.0" encoding="utf-8"?>
<ds:datastoreItem xmlns:ds="http://schemas.openxmlformats.org/officeDocument/2006/customXml" ds:itemID="{C672BB4C-D91D-435D-9108-A5215A0D8BB2}">
  <ds:schemaRefs>
    <ds:schemaRef ds:uri="ESRI.ArcGIS.Mapping.OfficeIntegration.PowerPointInfo"/>
  </ds:schemaRefs>
</ds:datastoreItem>
</file>

<file path=customXml/itemProps23.xml><?xml version="1.0" encoding="utf-8"?>
<ds:datastoreItem xmlns:ds="http://schemas.openxmlformats.org/officeDocument/2006/customXml" ds:itemID="{696D255B-1213-4170-9653-0EC67EEF42E3}">
  <ds:schemaRefs>
    <ds:schemaRef ds:uri="ESRI.ArcGIS.Mapping.OfficeIntegration.PowerPointInfo"/>
  </ds:schemaRefs>
</ds:datastoreItem>
</file>

<file path=customXml/itemProps230.xml><?xml version="1.0" encoding="utf-8"?>
<ds:datastoreItem xmlns:ds="http://schemas.openxmlformats.org/officeDocument/2006/customXml" ds:itemID="{8A298AB4-AC8B-4232-852D-EEA227B1049D}">
  <ds:schemaRefs>
    <ds:schemaRef ds:uri="ESRI.ArcGIS.Mapping.OfficeIntegration.PowerPointInfo"/>
  </ds:schemaRefs>
</ds:datastoreItem>
</file>

<file path=customXml/itemProps231.xml><?xml version="1.0" encoding="utf-8"?>
<ds:datastoreItem xmlns:ds="http://schemas.openxmlformats.org/officeDocument/2006/customXml" ds:itemID="{F2EA386A-FAD4-4D62-8141-6515583B99FC}">
  <ds:schemaRefs>
    <ds:schemaRef ds:uri="ESRI.ArcGIS.Mapping.OfficeIntegration.PowerPointInfo"/>
  </ds:schemaRefs>
</ds:datastoreItem>
</file>

<file path=customXml/itemProps232.xml><?xml version="1.0" encoding="utf-8"?>
<ds:datastoreItem xmlns:ds="http://schemas.openxmlformats.org/officeDocument/2006/customXml" ds:itemID="{CD5921D5-5ACA-4E87-BFD5-811A7515BB9B}">
  <ds:schemaRefs>
    <ds:schemaRef ds:uri="ESRI.ArcGIS.Mapping.OfficeIntegration.PowerPointInfo"/>
  </ds:schemaRefs>
</ds:datastoreItem>
</file>

<file path=customXml/itemProps233.xml><?xml version="1.0" encoding="utf-8"?>
<ds:datastoreItem xmlns:ds="http://schemas.openxmlformats.org/officeDocument/2006/customXml" ds:itemID="{0FC71A30-380E-40A6-9DE2-9FD0C54D3F0F}">
  <ds:schemaRefs>
    <ds:schemaRef ds:uri="ESRI.ArcGIS.Mapping.OfficeIntegration.PowerPointInfo"/>
  </ds:schemaRefs>
</ds:datastoreItem>
</file>

<file path=customXml/itemProps234.xml><?xml version="1.0" encoding="utf-8"?>
<ds:datastoreItem xmlns:ds="http://schemas.openxmlformats.org/officeDocument/2006/customXml" ds:itemID="{4248B5C6-3FF8-4F14-A5D4-054CB483A1F9}">
  <ds:schemaRefs>
    <ds:schemaRef ds:uri="ESRI.ArcGIS.Mapping.OfficeIntegration.PowerPointInfo"/>
  </ds:schemaRefs>
</ds:datastoreItem>
</file>

<file path=customXml/itemProps235.xml><?xml version="1.0" encoding="utf-8"?>
<ds:datastoreItem xmlns:ds="http://schemas.openxmlformats.org/officeDocument/2006/customXml" ds:itemID="{B901F7C0-9CB9-4749-8604-5689BB432313}">
  <ds:schemaRefs>
    <ds:schemaRef ds:uri="ESRI.ArcGIS.Mapping.OfficeIntegration.PowerPointInfo"/>
  </ds:schemaRefs>
</ds:datastoreItem>
</file>

<file path=customXml/itemProps236.xml><?xml version="1.0" encoding="utf-8"?>
<ds:datastoreItem xmlns:ds="http://schemas.openxmlformats.org/officeDocument/2006/customXml" ds:itemID="{7B12DB96-AB81-4844-A8AE-C5574CD6E55F}">
  <ds:schemaRefs>
    <ds:schemaRef ds:uri="ESRI.ArcGIS.Mapping.OfficeIntegration.PowerPointInfo"/>
  </ds:schemaRefs>
</ds:datastoreItem>
</file>

<file path=customXml/itemProps237.xml><?xml version="1.0" encoding="utf-8"?>
<ds:datastoreItem xmlns:ds="http://schemas.openxmlformats.org/officeDocument/2006/customXml" ds:itemID="{CFBAB61C-2678-4268-80F9-EBDD3F0628EB}">
  <ds:schemaRefs>
    <ds:schemaRef ds:uri="ESRI.ArcGIS.Mapping.OfficeIntegration.PowerPointInfo"/>
  </ds:schemaRefs>
</ds:datastoreItem>
</file>

<file path=customXml/itemProps238.xml><?xml version="1.0" encoding="utf-8"?>
<ds:datastoreItem xmlns:ds="http://schemas.openxmlformats.org/officeDocument/2006/customXml" ds:itemID="{AC5B2E22-25FC-4252-B438-3EF07C3CB418}">
  <ds:schemaRefs>
    <ds:schemaRef ds:uri="ESRI.ArcGIS.Mapping.OfficeIntegration.PowerPointInfo"/>
  </ds:schemaRefs>
</ds:datastoreItem>
</file>

<file path=customXml/itemProps239.xml><?xml version="1.0" encoding="utf-8"?>
<ds:datastoreItem xmlns:ds="http://schemas.openxmlformats.org/officeDocument/2006/customXml" ds:itemID="{02C5644C-60B0-42DA-96A3-59D41581855A}">
  <ds:schemaRefs>
    <ds:schemaRef ds:uri="ESRI.ArcGIS.Mapping.OfficeIntegration.PowerPointInfo"/>
  </ds:schemaRefs>
</ds:datastoreItem>
</file>

<file path=customXml/itemProps24.xml><?xml version="1.0" encoding="utf-8"?>
<ds:datastoreItem xmlns:ds="http://schemas.openxmlformats.org/officeDocument/2006/customXml" ds:itemID="{A2A8617E-6F91-482E-B194-9EED10104E15}">
  <ds:schemaRefs>
    <ds:schemaRef ds:uri="ESRI.ArcGIS.Mapping.OfficeIntegration.PowerPointInfo"/>
  </ds:schemaRefs>
</ds:datastoreItem>
</file>

<file path=customXml/itemProps240.xml><?xml version="1.0" encoding="utf-8"?>
<ds:datastoreItem xmlns:ds="http://schemas.openxmlformats.org/officeDocument/2006/customXml" ds:itemID="{5635FC71-4B30-4E63-83B0-9A4E0096FA38}">
  <ds:schemaRefs>
    <ds:schemaRef ds:uri="ESRI.ArcGIS.Mapping.OfficeIntegration.PowerPointInfo"/>
  </ds:schemaRefs>
</ds:datastoreItem>
</file>

<file path=customXml/itemProps25.xml><?xml version="1.0" encoding="utf-8"?>
<ds:datastoreItem xmlns:ds="http://schemas.openxmlformats.org/officeDocument/2006/customXml" ds:itemID="{2C44D054-4076-4D77-8EBD-43E097D27354}">
  <ds:schemaRefs>
    <ds:schemaRef ds:uri="ESRI.ArcGIS.Mapping.OfficeIntegration.PowerPointInfo"/>
  </ds:schemaRefs>
</ds:datastoreItem>
</file>

<file path=customXml/itemProps26.xml><?xml version="1.0" encoding="utf-8"?>
<ds:datastoreItem xmlns:ds="http://schemas.openxmlformats.org/officeDocument/2006/customXml" ds:itemID="{AD0DBDAE-05BF-460F-A88C-E4239D9EA8CD}">
  <ds:schemaRefs>
    <ds:schemaRef ds:uri="ESRI.ArcGIS.Mapping.OfficeIntegration.PowerPointInfo"/>
  </ds:schemaRefs>
</ds:datastoreItem>
</file>

<file path=customXml/itemProps27.xml><?xml version="1.0" encoding="utf-8"?>
<ds:datastoreItem xmlns:ds="http://schemas.openxmlformats.org/officeDocument/2006/customXml" ds:itemID="{3ED526E6-6713-4634-BF13-0D1F71470156}">
  <ds:schemaRefs>
    <ds:schemaRef ds:uri="ESRI.ArcGIS.Mapping.OfficeIntegration.PowerPointInfo"/>
  </ds:schemaRefs>
</ds:datastoreItem>
</file>

<file path=customXml/itemProps28.xml><?xml version="1.0" encoding="utf-8"?>
<ds:datastoreItem xmlns:ds="http://schemas.openxmlformats.org/officeDocument/2006/customXml" ds:itemID="{B287B14A-FC6F-483C-AC66-A674DF751C9F}">
  <ds:schemaRefs>
    <ds:schemaRef ds:uri="ESRI.ArcGIS.Mapping.OfficeIntegration.PowerPointInfo"/>
  </ds:schemaRefs>
</ds:datastoreItem>
</file>

<file path=customXml/itemProps29.xml><?xml version="1.0" encoding="utf-8"?>
<ds:datastoreItem xmlns:ds="http://schemas.openxmlformats.org/officeDocument/2006/customXml" ds:itemID="{D073CFCE-96AA-4856-8383-412EF17D9F88}">
  <ds:schemaRefs>
    <ds:schemaRef ds:uri="ESRI.ArcGIS.Mapping.OfficeIntegration.PowerPointInfo"/>
  </ds:schemaRefs>
</ds:datastoreItem>
</file>

<file path=customXml/itemProps3.xml><?xml version="1.0" encoding="utf-8"?>
<ds:datastoreItem xmlns:ds="http://schemas.openxmlformats.org/officeDocument/2006/customXml" ds:itemID="{282DFB6D-8A5F-4C9A-87EA-6AEA67BCA652}">
  <ds:schemaRefs>
    <ds:schemaRef ds:uri="ESRI.ArcGIS.Mapping.OfficeIntegration.PowerPointInfo"/>
  </ds:schemaRefs>
</ds:datastoreItem>
</file>

<file path=customXml/itemProps30.xml><?xml version="1.0" encoding="utf-8"?>
<ds:datastoreItem xmlns:ds="http://schemas.openxmlformats.org/officeDocument/2006/customXml" ds:itemID="{3E64C7B3-56F5-4A7E-9813-76ECBB7D8679}">
  <ds:schemaRefs>
    <ds:schemaRef ds:uri="ESRI.ArcGIS.Mapping.OfficeIntegration.PowerPointInfo"/>
  </ds:schemaRefs>
</ds:datastoreItem>
</file>

<file path=customXml/itemProps31.xml><?xml version="1.0" encoding="utf-8"?>
<ds:datastoreItem xmlns:ds="http://schemas.openxmlformats.org/officeDocument/2006/customXml" ds:itemID="{E19375DF-2B1A-45AC-A2D7-4AB0F3579A94}">
  <ds:schemaRefs>
    <ds:schemaRef ds:uri="ESRI.ArcGIS.Mapping.OfficeIntegration.PowerPointInfo"/>
  </ds:schemaRefs>
</ds:datastoreItem>
</file>

<file path=customXml/itemProps32.xml><?xml version="1.0" encoding="utf-8"?>
<ds:datastoreItem xmlns:ds="http://schemas.openxmlformats.org/officeDocument/2006/customXml" ds:itemID="{BF52CAD1-E8AA-4504-8225-386A5CAACF8B}">
  <ds:schemaRefs>
    <ds:schemaRef ds:uri="ESRI.ArcGIS.Mapping.OfficeIntegration.PowerPointInfo"/>
  </ds:schemaRefs>
</ds:datastoreItem>
</file>

<file path=customXml/itemProps33.xml><?xml version="1.0" encoding="utf-8"?>
<ds:datastoreItem xmlns:ds="http://schemas.openxmlformats.org/officeDocument/2006/customXml" ds:itemID="{6DE63742-31C9-421C-B421-84AE60A64862}">
  <ds:schemaRefs>
    <ds:schemaRef ds:uri="ESRI.ArcGIS.Mapping.OfficeIntegration.PowerPointInfo"/>
  </ds:schemaRefs>
</ds:datastoreItem>
</file>

<file path=customXml/itemProps34.xml><?xml version="1.0" encoding="utf-8"?>
<ds:datastoreItem xmlns:ds="http://schemas.openxmlformats.org/officeDocument/2006/customXml" ds:itemID="{1FDB5676-B2C6-44E9-BAE1-E9C9B8885772}">
  <ds:schemaRefs>
    <ds:schemaRef ds:uri="ESRI.ArcGIS.Mapping.OfficeIntegration.PowerPointInfo"/>
  </ds:schemaRefs>
</ds:datastoreItem>
</file>

<file path=customXml/itemProps35.xml><?xml version="1.0" encoding="utf-8"?>
<ds:datastoreItem xmlns:ds="http://schemas.openxmlformats.org/officeDocument/2006/customXml" ds:itemID="{6F92052E-740C-4EAE-9BB8-774111F8A604}">
  <ds:schemaRefs>
    <ds:schemaRef ds:uri="ESRI.ArcGIS.Mapping.OfficeIntegration.PowerPointInfo"/>
  </ds:schemaRefs>
</ds:datastoreItem>
</file>

<file path=customXml/itemProps36.xml><?xml version="1.0" encoding="utf-8"?>
<ds:datastoreItem xmlns:ds="http://schemas.openxmlformats.org/officeDocument/2006/customXml" ds:itemID="{3C65EA08-9E1D-486A-AB90-083B3E922B5B}">
  <ds:schemaRefs>
    <ds:schemaRef ds:uri="ESRI.ArcGIS.Mapping.OfficeIntegration.PowerPointInfo"/>
  </ds:schemaRefs>
</ds:datastoreItem>
</file>

<file path=customXml/itemProps37.xml><?xml version="1.0" encoding="utf-8"?>
<ds:datastoreItem xmlns:ds="http://schemas.openxmlformats.org/officeDocument/2006/customXml" ds:itemID="{95BC8B85-E0B7-4814-991B-C49F762B7E04}">
  <ds:schemaRefs>
    <ds:schemaRef ds:uri="ESRI.ArcGIS.Mapping.OfficeIntegration.PowerPointInfo"/>
  </ds:schemaRefs>
</ds:datastoreItem>
</file>

<file path=customXml/itemProps38.xml><?xml version="1.0" encoding="utf-8"?>
<ds:datastoreItem xmlns:ds="http://schemas.openxmlformats.org/officeDocument/2006/customXml" ds:itemID="{8F23A020-DCB5-4E06-8BFA-BBD380546C64}">
  <ds:schemaRefs>
    <ds:schemaRef ds:uri="ESRI.ArcGIS.Mapping.OfficeIntegration.PowerPointInfo"/>
  </ds:schemaRefs>
</ds:datastoreItem>
</file>

<file path=customXml/itemProps39.xml><?xml version="1.0" encoding="utf-8"?>
<ds:datastoreItem xmlns:ds="http://schemas.openxmlformats.org/officeDocument/2006/customXml" ds:itemID="{3CDBF6AF-F0FF-4FAC-B8F2-6C83129F09CC}">
  <ds:schemaRefs>
    <ds:schemaRef ds:uri="ESRI.ArcGIS.Mapping.OfficeIntegration.PowerPointInfo"/>
  </ds:schemaRefs>
</ds:datastoreItem>
</file>

<file path=customXml/itemProps4.xml><?xml version="1.0" encoding="utf-8"?>
<ds:datastoreItem xmlns:ds="http://schemas.openxmlformats.org/officeDocument/2006/customXml" ds:itemID="{BF39CEFF-5621-4BE5-9F01-167FF6BCC18F}">
  <ds:schemaRefs>
    <ds:schemaRef ds:uri="ESRI.ArcGIS.Mapping.OfficeIntegration.PowerPointInfo"/>
  </ds:schemaRefs>
</ds:datastoreItem>
</file>

<file path=customXml/itemProps40.xml><?xml version="1.0" encoding="utf-8"?>
<ds:datastoreItem xmlns:ds="http://schemas.openxmlformats.org/officeDocument/2006/customXml" ds:itemID="{4ABB7525-6BCA-4F7D-BA60-5C949EFE0341}">
  <ds:schemaRefs>
    <ds:schemaRef ds:uri="ESRI.ArcGIS.Mapping.OfficeIntegration.PowerPointInfo"/>
  </ds:schemaRefs>
</ds:datastoreItem>
</file>

<file path=customXml/itemProps41.xml><?xml version="1.0" encoding="utf-8"?>
<ds:datastoreItem xmlns:ds="http://schemas.openxmlformats.org/officeDocument/2006/customXml" ds:itemID="{F2D35AE9-DBF5-4011-A938-FDB8A9CC9547}">
  <ds:schemaRefs>
    <ds:schemaRef ds:uri="ESRI.ArcGIS.Mapping.OfficeIntegration.PowerPointInfo"/>
  </ds:schemaRefs>
</ds:datastoreItem>
</file>

<file path=customXml/itemProps42.xml><?xml version="1.0" encoding="utf-8"?>
<ds:datastoreItem xmlns:ds="http://schemas.openxmlformats.org/officeDocument/2006/customXml" ds:itemID="{369B66AA-5F0B-4A5C-8BF1-4252E692B44F}">
  <ds:schemaRefs>
    <ds:schemaRef ds:uri="ESRI.ArcGIS.Mapping.OfficeIntegration.PowerPointInfo"/>
  </ds:schemaRefs>
</ds:datastoreItem>
</file>

<file path=customXml/itemProps43.xml><?xml version="1.0" encoding="utf-8"?>
<ds:datastoreItem xmlns:ds="http://schemas.openxmlformats.org/officeDocument/2006/customXml" ds:itemID="{62714E2B-0BC8-42C0-BD97-408992A347B6}">
  <ds:schemaRefs>
    <ds:schemaRef ds:uri="ESRI.ArcGIS.Mapping.OfficeIntegration.PowerPointInfo"/>
  </ds:schemaRefs>
</ds:datastoreItem>
</file>

<file path=customXml/itemProps44.xml><?xml version="1.0" encoding="utf-8"?>
<ds:datastoreItem xmlns:ds="http://schemas.openxmlformats.org/officeDocument/2006/customXml" ds:itemID="{C44AF1C9-3868-42FE-96E2-5E61350CE436}">
  <ds:schemaRefs>
    <ds:schemaRef ds:uri="ESRI.ArcGIS.Mapping.OfficeIntegration.PowerPointInfo"/>
  </ds:schemaRefs>
</ds:datastoreItem>
</file>

<file path=customXml/itemProps45.xml><?xml version="1.0" encoding="utf-8"?>
<ds:datastoreItem xmlns:ds="http://schemas.openxmlformats.org/officeDocument/2006/customXml" ds:itemID="{A859EB97-EADB-49AB-8481-5084D2425A7B}">
  <ds:schemaRefs>
    <ds:schemaRef ds:uri="ESRI.ArcGIS.Mapping.OfficeIntegration.PowerPointInfo"/>
  </ds:schemaRefs>
</ds:datastoreItem>
</file>

<file path=customXml/itemProps46.xml><?xml version="1.0" encoding="utf-8"?>
<ds:datastoreItem xmlns:ds="http://schemas.openxmlformats.org/officeDocument/2006/customXml" ds:itemID="{E19BAA4F-593A-403C-9AAE-234732DA63B8}">
  <ds:schemaRefs>
    <ds:schemaRef ds:uri="ESRI.ArcGIS.Mapping.OfficeIntegration.PowerPointInfo"/>
  </ds:schemaRefs>
</ds:datastoreItem>
</file>

<file path=customXml/itemProps47.xml><?xml version="1.0" encoding="utf-8"?>
<ds:datastoreItem xmlns:ds="http://schemas.openxmlformats.org/officeDocument/2006/customXml" ds:itemID="{20F3CB11-1C4A-44CD-BC5B-A3ED88808F37}">
  <ds:schemaRefs>
    <ds:schemaRef ds:uri="ESRI.ArcGIS.Mapping.OfficeIntegration.PowerPointInfo"/>
  </ds:schemaRefs>
</ds:datastoreItem>
</file>

<file path=customXml/itemProps48.xml><?xml version="1.0" encoding="utf-8"?>
<ds:datastoreItem xmlns:ds="http://schemas.openxmlformats.org/officeDocument/2006/customXml" ds:itemID="{CEA984E6-6AD7-47C3-A2FC-E41094D6CB30}">
  <ds:schemaRefs>
    <ds:schemaRef ds:uri="ESRI.ArcGIS.Mapping.OfficeIntegration.PowerPointInfo"/>
  </ds:schemaRefs>
</ds:datastoreItem>
</file>

<file path=customXml/itemProps49.xml><?xml version="1.0" encoding="utf-8"?>
<ds:datastoreItem xmlns:ds="http://schemas.openxmlformats.org/officeDocument/2006/customXml" ds:itemID="{E3E607CC-4FA0-40AC-904C-FF6766E64ED5}">
  <ds:schemaRefs>
    <ds:schemaRef ds:uri="ESRI.ArcGIS.Mapping.OfficeIntegration.PowerPointInfo"/>
  </ds:schemaRefs>
</ds:datastoreItem>
</file>

<file path=customXml/itemProps5.xml><?xml version="1.0" encoding="utf-8"?>
<ds:datastoreItem xmlns:ds="http://schemas.openxmlformats.org/officeDocument/2006/customXml" ds:itemID="{89222502-D28E-4F2D-B36B-45A3645FF7D0}">
  <ds:schemaRefs>
    <ds:schemaRef ds:uri="ESRI.ArcGIS.Mapping.OfficeIntegration.PowerPointInfo"/>
  </ds:schemaRefs>
</ds:datastoreItem>
</file>

<file path=customXml/itemProps50.xml><?xml version="1.0" encoding="utf-8"?>
<ds:datastoreItem xmlns:ds="http://schemas.openxmlformats.org/officeDocument/2006/customXml" ds:itemID="{33FB070D-6115-400C-B258-4DE29B01249C}">
  <ds:schemaRefs>
    <ds:schemaRef ds:uri="ESRI.ArcGIS.Mapping.OfficeIntegration.PowerPointInfo"/>
  </ds:schemaRefs>
</ds:datastoreItem>
</file>

<file path=customXml/itemProps51.xml><?xml version="1.0" encoding="utf-8"?>
<ds:datastoreItem xmlns:ds="http://schemas.openxmlformats.org/officeDocument/2006/customXml" ds:itemID="{EF77C849-AA3F-40E9-BF41-093A131A0473}">
  <ds:schemaRefs>
    <ds:schemaRef ds:uri="ESRI.ArcGIS.Mapping.OfficeIntegration.PowerPointInfo"/>
  </ds:schemaRefs>
</ds:datastoreItem>
</file>

<file path=customXml/itemProps52.xml><?xml version="1.0" encoding="utf-8"?>
<ds:datastoreItem xmlns:ds="http://schemas.openxmlformats.org/officeDocument/2006/customXml" ds:itemID="{7E1C15AB-0999-41CB-8513-2EA5E510E662}">
  <ds:schemaRefs>
    <ds:schemaRef ds:uri="ESRI.ArcGIS.Mapping.OfficeIntegration.PowerPointInfo"/>
  </ds:schemaRefs>
</ds:datastoreItem>
</file>

<file path=customXml/itemProps53.xml><?xml version="1.0" encoding="utf-8"?>
<ds:datastoreItem xmlns:ds="http://schemas.openxmlformats.org/officeDocument/2006/customXml" ds:itemID="{13BE6B62-6FC9-475F-A1CE-469F769FEA69}">
  <ds:schemaRefs>
    <ds:schemaRef ds:uri="ESRI.ArcGIS.Mapping.OfficeIntegration.PowerPointInfo"/>
  </ds:schemaRefs>
</ds:datastoreItem>
</file>

<file path=customXml/itemProps54.xml><?xml version="1.0" encoding="utf-8"?>
<ds:datastoreItem xmlns:ds="http://schemas.openxmlformats.org/officeDocument/2006/customXml" ds:itemID="{CE8104CA-3541-4903-B8D4-902618B598AE}">
  <ds:schemaRefs>
    <ds:schemaRef ds:uri="ESRI.ArcGIS.Mapping.OfficeIntegration.PowerPointInfo"/>
  </ds:schemaRefs>
</ds:datastoreItem>
</file>

<file path=customXml/itemProps55.xml><?xml version="1.0" encoding="utf-8"?>
<ds:datastoreItem xmlns:ds="http://schemas.openxmlformats.org/officeDocument/2006/customXml" ds:itemID="{1297A1FB-3416-4299-B5A0-39660E1EB7A7}">
  <ds:schemaRefs>
    <ds:schemaRef ds:uri="ESRI.ArcGIS.Mapping.OfficeIntegration.PowerPointInfo"/>
  </ds:schemaRefs>
</ds:datastoreItem>
</file>

<file path=customXml/itemProps56.xml><?xml version="1.0" encoding="utf-8"?>
<ds:datastoreItem xmlns:ds="http://schemas.openxmlformats.org/officeDocument/2006/customXml" ds:itemID="{3BA3A6B7-848C-4B2D-B598-4F43E39CB2DE}">
  <ds:schemaRefs>
    <ds:schemaRef ds:uri="ESRI.ArcGIS.Mapping.OfficeIntegration.PowerPointInfo"/>
  </ds:schemaRefs>
</ds:datastoreItem>
</file>

<file path=customXml/itemProps57.xml><?xml version="1.0" encoding="utf-8"?>
<ds:datastoreItem xmlns:ds="http://schemas.openxmlformats.org/officeDocument/2006/customXml" ds:itemID="{2CECCF16-093B-4264-8EA7-DF3DC2A48144}">
  <ds:schemaRefs>
    <ds:schemaRef ds:uri="ESRI.ArcGIS.Mapping.OfficeIntegration.PowerPointInfo"/>
  </ds:schemaRefs>
</ds:datastoreItem>
</file>

<file path=customXml/itemProps58.xml><?xml version="1.0" encoding="utf-8"?>
<ds:datastoreItem xmlns:ds="http://schemas.openxmlformats.org/officeDocument/2006/customXml" ds:itemID="{E1575BE4-FE5C-4FE2-B0F2-C2685882CFD6}">
  <ds:schemaRefs>
    <ds:schemaRef ds:uri="ESRI.ArcGIS.Mapping.OfficeIntegration.PowerPointInfo"/>
  </ds:schemaRefs>
</ds:datastoreItem>
</file>

<file path=customXml/itemProps59.xml><?xml version="1.0" encoding="utf-8"?>
<ds:datastoreItem xmlns:ds="http://schemas.openxmlformats.org/officeDocument/2006/customXml" ds:itemID="{53B7078D-20F4-430D-BFBE-EAA53C2FE633}">
  <ds:schemaRefs>
    <ds:schemaRef ds:uri="ESRI.ArcGIS.Mapping.OfficeIntegration.PowerPointInfo"/>
  </ds:schemaRefs>
</ds:datastoreItem>
</file>

<file path=customXml/itemProps6.xml><?xml version="1.0" encoding="utf-8"?>
<ds:datastoreItem xmlns:ds="http://schemas.openxmlformats.org/officeDocument/2006/customXml" ds:itemID="{170B1B9B-D1E0-4850-92E7-F0D8ADFCE251}">
  <ds:schemaRefs>
    <ds:schemaRef ds:uri="ESRI.ArcGIS.Mapping.OfficeIntegration.PowerPointInfo"/>
  </ds:schemaRefs>
</ds:datastoreItem>
</file>

<file path=customXml/itemProps60.xml><?xml version="1.0" encoding="utf-8"?>
<ds:datastoreItem xmlns:ds="http://schemas.openxmlformats.org/officeDocument/2006/customXml" ds:itemID="{24143E90-FC09-4157-9B52-AF87C44568E0}">
  <ds:schemaRefs>
    <ds:schemaRef ds:uri="ESRI.ArcGIS.Mapping.OfficeIntegration.PowerPointInfo"/>
  </ds:schemaRefs>
</ds:datastoreItem>
</file>

<file path=customXml/itemProps61.xml><?xml version="1.0" encoding="utf-8"?>
<ds:datastoreItem xmlns:ds="http://schemas.openxmlformats.org/officeDocument/2006/customXml" ds:itemID="{DEFA4821-135C-4273-B36D-E17236DD37C1}">
  <ds:schemaRefs>
    <ds:schemaRef ds:uri="ESRI.ArcGIS.Mapping.OfficeIntegration.PowerPointInfo"/>
  </ds:schemaRefs>
</ds:datastoreItem>
</file>

<file path=customXml/itemProps62.xml><?xml version="1.0" encoding="utf-8"?>
<ds:datastoreItem xmlns:ds="http://schemas.openxmlformats.org/officeDocument/2006/customXml" ds:itemID="{2BC5BCD0-0F9A-42A2-97E2-6D679A35E8BD}">
  <ds:schemaRefs>
    <ds:schemaRef ds:uri="ESRI.ArcGIS.Mapping.OfficeIntegration.PowerPointInfo"/>
  </ds:schemaRefs>
</ds:datastoreItem>
</file>

<file path=customXml/itemProps63.xml><?xml version="1.0" encoding="utf-8"?>
<ds:datastoreItem xmlns:ds="http://schemas.openxmlformats.org/officeDocument/2006/customXml" ds:itemID="{BC30E34A-9553-4F49-A92C-AC312126F7C7}">
  <ds:schemaRefs>
    <ds:schemaRef ds:uri="ESRI.ArcGIS.Mapping.OfficeIntegration.PowerPointInfo"/>
  </ds:schemaRefs>
</ds:datastoreItem>
</file>

<file path=customXml/itemProps64.xml><?xml version="1.0" encoding="utf-8"?>
<ds:datastoreItem xmlns:ds="http://schemas.openxmlformats.org/officeDocument/2006/customXml" ds:itemID="{FF223FB7-669D-49D2-A101-2B0C2D7F0F47}">
  <ds:schemaRefs>
    <ds:schemaRef ds:uri="ESRI.ArcGIS.Mapping.OfficeIntegration.PowerPointInfo"/>
  </ds:schemaRefs>
</ds:datastoreItem>
</file>

<file path=customXml/itemProps65.xml><?xml version="1.0" encoding="utf-8"?>
<ds:datastoreItem xmlns:ds="http://schemas.openxmlformats.org/officeDocument/2006/customXml" ds:itemID="{20BD51A1-8B9F-48A9-A33A-CBC7B9215412}">
  <ds:schemaRefs>
    <ds:schemaRef ds:uri="ESRI.ArcGIS.Mapping.OfficeIntegration.PowerPointInfo"/>
  </ds:schemaRefs>
</ds:datastoreItem>
</file>

<file path=customXml/itemProps66.xml><?xml version="1.0" encoding="utf-8"?>
<ds:datastoreItem xmlns:ds="http://schemas.openxmlformats.org/officeDocument/2006/customXml" ds:itemID="{38E5427C-D676-484F-AEF1-CE265DFC6E02}">
  <ds:schemaRefs>
    <ds:schemaRef ds:uri="ESRI.ArcGIS.Mapping.OfficeIntegration.PowerPointInfo"/>
  </ds:schemaRefs>
</ds:datastoreItem>
</file>

<file path=customXml/itemProps67.xml><?xml version="1.0" encoding="utf-8"?>
<ds:datastoreItem xmlns:ds="http://schemas.openxmlformats.org/officeDocument/2006/customXml" ds:itemID="{F0407A20-A7FC-41FF-9EF8-355EB1E31722}">
  <ds:schemaRefs>
    <ds:schemaRef ds:uri="ESRI.ArcGIS.Mapping.OfficeIntegration.PowerPointInfo"/>
  </ds:schemaRefs>
</ds:datastoreItem>
</file>

<file path=customXml/itemProps68.xml><?xml version="1.0" encoding="utf-8"?>
<ds:datastoreItem xmlns:ds="http://schemas.openxmlformats.org/officeDocument/2006/customXml" ds:itemID="{8B75173B-1B56-4640-BEE4-0186382E03E3}">
  <ds:schemaRefs>
    <ds:schemaRef ds:uri="ESRI.ArcGIS.Mapping.OfficeIntegration.PowerPointInfo"/>
  </ds:schemaRefs>
</ds:datastoreItem>
</file>

<file path=customXml/itemProps69.xml><?xml version="1.0" encoding="utf-8"?>
<ds:datastoreItem xmlns:ds="http://schemas.openxmlformats.org/officeDocument/2006/customXml" ds:itemID="{24079122-F586-468C-A528-C4A0FD3ACCD3}">
  <ds:schemaRefs>
    <ds:schemaRef ds:uri="ESRI.ArcGIS.Mapping.OfficeIntegration.PowerPointInfo"/>
  </ds:schemaRefs>
</ds:datastoreItem>
</file>

<file path=customXml/itemProps7.xml><?xml version="1.0" encoding="utf-8"?>
<ds:datastoreItem xmlns:ds="http://schemas.openxmlformats.org/officeDocument/2006/customXml" ds:itemID="{2C5A6BCC-B46D-438D-9509-6096D7272C98}">
  <ds:schemaRefs>
    <ds:schemaRef ds:uri="ESRI.ArcGIS.Mapping.OfficeIntegration.PowerPointInfo"/>
  </ds:schemaRefs>
</ds:datastoreItem>
</file>

<file path=customXml/itemProps70.xml><?xml version="1.0" encoding="utf-8"?>
<ds:datastoreItem xmlns:ds="http://schemas.openxmlformats.org/officeDocument/2006/customXml" ds:itemID="{15CCBBEC-3D1E-4685-B153-C5B947539629}">
  <ds:schemaRefs>
    <ds:schemaRef ds:uri="ESRI.ArcGIS.Mapping.OfficeIntegration.PowerPointInfo"/>
  </ds:schemaRefs>
</ds:datastoreItem>
</file>

<file path=customXml/itemProps71.xml><?xml version="1.0" encoding="utf-8"?>
<ds:datastoreItem xmlns:ds="http://schemas.openxmlformats.org/officeDocument/2006/customXml" ds:itemID="{F7659807-87C4-4B53-A9B2-60CDFC2E0505}">
  <ds:schemaRefs>
    <ds:schemaRef ds:uri="ESRI.ArcGIS.Mapping.OfficeIntegration.PowerPointInfo"/>
  </ds:schemaRefs>
</ds:datastoreItem>
</file>

<file path=customXml/itemProps72.xml><?xml version="1.0" encoding="utf-8"?>
<ds:datastoreItem xmlns:ds="http://schemas.openxmlformats.org/officeDocument/2006/customXml" ds:itemID="{0B21D4B9-4242-4611-A4C9-6F68F9509CB5}">
  <ds:schemaRefs>
    <ds:schemaRef ds:uri="ESRI.ArcGIS.Mapping.OfficeIntegration.PowerPointInfo"/>
  </ds:schemaRefs>
</ds:datastoreItem>
</file>

<file path=customXml/itemProps73.xml><?xml version="1.0" encoding="utf-8"?>
<ds:datastoreItem xmlns:ds="http://schemas.openxmlformats.org/officeDocument/2006/customXml" ds:itemID="{8A4D9CD3-9800-4EEB-9672-E6B026ABA363}">
  <ds:schemaRefs>
    <ds:schemaRef ds:uri="ESRI.ArcGIS.Mapping.OfficeIntegration.PowerPointInfo"/>
  </ds:schemaRefs>
</ds:datastoreItem>
</file>

<file path=customXml/itemProps74.xml><?xml version="1.0" encoding="utf-8"?>
<ds:datastoreItem xmlns:ds="http://schemas.openxmlformats.org/officeDocument/2006/customXml" ds:itemID="{82453245-397E-445C-B307-A51709B2F463}">
  <ds:schemaRefs>
    <ds:schemaRef ds:uri="ESRI.ArcGIS.Mapping.OfficeIntegration.PowerPointInfo"/>
  </ds:schemaRefs>
</ds:datastoreItem>
</file>

<file path=customXml/itemProps75.xml><?xml version="1.0" encoding="utf-8"?>
<ds:datastoreItem xmlns:ds="http://schemas.openxmlformats.org/officeDocument/2006/customXml" ds:itemID="{EACCE089-B241-42B1-91B4-D134A4DB9C7F}">
  <ds:schemaRefs>
    <ds:schemaRef ds:uri="ESRI.ArcGIS.Mapping.OfficeIntegration.PowerPointInfo"/>
  </ds:schemaRefs>
</ds:datastoreItem>
</file>

<file path=customXml/itemProps76.xml><?xml version="1.0" encoding="utf-8"?>
<ds:datastoreItem xmlns:ds="http://schemas.openxmlformats.org/officeDocument/2006/customXml" ds:itemID="{AA016569-90D8-40B5-A346-D9005E6BD940}">
  <ds:schemaRefs>
    <ds:schemaRef ds:uri="ESRI.ArcGIS.Mapping.OfficeIntegration.PowerPointInfo"/>
  </ds:schemaRefs>
</ds:datastoreItem>
</file>

<file path=customXml/itemProps77.xml><?xml version="1.0" encoding="utf-8"?>
<ds:datastoreItem xmlns:ds="http://schemas.openxmlformats.org/officeDocument/2006/customXml" ds:itemID="{F0E9A1AB-9B47-44DB-8BAF-F21DF187C531}">
  <ds:schemaRefs>
    <ds:schemaRef ds:uri="ESRI.ArcGIS.Mapping.OfficeIntegration.PowerPointInfo"/>
  </ds:schemaRefs>
</ds:datastoreItem>
</file>

<file path=customXml/itemProps78.xml><?xml version="1.0" encoding="utf-8"?>
<ds:datastoreItem xmlns:ds="http://schemas.openxmlformats.org/officeDocument/2006/customXml" ds:itemID="{14EF354B-A188-4037-BF00-E007B0D436C4}">
  <ds:schemaRefs>
    <ds:schemaRef ds:uri="ESRI.ArcGIS.Mapping.OfficeIntegration.PowerPointInfo"/>
  </ds:schemaRefs>
</ds:datastoreItem>
</file>

<file path=customXml/itemProps79.xml><?xml version="1.0" encoding="utf-8"?>
<ds:datastoreItem xmlns:ds="http://schemas.openxmlformats.org/officeDocument/2006/customXml" ds:itemID="{D9EE293F-D5A3-4724-9860-B51CF65E214A}">
  <ds:schemaRefs>
    <ds:schemaRef ds:uri="ESRI.ArcGIS.Mapping.OfficeIntegration.PowerPointInfo"/>
  </ds:schemaRefs>
</ds:datastoreItem>
</file>

<file path=customXml/itemProps8.xml><?xml version="1.0" encoding="utf-8"?>
<ds:datastoreItem xmlns:ds="http://schemas.openxmlformats.org/officeDocument/2006/customXml" ds:itemID="{88D6F9CC-AE6A-43B5-B24D-413659F31A57}">
  <ds:schemaRefs>
    <ds:schemaRef ds:uri="ESRI.ArcGIS.Mapping.OfficeIntegration.PowerPointInfo"/>
  </ds:schemaRefs>
</ds:datastoreItem>
</file>

<file path=customXml/itemProps80.xml><?xml version="1.0" encoding="utf-8"?>
<ds:datastoreItem xmlns:ds="http://schemas.openxmlformats.org/officeDocument/2006/customXml" ds:itemID="{A660C221-5376-4808-9552-CFEECC4C1F6B}">
  <ds:schemaRefs>
    <ds:schemaRef ds:uri="ESRI.ArcGIS.Mapping.OfficeIntegration.PowerPointInfo"/>
  </ds:schemaRefs>
</ds:datastoreItem>
</file>

<file path=customXml/itemProps81.xml><?xml version="1.0" encoding="utf-8"?>
<ds:datastoreItem xmlns:ds="http://schemas.openxmlformats.org/officeDocument/2006/customXml" ds:itemID="{6721FE62-AD6C-4EA4-9319-0E5C987B99D2}">
  <ds:schemaRefs>
    <ds:schemaRef ds:uri="ESRI.ArcGIS.Mapping.OfficeIntegration.PowerPointInfo"/>
  </ds:schemaRefs>
</ds:datastoreItem>
</file>

<file path=customXml/itemProps82.xml><?xml version="1.0" encoding="utf-8"?>
<ds:datastoreItem xmlns:ds="http://schemas.openxmlformats.org/officeDocument/2006/customXml" ds:itemID="{79195061-5DF1-41C6-8706-B57827D09CC3}">
  <ds:schemaRefs>
    <ds:schemaRef ds:uri="ESRI.ArcGIS.Mapping.OfficeIntegration.PowerPointInfo"/>
  </ds:schemaRefs>
</ds:datastoreItem>
</file>

<file path=customXml/itemProps83.xml><?xml version="1.0" encoding="utf-8"?>
<ds:datastoreItem xmlns:ds="http://schemas.openxmlformats.org/officeDocument/2006/customXml" ds:itemID="{779DD44A-2832-451C-A90E-95A94213B3E5}">
  <ds:schemaRefs>
    <ds:schemaRef ds:uri="ESRI.ArcGIS.Mapping.OfficeIntegration.PowerPointInfo"/>
  </ds:schemaRefs>
</ds:datastoreItem>
</file>

<file path=customXml/itemProps84.xml><?xml version="1.0" encoding="utf-8"?>
<ds:datastoreItem xmlns:ds="http://schemas.openxmlformats.org/officeDocument/2006/customXml" ds:itemID="{1A76AF51-AD76-4D41-A876-AA8B8253D944}">
  <ds:schemaRefs>
    <ds:schemaRef ds:uri="ESRI.ArcGIS.Mapping.OfficeIntegration.PowerPointInfo"/>
  </ds:schemaRefs>
</ds:datastoreItem>
</file>

<file path=customXml/itemProps85.xml><?xml version="1.0" encoding="utf-8"?>
<ds:datastoreItem xmlns:ds="http://schemas.openxmlformats.org/officeDocument/2006/customXml" ds:itemID="{6965848C-5F11-47EF-A354-2C1918849E6A}">
  <ds:schemaRefs>
    <ds:schemaRef ds:uri="ESRI.ArcGIS.Mapping.OfficeIntegration.PowerPointInfo"/>
  </ds:schemaRefs>
</ds:datastoreItem>
</file>

<file path=customXml/itemProps86.xml><?xml version="1.0" encoding="utf-8"?>
<ds:datastoreItem xmlns:ds="http://schemas.openxmlformats.org/officeDocument/2006/customXml" ds:itemID="{D8691D8C-4AE9-481C-A1ED-B621DB4E9800}">
  <ds:schemaRefs>
    <ds:schemaRef ds:uri="ESRI.ArcGIS.Mapping.OfficeIntegration.PowerPointInfo"/>
  </ds:schemaRefs>
</ds:datastoreItem>
</file>

<file path=customXml/itemProps87.xml><?xml version="1.0" encoding="utf-8"?>
<ds:datastoreItem xmlns:ds="http://schemas.openxmlformats.org/officeDocument/2006/customXml" ds:itemID="{644C6E54-BA00-4D5D-8EA3-6D7651D868F8}">
  <ds:schemaRefs>
    <ds:schemaRef ds:uri="ESRI.ArcGIS.Mapping.OfficeIntegration.PowerPointInfo"/>
  </ds:schemaRefs>
</ds:datastoreItem>
</file>

<file path=customXml/itemProps88.xml><?xml version="1.0" encoding="utf-8"?>
<ds:datastoreItem xmlns:ds="http://schemas.openxmlformats.org/officeDocument/2006/customXml" ds:itemID="{9892E469-D09A-48B1-9CD1-E010F12C33A9}">
  <ds:schemaRefs>
    <ds:schemaRef ds:uri="ESRI.ArcGIS.Mapping.OfficeIntegration.PowerPointInfo"/>
  </ds:schemaRefs>
</ds:datastoreItem>
</file>

<file path=customXml/itemProps89.xml><?xml version="1.0" encoding="utf-8"?>
<ds:datastoreItem xmlns:ds="http://schemas.openxmlformats.org/officeDocument/2006/customXml" ds:itemID="{E41F5F26-98B6-4B40-90C1-377553D2F1BB}">
  <ds:schemaRefs>
    <ds:schemaRef ds:uri="ESRI.ArcGIS.Mapping.OfficeIntegration.PowerPointInfo"/>
  </ds:schemaRefs>
</ds:datastoreItem>
</file>

<file path=customXml/itemProps9.xml><?xml version="1.0" encoding="utf-8"?>
<ds:datastoreItem xmlns:ds="http://schemas.openxmlformats.org/officeDocument/2006/customXml" ds:itemID="{062C4D05-C52D-44FB-998B-9917E8629CB8}">
  <ds:schemaRefs>
    <ds:schemaRef ds:uri="ESRI.ArcGIS.Mapping.OfficeIntegration.PowerPointInfo"/>
  </ds:schemaRefs>
</ds:datastoreItem>
</file>

<file path=customXml/itemProps90.xml><?xml version="1.0" encoding="utf-8"?>
<ds:datastoreItem xmlns:ds="http://schemas.openxmlformats.org/officeDocument/2006/customXml" ds:itemID="{960C2BE2-1E6B-4F97-B602-2ED499CE53CE}">
  <ds:schemaRefs>
    <ds:schemaRef ds:uri="ESRI.ArcGIS.Mapping.OfficeIntegration.PowerPointInfo"/>
  </ds:schemaRefs>
</ds:datastoreItem>
</file>

<file path=customXml/itemProps91.xml><?xml version="1.0" encoding="utf-8"?>
<ds:datastoreItem xmlns:ds="http://schemas.openxmlformats.org/officeDocument/2006/customXml" ds:itemID="{0475FFBB-4A4E-49A2-83CE-2EBCB01E132A}">
  <ds:schemaRefs>
    <ds:schemaRef ds:uri="ESRI.ArcGIS.Mapping.OfficeIntegration.PowerPointInfo"/>
  </ds:schemaRefs>
</ds:datastoreItem>
</file>

<file path=customXml/itemProps92.xml><?xml version="1.0" encoding="utf-8"?>
<ds:datastoreItem xmlns:ds="http://schemas.openxmlformats.org/officeDocument/2006/customXml" ds:itemID="{92253802-6CE6-41F2-8367-D291508FC7A6}">
  <ds:schemaRefs>
    <ds:schemaRef ds:uri="ESRI.ArcGIS.Mapping.OfficeIntegration.PowerPointInfo"/>
  </ds:schemaRefs>
</ds:datastoreItem>
</file>

<file path=customXml/itemProps93.xml><?xml version="1.0" encoding="utf-8"?>
<ds:datastoreItem xmlns:ds="http://schemas.openxmlformats.org/officeDocument/2006/customXml" ds:itemID="{FB8712D2-6ED8-4471-9DCF-D2C5075D9124}">
  <ds:schemaRefs>
    <ds:schemaRef ds:uri="ESRI.ArcGIS.Mapping.OfficeIntegration.PowerPointInfo"/>
  </ds:schemaRefs>
</ds:datastoreItem>
</file>

<file path=customXml/itemProps94.xml><?xml version="1.0" encoding="utf-8"?>
<ds:datastoreItem xmlns:ds="http://schemas.openxmlformats.org/officeDocument/2006/customXml" ds:itemID="{35553697-4174-4865-A2F5-E3FB7C6A0510}">
  <ds:schemaRefs>
    <ds:schemaRef ds:uri="ESRI.ArcGIS.Mapping.OfficeIntegration.PowerPointInfo"/>
  </ds:schemaRefs>
</ds:datastoreItem>
</file>

<file path=customXml/itemProps95.xml><?xml version="1.0" encoding="utf-8"?>
<ds:datastoreItem xmlns:ds="http://schemas.openxmlformats.org/officeDocument/2006/customXml" ds:itemID="{D85E9022-A6B1-46A3-96CB-2A846E0E3363}">
  <ds:schemaRefs>
    <ds:schemaRef ds:uri="ESRI.ArcGIS.Mapping.OfficeIntegration.PowerPointInfo"/>
  </ds:schemaRefs>
</ds:datastoreItem>
</file>

<file path=customXml/itemProps96.xml><?xml version="1.0" encoding="utf-8"?>
<ds:datastoreItem xmlns:ds="http://schemas.openxmlformats.org/officeDocument/2006/customXml" ds:itemID="{3CA5072D-174B-49A1-877D-888FB6B709EB}">
  <ds:schemaRefs>
    <ds:schemaRef ds:uri="ESRI.ArcGIS.Mapping.OfficeIntegration.PowerPointInfo"/>
  </ds:schemaRefs>
</ds:datastoreItem>
</file>

<file path=customXml/itemProps97.xml><?xml version="1.0" encoding="utf-8"?>
<ds:datastoreItem xmlns:ds="http://schemas.openxmlformats.org/officeDocument/2006/customXml" ds:itemID="{51D62099-CD36-49FA-9D2A-5876848A895E}">
  <ds:schemaRefs>
    <ds:schemaRef ds:uri="ESRI.ArcGIS.Mapping.OfficeIntegration.PowerPointInfo"/>
  </ds:schemaRefs>
</ds:datastoreItem>
</file>

<file path=customXml/itemProps98.xml><?xml version="1.0" encoding="utf-8"?>
<ds:datastoreItem xmlns:ds="http://schemas.openxmlformats.org/officeDocument/2006/customXml" ds:itemID="{ED4A2975-ED33-4572-8314-9C6FC8020599}">
  <ds:schemaRefs>
    <ds:schemaRef ds:uri="ESRI.ArcGIS.Mapping.OfficeIntegration.PowerPointInfo"/>
  </ds:schemaRefs>
</ds:datastoreItem>
</file>

<file path=customXml/itemProps99.xml><?xml version="1.0" encoding="utf-8"?>
<ds:datastoreItem xmlns:ds="http://schemas.openxmlformats.org/officeDocument/2006/customXml" ds:itemID="{0101ACA7-E8DB-46A0-B858-5A9E66DEB801}">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1930</TotalTime>
  <Words>2037</Words>
  <Application>Microsoft Office PowerPoint</Application>
  <PresentationFormat>Widescreen</PresentationFormat>
  <Paragraphs>491</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Mincho</vt:lpstr>
      <vt:lpstr>Arial</vt:lpstr>
      <vt:lpstr>Calibri</vt:lpstr>
      <vt:lpstr>Calibri Light</vt:lpstr>
      <vt:lpstr>Cambria</vt:lpstr>
      <vt:lpstr>Times New Roman</vt:lpstr>
      <vt:lpstr>Office Theme</vt:lpstr>
      <vt:lpstr>Concepts and Timeline for Developing a CBP Biennial Strategy Review System  DRAFT August 29, 2016 DRAFT</vt:lpstr>
      <vt:lpstr>Biennial Strategy Review System Why is it needed?</vt:lpstr>
      <vt:lpstr>The Timeline How do we do it?</vt:lpstr>
      <vt:lpstr>PowerPoint Presentation</vt:lpstr>
      <vt:lpstr>Biennial Strategy Review Meetings  Types and Purpose</vt:lpstr>
      <vt:lpstr>Meetings Content Standardization Simplifying our work</vt:lpstr>
      <vt:lpstr>PowerPoint Presentation</vt:lpstr>
      <vt:lpstr>PowerPoint Presentation</vt:lpstr>
      <vt:lpstr>Option 1 GIT Themes</vt:lpstr>
      <vt:lpstr>PowerPoint Presentation</vt:lpstr>
      <vt:lpstr>Option 2 Communication Themes</vt:lpstr>
      <vt:lpstr>PowerPoint Presentation</vt:lpstr>
      <vt:lpstr>Option 3: Recommended Cross-outcome/indicator Themes</vt:lpstr>
      <vt:lpstr>Decision Governance Model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Freeman, Emily</dc:creator>
  <cp:lastModifiedBy>Freeman, Emily</cp:lastModifiedBy>
  <cp:revision>343</cp:revision>
  <cp:lastPrinted>2016-08-19T14:43:58Z</cp:lastPrinted>
  <dcterms:created xsi:type="dcterms:W3CDTF">2016-07-21T13:05:29Z</dcterms:created>
  <dcterms:modified xsi:type="dcterms:W3CDTF">2016-08-31T16:24:15Z</dcterms:modified>
</cp:coreProperties>
</file>