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5AD815D-15E2-4AD1-9C38-2288AE28926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C816A7C0-B819-4206-ADB8-C084BE87B88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894222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815D-15E2-4AD1-9C38-2288AE28926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6A7C0-B819-4206-ADB8-C084BE87B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094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815D-15E2-4AD1-9C38-2288AE28926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6A7C0-B819-4206-ADB8-C084BE87B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99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815D-15E2-4AD1-9C38-2288AE28926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6A7C0-B819-4206-ADB8-C084BE87B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52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815D-15E2-4AD1-9C38-2288AE28926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6A7C0-B819-4206-ADB8-C084BE87B88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24884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815D-15E2-4AD1-9C38-2288AE28926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6A7C0-B819-4206-ADB8-C084BE87B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77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815D-15E2-4AD1-9C38-2288AE28926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6A7C0-B819-4206-ADB8-C084BE87B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08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815D-15E2-4AD1-9C38-2288AE28926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6A7C0-B819-4206-ADB8-C084BE87B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969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815D-15E2-4AD1-9C38-2288AE28926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6A7C0-B819-4206-ADB8-C084BE87B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277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815D-15E2-4AD1-9C38-2288AE28926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6A7C0-B819-4206-ADB8-C084BE87B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7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D815D-15E2-4AD1-9C38-2288AE28926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6A7C0-B819-4206-ADB8-C084BE87B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04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95AD815D-15E2-4AD1-9C38-2288AE28926D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C816A7C0-B819-4206-ADB8-C084BE87B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368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1EA80-C0E3-439A-A597-DCE4E4C41F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6325" y="1160463"/>
            <a:ext cx="1019175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Maintaining forests during stream restoration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EAEE39-B8D1-4B36-B748-FC8BBCF77B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8275" y="5402263"/>
            <a:ext cx="9144000" cy="1655762"/>
          </a:xfrm>
        </p:spPr>
        <p:txBody>
          <a:bodyPr/>
          <a:lstStyle/>
          <a:p>
            <a:r>
              <a:rPr lang="en-US" dirty="0"/>
              <a:t>Katie Brownson</a:t>
            </a:r>
          </a:p>
          <a:p>
            <a:r>
              <a:rPr lang="en-US" dirty="0"/>
              <a:t>US Forest Service</a:t>
            </a:r>
          </a:p>
        </p:txBody>
      </p:sp>
    </p:spTree>
    <p:extLst>
      <p:ext uri="{BB962C8B-B14F-4D97-AF65-F5344CB8AC3E}">
        <p14:creationId xmlns:p14="http://schemas.microsoft.com/office/powerpoint/2010/main" val="335329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B8C7-3324-44F3-85B1-20F6CF874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B9C51-A276-471F-8876-16AF86785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/>
              <a:t>Stream restoration is an important tool for improving water quality in degraded streams</a:t>
            </a:r>
          </a:p>
          <a:p>
            <a:r>
              <a:rPr lang="en-US" sz="2400" dirty="0"/>
              <a:t>Qualifying conditions and best practices provide guidance for minimizing environmental impacts</a:t>
            </a:r>
          </a:p>
          <a:p>
            <a:r>
              <a:rPr lang="en-US" sz="2400" dirty="0"/>
              <a:t>BUT this guidance is inconsistently utilized. In some cases:</a:t>
            </a:r>
          </a:p>
          <a:p>
            <a:pPr lvl="1"/>
            <a:r>
              <a:rPr lang="en-US" sz="2000" dirty="0"/>
              <a:t>Functioning forest buffers are removed to make way for stream restoration</a:t>
            </a:r>
          </a:p>
          <a:p>
            <a:pPr lvl="1"/>
            <a:r>
              <a:rPr lang="en-US" sz="2000" dirty="0"/>
              <a:t>Hydrological changes can result in tree mortality</a:t>
            </a:r>
          </a:p>
          <a:p>
            <a:r>
              <a:rPr lang="en-US" sz="2400" dirty="0"/>
              <a:t>Riparian forest loss can eliminate thermal refugia and reduce organic inputs, negatively impacting stream health</a:t>
            </a:r>
          </a:p>
        </p:txBody>
      </p:sp>
    </p:spTree>
    <p:extLst>
      <p:ext uri="{BB962C8B-B14F-4D97-AF65-F5344CB8AC3E}">
        <p14:creationId xmlns:p14="http://schemas.microsoft.com/office/powerpoint/2010/main" val="1156146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67284-4B9E-47C8-8B41-7CC8B922E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cross-GIT funding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39C8A-F0F6-44CA-855B-2C0BDC694F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Work with urban stormwater, stream health and wetlands(?) workgroups</a:t>
            </a:r>
          </a:p>
          <a:p>
            <a:r>
              <a:rPr lang="en-US" sz="2400" dirty="0"/>
              <a:t>2 major components:</a:t>
            </a:r>
          </a:p>
          <a:p>
            <a:pPr lvl="1"/>
            <a:r>
              <a:rPr lang="en-US" sz="2000" dirty="0"/>
              <a:t>Assess how forests are currently accounted for in different jurisdictions at multiple phases of stream restoration:</a:t>
            </a:r>
          </a:p>
          <a:p>
            <a:pPr lvl="2"/>
            <a:r>
              <a:rPr lang="en-US" sz="1800" dirty="0"/>
              <a:t>Project planning (local)</a:t>
            </a:r>
          </a:p>
          <a:p>
            <a:pPr lvl="2"/>
            <a:r>
              <a:rPr lang="en-US" sz="1800" dirty="0"/>
              <a:t>Permitting</a:t>
            </a:r>
          </a:p>
          <a:p>
            <a:pPr lvl="2"/>
            <a:r>
              <a:rPr lang="en-US" sz="1800" dirty="0"/>
              <a:t>Implementation</a:t>
            </a:r>
          </a:p>
          <a:p>
            <a:pPr lvl="2"/>
            <a:r>
              <a:rPr lang="en-US" sz="1800" dirty="0"/>
              <a:t>Post restoration</a:t>
            </a:r>
          </a:p>
          <a:p>
            <a:pPr lvl="1"/>
            <a:r>
              <a:rPr lang="en-US" sz="2000" dirty="0"/>
              <a:t>Quantify impacts of stream restoration on riparian forest cover (both during and after restoration)</a:t>
            </a:r>
          </a:p>
        </p:txBody>
      </p:sp>
    </p:spTree>
    <p:extLst>
      <p:ext uri="{BB962C8B-B14F-4D97-AF65-F5344CB8AC3E}">
        <p14:creationId xmlns:p14="http://schemas.microsoft.com/office/powerpoint/2010/main" val="374388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791AB-6F7A-4348-8E74-D7D54A6BB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B204D-EFCD-4F1D-B975-F560D4564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Assessment of how forests are currently accounted for (1):</a:t>
            </a:r>
          </a:p>
          <a:p>
            <a:pPr lvl="1"/>
            <a:r>
              <a:rPr lang="en-US" sz="2000" dirty="0"/>
              <a:t>Literature and policy review </a:t>
            </a:r>
          </a:p>
          <a:p>
            <a:pPr lvl="1"/>
            <a:r>
              <a:rPr lang="en-US" sz="2000" dirty="0"/>
              <a:t>Interviews</a:t>
            </a:r>
          </a:p>
          <a:p>
            <a:r>
              <a:rPr lang="en-US" sz="2400" dirty="0"/>
              <a:t>Quantifying stream restoration impacts on forests (2)</a:t>
            </a:r>
          </a:p>
          <a:p>
            <a:pPr lvl="1"/>
            <a:r>
              <a:rPr lang="en-US" sz="2000" dirty="0"/>
              <a:t>Spatial analysis using high-resolution data </a:t>
            </a:r>
          </a:p>
          <a:p>
            <a:pPr lvl="1"/>
            <a:r>
              <a:rPr lang="en-US" sz="2000" dirty="0"/>
              <a:t>Explore opportunities to couple with on-the-ground monitoring</a:t>
            </a:r>
          </a:p>
          <a:p>
            <a:r>
              <a:rPr lang="en-US" sz="2400" dirty="0"/>
              <a:t>Compile report </a:t>
            </a:r>
          </a:p>
          <a:p>
            <a:pPr lvl="1"/>
            <a:r>
              <a:rPr lang="en-US" sz="2000" dirty="0"/>
              <a:t>Identify opportunities to better incentivize practices that will minimize tradeoffs between stream restoration and riparian forest cover</a:t>
            </a:r>
          </a:p>
        </p:txBody>
      </p:sp>
    </p:spTree>
    <p:extLst>
      <p:ext uri="{BB962C8B-B14F-4D97-AF65-F5344CB8AC3E}">
        <p14:creationId xmlns:p14="http://schemas.microsoft.com/office/powerpoint/2010/main" val="360411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9DAA64-ABEF-46B7-BB3E-45C85A980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397" y="758952"/>
            <a:ext cx="10110978" cy="4041648"/>
          </a:xfrm>
        </p:spPr>
        <p:txBody>
          <a:bodyPr>
            <a:normAutofit fontScale="90000"/>
          </a:bodyPr>
          <a:lstStyle/>
          <a:p>
            <a:r>
              <a:rPr lang="en-US" dirty="0"/>
              <a:t>Questions or suggestions?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Is SHWG supportive of this proposal?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3730D0-51A7-429A-9ACC-F8C3FB0EA1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89968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50</TotalTime>
  <Words>204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Schoolbook</vt:lpstr>
      <vt:lpstr>Wingdings 2</vt:lpstr>
      <vt:lpstr>View</vt:lpstr>
      <vt:lpstr>Maintaining forests during stream restoration </vt:lpstr>
      <vt:lpstr>Problem statement</vt:lpstr>
      <vt:lpstr>Proposed cross-GIT funding project</vt:lpstr>
      <vt:lpstr>Project activities</vt:lpstr>
      <vt:lpstr>Questions or suggestions?   Is SHWG supportive of this proposal?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Brownson, Katherine - FS</dc:creator>
  <cp:lastModifiedBy>Brownson, Katherine - FS</cp:lastModifiedBy>
  <cp:revision>7</cp:revision>
  <dcterms:created xsi:type="dcterms:W3CDTF">2020-05-14T11:17:06Z</dcterms:created>
  <dcterms:modified xsi:type="dcterms:W3CDTF">2020-05-14T12:07:36Z</dcterms:modified>
</cp:coreProperties>
</file>