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66" r:id="rId3"/>
    <p:sldId id="261" r:id="rId4"/>
    <p:sldId id="26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clrMru>
    <a:srgbClr val="D54A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84375" autoAdjust="0"/>
  </p:normalViewPr>
  <p:slideViewPr>
    <p:cSldViewPr snapToGrid="0" snapToObjects="1">
      <p:cViewPr varScale="1">
        <p:scale>
          <a:sx n="93" d="100"/>
          <a:sy n="93" d="100"/>
        </p:scale>
        <p:origin x="90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FAAE9-A2BB-6041-A91B-B71954262733}" type="datetimeFigureOut">
              <a:rPr lang="en-US" smtClean="0"/>
              <a:t>7/30/19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B46DF2-F6D0-3A4D-AC31-42921458CB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442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46DF2-F6D0-3A4D-AC31-42921458CB4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190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46DF2-F6D0-3A4D-AC31-42921458CB4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073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itl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11"/>
            <a:ext cx="915621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35566" y="427384"/>
            <a:ext cx="5722633" cy="2820741"/>
          </a:xfrm>
        </p:spPr>
        <p:txBody>
          <a:bodyPr anchor="ctr">
            <a:normAutofit/>
          </a:bodyPr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35565" y="3504556"/>
            <a:ext cx="5722633" cy="1575219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0F03-2907-814D-BBB7-B9432240FC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664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0F03-2907-814D-BBB7-B9432240FC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842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0F03-2907-814D-BBB7-B9432240FC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403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0F03-2907-814D-BBB7-B9432240FC5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Earth Force Logo 2015 small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60" y="6188365"/>
            <a:ext cx="481784" cy="537374"/>
          </a:xfrm>
          <a:prstGeom prst="rect">
            <a:avLst/>
          </a:prstGeom>
          <a:effectLst>
            <a:outerShdw blurRad="50800" dist="63500" dir="2700000" algn="tl" rotWithShape="0">
              <a:schemeClr val="bg1">
                <a:alpha val="43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60557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ransition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08270"/>
            <a:ext cx="7772400" cy="3078440"/>
          </a:xfrm>
        </p:spPr>
        <p:txBody>
          <a:bodyPr anchor="t">
            <a:normAutofit/>
          </a:bodyPr>
          <a:lstStyle>
            <a:lvl1pPr algn="l">
              <a:defRPr sz="6000" b="0" cap="none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0F03-2907-814D-BBB7-B9432240FC5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3" name="Picture 2" descr="Earth Force Logo 2015 small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60" y="6188365"/>
            <a:ext cx="481784" cy="537374"/>
          </a:xfrm>
          <a:prstGeom prst="rect">
            <a:avLst/>
          </a:prstGeom>
          <a:effectLst>
            <a:outerShdw blurRad="50800" dist="63500" dir="2700000" algn="tl" rotWithShape="0">
              <a:schemeClr val="bg1">
                <a:alpha val="43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25107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0F03-2907-814D-BBB7-B9432240FC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013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0F03-2907-814D-BBB7-B9432240FC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965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0F03-2907-814D-BBB7-B9432240FC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195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0F03-2907-814D-BBB7-B9432240FC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913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0F03-2907-814D-BBB7-B9432240FC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680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0F03-2907-814D-BBB7-B9432240FC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152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11"/>
            <a:ext cx="9156212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556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Franklin Gothic Heavy"/>
                <a:cs typeface="Franklin Gothic Heavy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Franklin Gothic Heavy"/>
                <a:cs typeface="Franklin Gothic Heavy"/>
              </a:defRPr>
            </a:lvl1pPr>
          </a:lstStyle>
          <a:p>
            <a:fld id="{550B0F03-2907-814D-BBB7-B9432240FC5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850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D54A2B"/>
          </a:solidFill>
          <a:latin typeface="Franklin Gothic Book"/>
          <a:ea typeface="+mj-ea"/>
          <a:cs typeface="Franklin Gothic Book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Franklin Gothic Book"/>
          <a:ea typeface="+mn-ea"/>
          <a:cs typeface="Franklin Gothic Book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Franklin Gothic Book"/>
          <a:ea typeface="+mn-ea"/>
          <a:cs typeface="Franklin Gothic Book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Franklin Gothic Book"/>
          <a:ea typeface="+mn-ea"/>
          <a:cs typeface="Franklin Gothic Book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Franklin Gothic Book"/>
          <a:ea typeface="+mn-ea"/>
          <a:cs typeface="Franklin Gothic Book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Franklin Gothic Book"/>
          <a:ea typeface="+mn-ea"/>
          <a:cs typeface="Franklin Gothic Book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25235" y="2313709"/>
            <a:ext cx="7093529" cy="41172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r>
              <a:rPr lang="en-US" sz="4000" dirty="0"/>
              <a:t>Why Action Projects Are Essential and How to Make Sure They Happen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Earth Force </a:t>
            </a:r>
            <a:br>
              <a:rPr lang="en-US" dirty="0"/>
            </a:br>
            <a:r>
              <a:rPr lang="en-US" dirty="0"/>
              <a:t>Capacity Building Grant</a:t>
            </a:r>
            <a:br>
              <a:rPr lang="en-US" dirty="0"/>
            </a:br>
            <a:r>
              <a:rPr lang="en-US" dirty="0"/>
              <a:t>Student Action Projects</a:t>
            </a:r>
          </a:p>
        </p:txBody>
      </p:sp>
    </p:spTree>
    <p:extLst>
      <p:ext uri="{BB962C8B-B14F-4D97-AF65-F5344CB8AC3E}">
        <p14:creationId xmlns:p14="http://schemas.microsoft.com/office/powerpoint/2010/main" val="3941893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64901-A97D-D046-B511-5A4ED5694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6F16B-41F4-5545-9F99-80111A0FD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Reasons why groups are not doing action projects fall into two categories: </a:t>
            </a:r>
          </a:p>
          <a:p>
            <a:r>
              <a:rPr lang="en-US" sz="4000" dirty="0"/>
              <a:t>Orientation Challenge</a:t>
            </a:r>
          </a:p>
          <a:p>
            <a:r>
              <a:rPr lang="en-US" sz="4000" dirty="0"/>
              <a:t>Resource Challenge</a:t>
            </a:r>
          </a:p>
        </p:txBody>
      </p:sp>
    </p:spTree>
    <p:extLst>
      <p:ext uri="{BB962C8B-B14F-4D97-AF65-F5344CB8AC3E}">
        <p14:creationId xmlns:p14="http://schemas.microsoft.com/office/powerpoint/2010/main" val="3530114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FA984-5630-6A4C-9C3A-16D8F093B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493E83-90A0-A74D-AB03-324BA35B4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Be Intentional about Outcomes</a:t>
            </a:r>
          </a:p>
          <a:p>
            <a:r>
              <a:rPr lang="en-US" dirty="0"/>
              <a:t>MWEE as Interconnected Elements</a:t>
            </a:r>
          </a:p>
          <a:p>
            <a:r>
              <a:rPr lang="en-US" dirty="0"/>
              <a:t>Emphasize the Value of Student Action</a:t>
            </a:r>
          </a:p>
          <a:p>
            <a:pPr lvl="1"/>
            <a:r>
              <a:rPr lang="en-US" dirty="0"/>
              <a:t>Efficacy</a:t>
            </a:r>
          </a:p>
          <a:p>
            <a:pPr lvl="1"/>
            <a:r>
              <a:rPr lang="en-US" dirty="0"/>
              <a:t>Tool Building</a:t>
            </a:r>
          </a:p>
          <a:p>
            <a:pPr lvl="1"/>
            <a:r>
              <a:rPr lang="en-US" dirty="0"/>
              <a:t>Locus of Control</a:t>
            </a:r>
          </a:p>
          <a:p>
            <a:pPr lvl="1"/>
            <a:r>
              <a:rPr lang="en-US" dirty="0"/>
              <a:t>Intention to Act </a:t>
            </a:r>
          </a:p>
          <a:p>
            <a:r>
              <a:rPr lang="en-US" dirty="0"/>
              <a:t>Integrate the Project into Program Design</a:t>
            </a:r>
          </a:p>
          <a:p>
            <a:r>
              <a:rPr lang="en-US" dirty="0"/>
              <a:t>Training</a:t>
            </a:r>
          </a:p>
          <a:p>
            <a:pPr lvl="1"/>
            <a:r>
              <a:rPr lang="en-US" dirty="0"/>
              <a:t>Youth Voice</a:t>
            </a:r>
          </a:p>
          <a:p>
            <a:pPr lvl="1"/>
            <a:r>
              <a:rPr lang="en-US" dirty="0"/>
              <a:t>PBL</a:t>
            </a:r>
          </a:p>
          <a:p>
            <a:pPr lvl="1"/>
            <a:r>
              <a:rPr lang="en-US" dirty="0"/>
              <a:t>Action Civics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600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87835-FBB3-2246-BDF7-58CF210F4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FD030-1257-D146-9548-772ABDE52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How can we as a group work to overcome the general "orientation challenge"? </a:t>
            </a:r>
          </a:p>
          <a:p>
            <a:r>
              <a:rPr lang="en-US" sz="3600" dirty="0"/>
              <a:t>What models seem to work the best to creating MWEEs that are topically connected from investigation to action?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747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2481</TotalTime>
  <Words>87</Words>
  <Application>Microsoft Macintosh PowerPoint</Application>
  <PresentationFormat>On-screen Show (4:3)</PresentationFormat>
  <Paragraphs>26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Franklin Gothic Book</vt:lpstr>
      <vt:lpstr>Franklin Gothic Heavy</vt:lpstr>
      <vt:lpstr>Office Theme</vt:lpstr>
      <vt:lpstr>Earth Force  Capacity Building Grant Student Action Projects</vt:lpstr>
      <vt:lpstr>Findings</vt:lpstr>
      <vt:lpstr>Recommendations</vt:lpstr>
      <vt:lpstr>Discussion Questions</vt:lpstr>
    </vt:vector>
  </TitlesOfParts>
  <Company>hfhi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  support</dc:creator>
  <cp:lastModifiedBy>Vince Meldrum Meldrum</cp:lastModifiedBy>
  <cp:revision>50</cp:revision>
  <cp:lastPrinted>2015-06-18T23:28:08Z</cp:lastPrinted>
  <dcterms:created xsi:type="dcterms:W3CDTF">2015-06-16T15:50:26Z</dcterms:created>
  <dcterms:modified xsi:type="dcterms:W3CDTF">2019-07-30T18:02:32Z</dcterms:modified>
</cp:coreProperties>
</file>