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7.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8.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96" r:id="rId1"/>
  </p:sldMasterIdLst>
  <p:notesMasterIdLst>
    <p:notesMasterId r:id="rId41"/>
  </p:notesMasterIdLst>
  <p:sldIdLst>
    <p:sldId id="256" r:id="rId2"/>
    <p:sldId id="260" r:id="rId3"/>
    <p:sldId id="257" r:id="rId4"/>
    <p:sldId id="286" r:id="rId5"/>
    <p:sldId id="288" r:id="rId6"/>
    <p:sldId id="289" r:id="rId7"/>
    <p:sldId id="322" r:id="rId8"/>
    <p:sldId id="295" r:id="rId9"/>
    <p:sldId id="294" r:id="rId10"/>
    <p:sldId id="293" r:id="rId11"/>
    <p:sldId id="296" r:id="rId12"/>
    <p:sldId id="304" r:id="rId13"/>
    <p:sldId id="310" r:id="rId14"/>
    <p:sldId id="301" r:id="rId15"/>
    <p:sldId id="299" r:id="rId16"/>
    <p:sldId id="302" r:id="rId17"/>
    <p:sldId id="298" r:id="rId18"/>
    <p:sldId id="305" r:id="rId19"/>
    <p:sldId id="313" r:id="rId20"/>
    <p:sldId id="315" r:id="rId21"/>
    <p:sldId id="321" r:id="rId22"/>
    <p:sldId id="317" r:id="rId23"/>
    <p:sldId id="319" r:id="rId24"/>
    <p:sldId id="318" r:id="rId25"/>
    <p:sldId id="316" r:id="rId26"/>
    <p:sldId id="312" r:id="rId27"/>
    <p:sldId id="258" r:id="rId28"/>
    <p:sldId id="259" r:id="rId29"/>
    <p:sldId id="263" r:id="rId30"/>
    <p:sldId id="261" r:id="rId31"/>
    <p:sldId id="262" r:id="rId32"/>
    <p:sldId id="264" r:id="rId33"/>
    <p:sldId id="265" r:id="rId34"/>
    <p:sldId id="268" r:id="rId35"/>
    <p:sldId id="266" r:id="rId36"/>
    <p:sldId id="267" r:id="rId37"/>
    <p:sldId id="269" r:id="rId38"/>
    <p:sldId id="270" r:id="rId39"/>
    <p:sldId id="271" r:id="rId4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016" autoAdjust="0"/>
    <p:restoredTop sz="84787" autoAdjust="0"/>
  </p:normalViewPr>
  <p:slideViewPr>
    <p:cSldViewPr snapToGrid="0">
      <p:cViewPr varScale="1">
        <p:scale>
          <a:sx n="61" d="100"/>
          <a:sy n="61" d="100"/>
        </p:scale>
        <p:origin x="894" y="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0" Type="http://schemas.openxmlformats.org/officeDocument/2006/relationships/slide" Target="slides/slide19.xml"/><Relationship Id="rId41" Type="http://schemas.openxmlformats.org/officeDocument/2006/relationships/notesMaster" Target="notesMasters/notesMaster1.xml"/></Relationships>
</file>

<file path=ppt/diagrams/_rels/data2.xml.rels><?xml version="1.0" encoding="UTF-8" standalone="yes"?>
<Relationships xmlns="http://schemas.openxmlformats.org/package/2006/relationships"><Relationship Id="rId3" Type="http://schemas.openxmlformats.org/officeDocument/2006/relationships/hyperlink" Target="https://vimeo.com/471107206" TargetMode="External"/><Relationship Id="rId2" Type="http://schemas.openxmlformats.org/officeDocument/2006/relationships/hyperlink" Target="https://www.bayjournal.com/news/fisheries/new-recipe-fish-consumption-advisory-substitutes-safety-for-scare/article_5ab7a1e2-28d1-11eb-a0fc-0b25fedd6eac.html" TargetMode="External"/><Relationship Id="rId1" Type="http://schemas.openxmlformats.org/officeDocument/2006/relationships/hyperlink" Target="https://www.chesapeakebay.net/who/group/toxic_contaminants_workgroup" TargetMode="External"/></Relationships>
</file>

<file path=ppt/diagrams/_rels/data4.xml.rels><?xml version="1.0" encoding="UTF-8" standalone="yes"?>
<Relationships xmlns="http://schemas.openxmlformats.org/package/2006/relationships"><Relationship Id="rId8" Type="http://schemas.openxmlformats.org/officeDocument/2006/relationships/image" Target="../media/image26.svg"/><Relationship Id="rId13" Type="http://schemas.openxmlformats.org/officeDocument/2006/relationships/image" Target="../media/image31.png"/><Relationship Id="rId3" Type="http://schemas.openxmlformats.org/officeDocument/2006/relationships/image" Target="../media/image21.png"/><Relationship Id="rId7" Type="http://schemas.openxmlformats.org/officeDocument/2006/relationships/image" Target="../media/image25.png"/><Relationship Id="rId12" Type="http://schemas.openxmlformats.org/officeDocument/2006/relationships/image" Target="../media/image30.svg"/><Relationship Id="rId2" Type="http://schemas.openxmlformats.org/officeDocument/2006/relationships/image" Target="../media/image20.svg"/><Relationship Id="rId16" Type="http://schemas.openxmlformats.org/officeDocument/2006/relationships/image" Target="../media/image34.svg"/><Relationship Id="rId1" Type="http://schemas.openxmlformats.org/officeDocument/2006/relationships/image" Target="../media/image19.png"/><Relationship Id="rId6" Type="http://schemas.openxmlformats.org/officeDocument/2006/relationships/image" Target="../media/image24.svg"/><Relationship Id="rId11" Type="http://schemas.openxmlformats.org/officeDocument/2006/relationships/image" Target="../media/image29.png"/><Relationship Id="rId5" Type="http://schemas.openxmlformats.org/officeDocument/2006/relationships/image" Target="../media/image23.png"/><Relationship Id="rId15" Type="http://schemas.openxmlformats.org/officeDocument/2006/relationships/image" Target="../media/image33.png"/><Relationship Id="rId10" Type="http://schemas.openxmlformats.org/officeDocument/2006/relationships/image" Target="../media/image28.svg"/><Relationship Id="rId4" Type="http://schemas.openxmlformats.org/officeDocument/2006/relationships/image" Target="../media/image22.svg"/><Relationship Id="rId9" Type="http://schemas.openxmlformats.org/officeDocument/2006/relationships/image" Target="../media/image27.png"/><Relationship Id="rId14" Type="http://schemas.openxmlformats.org/officeDocument/2006/relationships/image" Target="../media/image32.svg"/></Relationships>
</file>

<file path=ppt/diagrams/_rels/data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svg"/><Relationship Id="rId1" Type="http://schemas.openxmlformats.org/officeDocument/2006/relationships/image" Target="../media/image49.png"/><Relationship Id="rId6" Type="http://schemas.openxmlformats.org/officeDocument/2006/relationships/image" Target="../media/image54.svg"/><Relationship Id="rId5" Type="http://schemas.openxmlformats.org/officeDocument/2006/relationships/image" Target="../media/image53.png"/><Relationship Id="rId4" Type="http://schemas.openxmlformats.org/officeDocument/2006/relationships/image" Target="../media/image52.svg"/></Relationships>
</file>

<file path=ppt/diagrams/_rels/drawing2.xml.rels><?xml version="1.0" encoding="UTF-8" standalone="yes"?>
<Relationships xmlns="http://schemas.openxmlformats.org/package/2006/relationships"><Relationship Id="rId3" Type="http://schemas.openxmlformats.org/officeDocument/2006/relationships/hyperlink" Target="https://vimeo.com/471107206" TargetMode="External"/><Relationship Id="rId2" Type="http://schemas.openxmlformats.org/officeDocument/2006/relationships/hyperlink" Target="https://www.bayjournal.com/news/fisheries/new-recipe-fish-consumption-advisory-substitutes-safety-for-scare/article_5ab7a1e2-28d1-11eb-a0fc-0b25fedd6eac.html" TargetMode="External"/><Relationship Id="rId1" Type="http://schemas.openxmlformats.org/officeDocument/2006/relationships/hyperlink" Target="https://www.chesapeakebay.net/who/group/toxic_contaminants_workgroup" TargetMode="External"/></Relationships>
</file>

<file path=ppt/diagrams/_rels/drawing4.xml.rels><?xml version="1.0" encoding="UTF-8" standalone="yes"?>
<Relationships xmlns="http://schemas.openxmlformats.org/package/2006/relationships"><Relationship Id="rId8" Type="http://schemas.openxmlformats.org/officeDocument/2006/relationships/image" Target="../media/image26.svg"/><Relationship Id="rId13" Type="http://schemas.openxmlformats.org/officeDocument/2006/relationships/image" Target="../media/image31.png"/><Relationship Id="rId3" Type="http://schemas.openxmlformats.org/officeDocument/2006/relationships/image" Target="../media/image21.png"/><Relationship Id="rId7" Type="http://schemas.openxmlformats.org/officeDocument/2006/relationships/image" Target="../media/image25.png"/><Relationship Id="rId12" Type="http://schemas.openxmlformats.org/officeDocument/2006/relationships/image" Target="../media/image30.svg"/><Relationship Id="rId2" Type="http://schemas.openxmlformats.org/officeDocument/2006/relationships/image" Target="../media/image20.svg"/><Relationship Id="rId16" Type="http://schemas.openxmlformats.org/officeDocument/2006/relationships/image" Target="../media/image34.svg"/><Relationship Id="rId1" Type="http://schemas.openxmlformats.org/officeDocument/2006/relationships/image" Target="../media/image19.png"/><Relationship Id="rId6" Type="http://schemas.openxmlformats.org/officeDocument/2006/relationships/image" Target="../media/image24.svg"/><Relationship Id="rId11" Type="http://schemas.openxmlformats.org/officeDocument/2006/relationships/image" Target="../media/image29.png"/><Relationship Id="rId5" Type="http://schemas.openxmlformats.org/officeDocument/2006/relationships/image" Target="../media/image23.png"/><Relationship Id="rId15" Type="http://schemas.openxmlformats.org/officeDocument/2006/relationships/image" Target="../media/image33.png"/><Relationship Id="rId10" Type="http://schemas.openxmlformats.org/officeDocument/2006/relationships/image" Target="../media/image28.svg"/><Relationship Id="rId4" Type="http://schemas.openxmlformats.org/officeDocument/2006/relationships/image" Target="../media/image22.svg"/><Relationship Id="rId9" Type="http://schemas.openxmlformats.org/officeDocument/2006/relationships/image" Target="../media/image27.png"/><Relationship Id="rId14" Type="http://schemas.openxmlformats.org/officeDocument/2006/relationships/image" Target="../media/image32.svg"/></Relationships>
</file>

<file path=ppt/diagrams/_rels/drawing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svg"/><Relationship Id="rId1" Type="http://schemas.openxmlformats.org/officeDocument/2006/relationships/image" Target="../media/image49.png"/><Relationship Id="rId6" Type="http://schemas.openxmlformats.org/officeDocument/2006/relationships/image" Target="../media/image54.svg"/><Relationship Id="rId5" Type="http://schemas.openxmlformats.org/officeDocument/2006/relationships/image" Target="../media/image53.png"/><Relationship Id="rId4" Type="http://schemas.openxmlformats.org/officeDocument/2006/relationships/image" Target="../media/image52.svg"/></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18/5/colors/Iconchunking_neutralicon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C2F8CC4-11E8-47F6-97B8-FDF809330DB7}" type="doc">
      <dgm:prSet loTypeId="urn:microsoft.com/office/officeart/2005/8/layout/vList2" loCatId="list" qsTypeId="urn:microsoft.com/office/officeart/2005/8/quickstyle/simple2" qsCatId="simple" csTypeId="urn:microsoft.com/office/officeart/2005/8/colors/colorful2" csCatId="colorful"/>
      <dgm:spPr/>
      <dgm:t>
        <a:bodyPr/>
        <a:lstStyle/>
        <a:p>
          <a:endParaRPr lang="en-US"/>
        </a:p>
      </dgm:t>
    </dgm:pt>
    <dgm:pt modelId="{F66F8175-7587-4627-95C3-A231442BCBF2}">
      <dgm:prSet/>
      <dgm:spPr/>
      <dgm:t>
        <a:bodyPr/>
        <a:lstStyle/>
        <a:p>
          <a:r>
            <a:rPr lang="en-US"/>
            <a:t>Intended use of document</a:t>
          </a:r>
        </a:p>
      </dgm:t>
    </dgm:pt>
    <dgm:pt modelId="{9815A067-D4F4-419F-AAD9-A41FB09FCF98}" type="parTrans" cxnId="{028013CF-1687-46D9-85ED-BAFE3FB34E18}">
      <dgm:prSet/>
      <dgm:spPr/>
      <dgm:t>
        <a:bodyPr/>
        <a:lstStyle/>
        <a:p>
          <a:endParaRPr lang="en-US"/>
        </a:p>
      </dgm:t>
    </dgm:pt>
    <dgm:pt modelId="{D5A33A82-6F74-484A-8DCE-C516775033B6}" type="sibTrans" cxnId="{028013CF-1687-46D9-85ED-BAFE3FB34E18}">
      <dgm:prSet/>
      <dgm:spPr/>
      <dgm:t>
        <a:bodyPr/>
        <a:lstStyle/>
        <a:p>
          <a:endParaRPr lang="en-US"/>
        </a:p>
      </dgm:t>
    </dgm:pt>
    <dgm:pt modelId="{F07CB527-F054-4FA7-A912-2F3CD0CF4933}">
      <dgm:prSet/>
      <dgm:spPr/>
      <dgm:t>
        <a:bodyPr/>
        <a:lstStyle/>
        <a:p>
          <a:r>
            <a:rPr lang="en-US"/>
            <a:t>Background</a:t>
          </a:r>
        </a:p>
      </dgm:t>
    </dgm:pt>
    <dgm:pt modelId="{958821F9-5D67-46E4-A5A9-2BE928040747}" type="parTrans" cxnId="{96087CB4-24BD-42C4-87E5-840E9330F9C7}">
      <dgm:prSet/>
      <dgm:spPr/>
      <dgm:t>
        <a:bodyPr/>
        <a:lstStyle/>
        <a:p>
          <a:endParaRPr lang="en-US"/>
        </a:p>
      </dgm:t>
    </dgm:pt>
    <dgm:pt modelId="{614F568B-2A0A-487E-83E5-307D5C736342}" type="sibTrans" cxnId="{96087CB4-24BD-42C4-87E5-840E9330F9C7}">
      <dgm:prSet/>
      <dgm:spPr/>
      <dgm:t>
        <a:bodyPr/>
        <a:lstStyle/>
        <a:p>
          <a:endParaRPr lang="en-US"/>
        </a:p>
      </dgm:t>
    </dgm:pt>
    <dgm:pt modelId="{FDAAE5EC-D7C4-477F-8870-A38C0A8E080D}">
      <dgm:prSet/>
      <dgm:spPr/>
      <dgm:t>
        <a:bodyPr/>
        <a:lstStyle/>
        <a:p>
          <a:r>
            <a:rPr lang="en-US"/>
            <a:t>Key points</a:t>
          </a:r>
        </a:p>
      </dgm:t>
    </dgm:pt>
    <dgm:pt modelId="{C48D6A02-E6FD-40ED-84CF-AA77938DC6BA}" type="parTrans" cxnId="{6FF372B4-64CA-445A-80CC-62D538FC4A5A}">
      <dgm:prSet/>
      <dgm:spPr/>
      <dgm:t>
        <a:bodyPr/>
        <a:lstStyle/>
        <a:p>
          <a:endParaRPr lang="en-US"/>
        </a:p>
      </dgm:t>
    </dgm:pt>
    <dgm:pt modelId="{E8F26540-294F-473F-9C5C-0551F6733070}" type="sibTrans" cxnId="{6FF372B4-64CA-445A-80CC-62D538FC4A5A}">
      <dgm:prSet/>
      <dgm:spPr/>
      <dgm:t>
        <a:bodyPr/>
        <a:lstStyle/>
        <a:p>
          <a:endParaRPr lang="en-US"/>
        </a:p>
      </dgm:t>
    </dgm:pt>
    <dgm:pt modelId="{F13DB2F2-1BDB-4B5C-9EE4-E7CFEE747E49}">
      <dgm:prSet/>
      <dgm:spPr/>
      <dgm:t>
        <a:bodyPr/>
        <a:lstStyle/>
        <a:p>
          <a:r>
            <a:rPr lang="en-US"/>
            <a:t>Placement and promotion</a:t>
          </a:r>
        </a:p>
      </dgm:t>
    </dgm:pt>
    <dgm:pt modelId="{BF98B29D-5C61-46D3-BB49-E520764295A7}" type="parTrans" cxnId="{0DD36462-5A5A-4061-B1B9-264CA1FE0AE9}">
      <dgm:prSet/>
      <dgm:spPr/>
      <dgm:t>
        <a:bodyPr/>
        <a:lstStyle/>
        <a:p>
          <a:endParaRPr lang="en-US"/>
        </a:p>
      </dgm:t>
    </dgm:pt>
    <dgm:pt modelId="{7A4E0D6D-BE04-4714-A224-D53DD2E7C438}" type="sibTrans" cxnId="{0DD36462-5A5A-4061-B1B9-264CA1FE0AE9}">
      <dgm:prSet/>
      <dgm:spPr/>
      <dgm:t>
        <a:bodyPr/>
        <a:lstStyle/>
        <a:p>
          <a:endParaRPr lang="en-US"/>
        </a:p>
      </dgm:t>
    </dgm:pt>
    <dgm:pt modelId="{FCD13898-63B3-4550-9003-C8AC592BA555}">
      <dgm:prSet/>
      <dgm:spPr/>
      <dgm:t>
        <a:bodyPr/>
        <a:lstStyle/>
        <a:p>
          <a:r>
            <a:rPr lang="en-US"/>
            <a:t>Guidance for individual panel usage</a:t>
          </a:r>
        </a:p>
      </dgm:t>
    </dgm:pt>
    <dgm:pt modelId="{60A034A9-32EE-42E9-9DB3-7FA9D780E16B}" type="parTrans" cxnId="{FD515AE6-FFF9-4C26-8C7A-5E3D33568671}">
      <dgm:prSet/>
      <dgm:spPr/>
      <dgm:t>
        <a:bodyPr/>
        <a:lstStyle/>
        <a:p>
          <a:endParaRPr lang="en-US"/>
        </a:p>
      </dgm:t>
    </dgm:pt>
    <dgm:pt modelId="{F4150A09-7007-4922-8399-3A79F9BE76C9}" type="sibTrans" cxnId="{FD515AE6-FFF9-4C26-8C7A-5E3D33568671}">
      <dgm:prSet/>
      <dgm:spPr/>
      <dgm:t>
        <a:bodyPr/>
        <a:lstStyle/>
        <a:p>
          <a:endParaRPr lang="en-US"/>
        </a:p>
      </dgm:t>
    </dgm:pt>
    <dgm:pt modelId="{7B05162E-1CDA-4E49-A85D-BC03316936AA}">
      <dgm:prSet/>
      <dgm:spPr/>
      <dgm:t>
        <a:bodyPr/>
        <a:lstStyle/>
        <a:p>
          <a:r>
            <a:rPr lang="en-US"/>
            <a:t>Pilot Study results</a:t>
          </a:r>
        </a:p>
      </dgm:t>
    </dgm:pt>
    <dgm:pt modelId="{61A2C892-DB76-4987-9BE9-434244A04B78}" type="parTrans" cxnId="{7443B220-FD30-4D1F-A68D-4035E56785B5}">
      <dgm:prSet/>
      <dgm:spPr/>
      <dgm:t>
        <a:bodyPr/>
        <a:lstStyle/>
        <a:p>
          <a:endParaRPr lang="en-US"/>
        </a:p>
      </dgm:t>
    </dgm:pt>
    <dgm:pt modelId="{334730D2-4A28-4B40-BA58-7C64B1A18298}" type="sibTrans" cxnId="{7443B220-FD30-4D1F-A68D-4035E56785B5}">
      <dgm:prSet/>
      <dgm:spPr/>
      <dgm:t>
        <a:bodyPr/>
        <a:lstStyle/>
        <a:p>
          <a:endParaRPr lang="en-US"/>
        </a:p>
      </dgm:t>
    </dgm:pt>
    <dgm:pt modelId="{799482B7-4FF0-4138-974C-8200C0F0C535}">
      <dgm:prSet/>
      <dgm:spPr/>
      <dgm:t>
        <a:bodyPr/>
        <a:lstStyle/>
        <a:p>
          <a:r>
            <a:rPr lang="en-US"/>
            <a:t>Tips for Success</a:t>
          </a:r>
        </a:p>
      </dgm:t>
    </dgm:pt>
    <dgm:pt modelId="{311B298B-EC33-4196-94C5-668575E9BDF8}" type="parTrans" cxnId="{456A0951-9252-4F1D-B8AA-DC8B1FF6BEF4}">
      <dgm:prSet/>
      <dgm:spPr/>
      <dgm:t>
        <a:bodyPr/>
        <a:lstStyle/>
        <a:p>
          <a:endParaRPr lang="en-US"/>
        </a:p>
      </dgm:t>
    </dgm:pt>
    <dgm:pt modelId="{545807F4-BDD0-432C-9E22-CE976BFA809D}" type="sibTrans" cxnId="{456A0951-9252-4F1D-B8AA-DC8B1FF6BEF4}">
      <dgm:prSet/>
      <dgm:spPr/>
      <dgm:t>
        <a:bodyPr/>
        <a:lstStyle/>
        <a:p>
          <a:endParaRPr lang="en-US"/>
        </a:p>
      </dgm:t>
    </dgm:pt>
    <dgm:pt modelId="{6D8E4653-6263-49D0-8C91-49C54BE73C65}">
      <dgm:prSet/>
      <dgm:spPr/>
      <dgm:t>
        <a:bodyPr/>
        <a:lstStyle/>
        <a:p>
          <a:r>
            <a:rPr lang="en-US"/>
            <a:t>Tips to Encourage Behavior Change</a:t>
          </a:r>
        </a:p>
      </dgm:t>
    </dgm:pt>
    <dgm:pt modelId="{F4F32AB9-E0D7-465D-9DDD-D17FCED298A1}" type="parTrans" cxnId="{738B6B71-97FA-4846-A076-8D0FC2805E17}">
      <dgm:prSet/>
      <dgm:spPr/>
      <dgm:t>
        <a:bodyPr/>
        <a:lstStyle/>
        <a:p>
          <a:endParaRPr lang="en-US"/>
        </a:p>
      </dgm:t>
    </dgm:pt>
    <dgm:pt modelId="{F6119EB0-09BC-4532-8A7F-DB976A2B295A}" type="sibTrans" cxnId="{738B6B71-97FA-4846-A076-8D0FC2805E17}">
      <dgm:prSet/>
      <dgm:spPr/>
      <dgm:t>
        <a:bodyPr/>
        <a:lstStyle/>
        <a:p>
          <a:endParaRPr lang="en-US"/>
        </a:p>
      </dgm:t>
    </dgm:pt>
    <dgm:pt modelId="{AD036454-8946-4784-9BFD-569447F128F6}">
      <dgm:prSet/>
      <dgm:spPr/>
      <dgm:t>
        <a:bodyPr/>
        <a:lstStyle/>
        <a:p>
          <a:r>
            <a:rPr lang="en-US"/>
            <a:t>Managing and Customizing Files</a:t>
          </a:r>
        </a:p>
      </dgm:t>
    </dgm:pt>
    <dgm:pt modelId="{889A1715-D59C-4FE8-AF86-B79126873A63}" type="parTrans" cxnId="{9E5C345C-457B-4E3B-B767-C23687EA5651}">
      <dgm:prSet/>
      <dgm:spPr/>
      <dgm:t>
        <a:bodyPr/>
        <a:lstStyle/>
        <a:p>
          <a:endParaRPr lang="en-US"/>
        </a:p>
      </dgm:t>
    </dgm:pt>
    <dgm:pt modelId="{A7B6DA0C-E43B-4B10-8E6A-5B4C61C610DA}" type="sibTrans" cxnId="{9E5C345C-457B-4E3B-B767-C23687EA5651}">
      <dgm:prSet/>
      <dgm:spPr/>
      <dgm:t>
        <a:bodyPr/>
        <a:lstStyle/>
        <a:p>
          <a:endParaRPr lang="en-US"/>
        </a:p>
      </dgm:t>
    </dgm:pt>
    <dgm:pt modelId="{F34A9920-3AE7-4B8F-A556-A41C29BA88ED}">
      <dgm:prSet/>
      <dgm:spPr/>
      <dgm:t>
        <a:bodyPr/>
        <a:lstStyle/>
        <a:p>
          <a:r>
            <a:rPr lang="en-US"/>
            <a:t>Appendices</a:t>
          </a:r>
        </a:p>
      </dgm:t>
    </dgm:pt>
    <dgm:pt modelId="{888836C6-BFD4-415E-ACA8-3251841825A9}" type="parTrans" cxnId="{8585C20B-2DB8-4B4E-8391-83553B732FC4}">
      <dgm:prSet/>
      <dgm:spPr/>
      <dgm:t>
        <a:bodyPr/>
        <a:lstStyle/>
        <a:p>
          <a:endParaRPr lang="en-US"/>
        </a:p>
      </dgm:t>
    </dgm:pt>
    <dgm:pt modelId="{22C3C1A7-25FE-447C-B0E3-696AC3C81AE9}" type="sibTrans" cxnId="{8585C20B-2DB8-4B4E-8391-83553B732FC4}">
      <dgm:prSet/>
      <dgm:spPr/>
      <dgm:t>
        <a:bodyPr/>
        <a:lstStyle/>
        <a:p>
          <a:endParaRPr lang="en-US"/>
        </a:p>
      </dgm:t>
    </dgm:pt>
    <dgm:pt modelId="{2AA861AB-8F7E-4D60-92E7-0CF482D8EAC9}" type="pres">
      <dgm:prSet presAssocID="{BC2F8CC4-11E8-47F6-97B8-FDF809330DB7}" presName="linear" presStyleCnt="0">
        <dgm:presLayoutVars>
          <dgm:animLvl val="lvl"/>
          <dgm:resizeHandles val="exact"/>
        </dgm:presLayoutVars>
      </dgm:prSet>
      <dgm:spPr/>
    </dgm:pt>
    <dgm:pt modelId="{D10B31B3-13F6-4045-A75C-CFDD68E37BEF}" type="pres">
      <dgm:prSet presAssocID="{F66F8175-7587-4627-95C3-A231442BCBF2}" presName="parentText" presStyleLbl="node1" presStyleIdx="0" presStyleCnt="10">
        <dgm:presLayoutVars>
          <dgm:chMax val="0"/>
          <dgm:bulletEnabled val="1"/>
        </dgm:presLayoutVars>
      </dgm:prSet>
      <dgm:spPr/>
    </dgm:pt>
    <dgm:pt modelId="{80C9C3B8-EEC4-48C7-84F0-A0CA84115953}" type="pres">
      <dgm:prSet presAssocID="{D5A33A82-6F74-484A-8DCE-C516775033B6}" presName="spacer" presStyleCnt="0"/>
      <dgm:spPr/>
    </dgm:pt>
    <dgm:pt modelId="{F140640E-315B-4CD9-AFE8-88757AA3583B}" type="pres">
      <dgm:prSet presAssocID="{F07CB527-F054-4FA7-A912-2F3CD0CF4933}" presName="parentText" presStyleLbl="node1" presStyleIdx="1" presStyleCnt="10">
        <dgm:presLayoutVars>
          <dgm:chMax val="0"/>
          <dgm:bulletEnabled val="1"/>
        </dgm:presLayoutVars>
      </dgm:prSet>
      <dgm:spPr/>
    </dgm:pt>
    <dgm:pt modelId="{80EBB09B-2B1C-4E21-A41D-B7B6AC519E68}" type="pres">
      <dgm:prSet presAssocID="{614F568B-2A0A-487E-83E5-307D5C736342}" presName="spacer" presStyleCnt="0"/>
      <dgm:spPr/>
    </dgm:pt>
    <dgm:pt modelId="{8D91FD27-5859-4920-A8B5-A700850D32B9}" type="pres">
      <dgm:prSet presAssocID="{FDAAE5EC-D7C4-477F-8870-A38C0A8E080D}" presName="parentText" presStyleLbl="node1" presStyleIdx="2" presStyleCnt="10">
        <dgm:presLayoutVars>
          <dgm:chMax val="0"/>
          <dgm:bulletEnabled val="1"/>
        </dgm:presLayoutVars>
      </dgm:prSet>
      <dgm:spPr/>
    </dgm:pt>
    <dgm:pt modelId="{64525B1D-5444-43E2-9366-217F1D1C6866}" type="pres">
      <dgm:prSet presAssocID="{E8F26540-294F-473F-9C5C-0551F6733070}" presName="spacer" presStyleCnt="0"/>
      <dgm:spPr/>
    </dgm:pt>
    <dgm:pt modelId="{B23672B0-64DB-4B01-8E25-132A02B4CFA4}" type="pres">
      <dgm:prSet presAssocID="{F13DB2F2-1BDB-4B5C-9EE4-E7CFEE747E49}" presName="parentText" presStyleLbl="node1" presStyleIdx="3" presStyleCnt="10">
        <dgm:presLayoutVars>
          <dgm:chMax val="0"/>
          <dgm:bulletEnabled val="1"/>
        </dgm:presLayoutVars>
      </dgm:prSet>
      <dgm:spPr/>
    </dgm:pt>
    <dgm:pt modelId="{ED1B8F87-770B-4AE7-86E9-838CD52FAE7B}" type="pres">
      <dgm:prSet presAssocID="{7A4E0D6D-BE04-4714-A224-D53DD2E7C438}" presName="spacer" presStyleCnt="0"/>
      <dgm:spPr/>
    </dgm:pt>
    <dgm:pt modelId="{A84D878A-7FAF-41B8-A4B4-572DD833FE24}" type="pres">
      <dgm:prSet presAssocID="{FCD13898-63B3-4550-9003-C8AC592BA555}" presName="parentText" presStyleLbl="node1" presStyleIdx="4" presStyleCnt="10">
        <dgm:presLayoutVars>
          <dgm:chMax val="0"/>
          <dgm:bulletEnabled val="1"/>
        </dgm:presLayoutVars>
      </dgm:prSet>
      <dgm:spPr/>
    </dgm:pt>
    <dgm:pt modelId="{FD1AF36D-3FBC-43CD-AAB5-09CE3060F8E7}" type="pres">
      <dgm:prSet presAssocID="{F4150A09-7007-4922-8399-3A79F9BE76C9}" presName="spacer" presStyleCnt="0"/>
      <dgm:spPr/>
    </dgm:pt>
    <dgm:pt modelId="{37E2547F-23C5-46F0-99D4-0091993E3E5D}" type="pres">
      <dgm:prSet presAssocID="{7B05162E-1CDA-4E49-A85D-BC03316936AA}" presName="parentText" presStyleLbl="node1" presStyleIdx="5" presStyleCnt="10">
        <dgm:presLayoutVars>
          <dgm:chMax val="0"/>
          <dgm:bulletEnabled val="1"/>
        </dgm:presLayoutVars>
      </dgm:prSet>
      <dgm:spPr/>
    </dgm:pt>
    <dgm:pt modelId="{345D2DB4-098A-4E9F-8BF5-AADCCBF626C9}" type="pres">
      <dgm:prSet presAssocID="{334730D2-4A28-4B40-BA58-7C64B1A18298}" presName="spacer" presStyleCnt="0"/>
      <dgm:spPr/>
    </dgm:pt>
    <dgm:pt modelId="{E33F0FDA-3AC5-4C4A-8CC0-EF6342438248}" type="pres">
      <dgm:prSet presAssocID="{799482B7-4FF0-4138-974C-8200C0F0C535}" presName="parentText" presStyleLbl="node1" presStyleIdx="6" presStyleCnt="10">
        <dgm:presLayoutVars>
          <dgm:chMax val="0"/>
          <dgm:bulletEnabled val="1"/>
        </dgm:presLayoutVars>
      </dgm:prSet>
      <dgm:spPr/>
    </dgm:pt>
    <dgm:pt modelId="{34E8BAB5-FA6B-43B7-9A82-706B80D9BB9F}" type="pres">
      <dgm:prSet presAssocID="{545807F4-BDD0-432C-9E22-CE976BFA809D}" presName="spacer" presStyleCnt="0"/>
      <dgm:spPr/>
    </dgm:pt>
    <dgm:pt modelId="{9632C862-4EA7-4F16-B4DE-2A66A87736C4}" type="pres">
      <dgm:prSet presAssocID="{6D8E4653-6263-49D0-8C91-49C54BE73C65}" presName="parentText" presStyleLbl="node1" presStyleIdx="7" presStyleCnt="10">
        <dgm:presLayoutVars>
          <dgm:chMax val="0"/>
          <dgm:bulletEnabled val="1"/>
        </dgm:presLayoutVars>
      </dgm:prSet>
      <dgm:spPr/>
    </dgm:pt>
    <dgm:pt modelId="{84E32194-6379-4051-9166-05C70C2615AC}" type="pres">
      <dgm:prSet presAssocID="{F6119EB0-09BC-4532-8A7F-DB976A2B295A}" presName="spacer" presStyleCnt="0"/>
      <dgm:spPr/>
    </dgm:pt>
    <dgm:pt modelId="{9D8F99C2-FD94-4BCE-B4FC-222601D2BEDD}" type="pres">
      <dgm:prSet presAssocID="{AD036454-8946-4784-9BFD-569447F128F6}" presName="parentText" presStyleLbl="node1" presStyleIdx="8" presStyleCnt="10">
        <dgm:presLayoutVars>
          <dgm:chMax val="0"/>
          <dgm:bulletEnabled val="1"/>
        </dgm:presLayoutVars>
      </dgm:prSet>
      <dgm:spPr/>
    </dgm:pt>
    <dgm:pt modelId="{51A779F4-F5A9-4EE5-BED4-9E32537B3204}" type="pres">
      <dgm:prSet presAssocID="{A7B6DA0C-E43B-4B10-8E6A-5B4C61C610DA}" presName="spacer" presStyleCnt="0"/>
      <dgm:spPr/>
    </dgm:pt>
    <dgm:pt modelId="{0611A288-20F4-43A7-8ADA-EA85368CD78B}" type="pres">
      <dgm:prSet presAssocID="{F34A9920-3AE7-4B8F-A556-A41C29BA88ED}" presName="parentText" presStyleLbl="node1" presStyleIdx="9" presStyleCnt="10">
        <dgm:presLayoutVars>
          <dgm:chMax val="0"/>
          <dgm:bulletEnabled val="1"/>
        </dgm:presLayoutVars>
      </dgm:prSet>
      <dgm:spPr/>
    </dgm:pt>
  </dgm:ptLst>
  <dgm:cxnLst>
    <dgm:cxn modelId="{8585C20B-2DB8-4B4E-8391-83553B732FC4}" srcId="{BC2F8CC4-11E8-47F6-97B8-FDF809330DB7}" destId="{F34A9920-3AE7-4B8F-A556-A41C29BA88ED}" srcOrd="9" destOrd="0" parTransId="{888836C6-BFD4-415E-ACA8-3251841825A9}" sibTransId="{22C3C1A7-25FE-447C-B0E3-696AC3C81AE9}"/>
    <dgm:cxn modelId="{7443B220-FD30-4D1F-A68D-4035E56785B5}" srcId="{BC2F8CC4-11E8-47F6-97B8-FDF809330DB7}" destId="{7B05162E-1CDA-4E49-A85D-BC03316936AA}" srcOrd="5" destOrd="0" parTransId="{61A2C892-DB76-4987-9BE9-434244A04B78}" sibTransId="{334730D2-4A28-4B40-BA58-7C64B1A18298}"/>
    <dgm:cxn modelId="{226B1130-498D-4C16-9A12-497C48210510}" type="presOf" srcId="{F34A9920-3AE7-4B8F-A556-A41C29BA88ED}" destId="{0611A288-20F4-43A7-8ADA-EA85368CD78B}" srcOrd="0" destOrd="0" presId="urn:microsoft.com/office/officeart/2005/8/layout/vList2"/>
    <dgm:cxn modelId="{24218638-FACE-4EB5-B341-BDD2B9482657}" type="presOf" srcId="{FDAAE5EC-D7C4-477F-8870-A38C0A8E080D}" destId="{8D91FD27-5859-4920-A8B5-A700850D32B9}" srcOrd="0" destOrd="0" presId="urn:microsoft.com/office/officeart/2005/8/layout/vList2"/>
    <dgm:cxn modelId="{7098DC38-76A9-43D3-AB32-0E93A0AAD30C}" type="presOf" srcId="{FCD13898-63B3-4550-9003-C8AC592BA555}" destId="{A84D878A-7FAF-41B8-A4B4-572DD833FE24}" srcOrd="0" destOrd="0" presId="urn:microsoft.com/office/officeart/2005/8/layout/vList2"/>
    <dgm:cxn modelId="{9E5C345C-457B-4E3B-B767-C23687EA5651}" srcId="{BC2F8CC4-11E8-47F6-97B8-FDF809330DB7}" destId="{AD036454-8946-4784-9BFD-569447F128F6}" srcOrd="8" destOrd="0" parTransId="{889A1715-D59C-4FE8-AF86-B79126873A63}" sibTransId="{A7B6DA0C-E43B-4B10-8E6A-5B4C61C610DA}"/>
    <dgm:cxn modelId="{0DD36462-5A5A-4061-B1B9-264CA1FE0AE9}" srcId="{BC2F8CC4-11E8-47F6-97B8-FDF809330DB7}" destId="{F13DB2F2-1BDB-4B5C-9EE4-E7CFEE747E49}" srcOrd="3" destOrd="0" parTransId="{BF98B29D-5C61-46D3-BB49-E520764295A7}" sibTransId="{7A4E0D6D-BE04-4714-A224-D53DD2E7C438}"/>
    <dgm:cxn modelId="{24EFE346-51D1-454F-A940-BC084E533007}" type="presOf" srcId="{F66F8175-7587-4627-95C3-A231442BCBF2}" destId="{D10B31B3-13F6-4045-A75C-CFDD68E37BEF}" srcOrd="0" destOrd="0" presId="urn:microsoft.com/office/officeart/2005/8/layout/vList2"/>
    <dgm:cxn modelId="{456A0951-9252-4F1D-B8AA-DC8B1FF6BEF4}" srcId="{BC2F8CC4-11E8-47F6-97B8-FDF809330DB7}" destId="{799482B7-4FF0-4138-974C-8200C0F0C535}" srcOrd="6" destOrd="0" parTransId="{311B298B-EC33-4196-94C5-668575E9BDF8}" sibTransId="{545807F4-BDD0-432C-9E22-CE976BFA809D}"/>
    <dgm:cxn modelId="{738B6B71-97FA-4846-A076-8D0FC2805E17}" srcId="{BC2F8CC4-11E8-47F6-97B8-FDF809330DB7}" destId="{6D8E4653-6263-49D0-8C91-49C54BE73C65}" srcOrd="7" destOrd="0" parTransId="{F4F32AB9-E0D7-465D-9DDD-D17FCED298A1}" sibTransId="{F6119EB0-09BC-4532-8A7F-DB976A2B295A}"/>
    <dgm:cxn modelId="{C3672554-8F1C-49B0-A1C9-289AF871E409}" type="presOf" srcId="{AD036454-8946-4784-9BFD-569447F128F6}" destId="{9D8F99C2-FD94-4BCE-B4FC-222601D2BEDD}" srcOrd="0" destOrd="0" presId="urn:microsoft.com/office/officeart/2005/8/layout/vList2"/>
    <dgm:cxn modelId="{8B907A79-F83A-45A6-9D4F-959FE0DE7900}" type="presOf" srcId="{799482B7-4FF0-4138-974C-8200C0F0C535}" destId="{E33F0FDA-3AC5-4C4A-8CC0-EF6342438248}" srcOrd="0" destOrd="0" presId="urn:microsoft.com/office/officeart/2005/8/layout/vList2"/>
    <dgm:cxn modelId="{E027ED8E-476C-4282-B571-BBB4B20725CC}" type="presOf" srcId="{BC2F8CC4-11E8-47F6-97B8-FDF809330DB7}" destId="{2AA861AB-8F7E-4D60-92E7-0CF482D8EAC9}" srcOrd="0" destOrd="0" presId="urn:microsoft.com/office/officeart/2005/8/layout/vList2"/>
    <dgm:cxn modelId="{C589079F-FCFC-4D24-90DE-48EAD73242D3}" type="presOf" srcId="{7B05162E-1CDA-4E49-A85D-BC03316936AA}" destId="{37E2547F-23C5-46F0-99D4-0091993E3E5D}" srcOrd="0" destOrd="0" presId="urn:microsoft.com/office/officeart/2005/8/layout/vList2"/>
    <dgm:cxn modelId="{086A3EB4-2F6A-4125-AC71-F64B1A7CE5D2}" type="presOf" srcId="{6D8E4653-6263-49D0-8C91-49C54BE73C65}" destId="{9632C862-4EA7-4F16-B4DE-2A66A87736C4}" srcOrd="0" destOrd="0" presId="urn:microsoft.com/office/officeart/2005/8/layout/vList2"/>
    <dgm:cxn modelId="{6FF372B4-64CA-445A-80CC-62D538FC4A5A}" srcId="{BC2F8CC4-11E8-47F6-97B8-FDF809330DB7}" destId="{FDAAE5EC-D7C4-477F-8870-A38C0A8E080D}" srcOrd="2" destOrd="0" parTransId="{C48D6A02-E6FD-40ED-84CF-AA77938DC6BA}" sibTransId="{E8F26540-294F-473F-9C5C-0551F6733070}"/>
    <dgm:cxn modelId="{96087CB4-24BD-42C4-87E5-840E9330F9C7}" srcId="{BC2F8CC4-11E8-47F6-97B8-FDF809330DB7}" destId="{F07CB527-F054-4FA7-A912-2F3CD0CF4933}" srcOrd="1" destOrd="0" parTransId="{958821F9-5D67-46E4-A5A9-2BE928040747}" sibTransId="{614F568B-2A0A-487E-83E5-307D5C736342}"/>
    <dgm:cxn modelId="{DA005DBC-EEEA-4B28-A133-DBDD2E19B311}" type="presOf" srcId="{F07CB527-F054-4FA7-A912-2F3CD0CF4933}" destId="{F140640E-315B-4CD9-AFE8-88757AA3583B}" srcOrd="0" destOrd="0" presId="urn:microsoft.com/office/officeart/2005/8/layout/vList2"/>
    <dgm:cxn modelId="{028013CF-1687-46D9-85ED-BAFE3FB34E18}" srcId="{BC2F8CC4-11E8-47F6-97B8-FDF809330DB7}" destId="{F66F8175-7587-4627-95C3-A231442BCBF2}" srcOrd="0" destOrd="0" parTransId="{9815A067-D4F4-419F-AAD9-A41FB09FCF98}" sibTransId="{D5A33A82-6F74-484A-8DCE-C516775033B6}"/>
    <dgm:cxn modelId="{080A59DD-F173-4BA2-A2ED-E88DC99871A3}" type="presOf" srcId="{F13DB2F2-1BDB-4B5C-9EE4-E7CFEE747E49}" destId="{B23672B0-64DB-4B01-8E25-132A02B4CFA4}" srcOrd="0" destOrd="0" presId="urn:microsoft.com/office/officeart/2005/8/layout/vList2"/>
    <dgm:cxn modelId="{FD515AE6-FFF9-4C26-8C7A-5E3D33568671}" srcId="{BC2F8CC4-11E8-47F6-97B8-FDF809330DB7}" destId="{FCD13898-63B3-4550-9003-C8AC592BA555}" srcOrd="4" destOrd="0" parTransId="{60A034A9-32EE-42E9-9DB3-7FA9D780E16B}" sibTransId="{F4150A09-7007-4922-8399-3A79F9BE76C9}"/>
    <dgm:cxn modelId="{6AB854DD-A7E4-425A-BC20-2EE2525B8A1D}" type="presParOf" srcId="{2AA861AB-8F7E-4D60-92E7-0CF482D8EAC9}" destId="{D10B31B3-13F6-4045-A75C-CFDD68E37BEF}" srcOrd="0" destOrd="0" presId="urn:microsoft.com/office/officeart/2005/8/layout/vList2"/>
    <dgm:cxn modelId="{09A31E9C-AFE9-4259-8264-CAA9077C3B27}" type="presParOf" srcId="{2AA861AB-8F7E-4D60-92E7-0CF482D8EAC9}" destId="{80C9C3B8-EEC4-48C7-84F0-A0CA84115953}" srcOrd="1" destOrd="0" presId="urn:microsoft.com/office/officeart/2005/8/layout/vList2"/>
    <dgm:cxn modelId="{32D1A56C-720A-4FB7-AE83-359A96ADC187}" type="presParOf" srcId="{2AA861AB-8F7E-4D60-92E7-0CF482D8EAC9}" destId="{F140640E-315B-4CD9-AFE8-88757AA3583B}" srcOrd="2" destOrd="0" presId="urn:microsoft.com/office/officeart/2005/8/layout/vList2"/>
    <dgm:cxn modelId="{F191DDDE-152F-4F52-96E4-6A54E9DDE221}" type="presParOf" srcId="{2AA861AB-8F7E-4D60-92E7-0CF482D8EAC9}" destId="{80EBB09B-2B1C-4E21-A41D-B7B6AC519E68}" srcOrd="3" destOrd="0" presId="urn:microsoft.com/office/officeart/2005/8/layout/vList2"/>
    <dgm:cxn modelId="{6124D4FF-9342-450E-BF8F-02CC6C27F735}" type="presParOf" srcId="{2AA861AB-8F7E-4D60-92E7-0CF482D8EAC9}" destId="{8D91FD27-5859-4920-A8B5-A700850D32B9}" srcOrd="4" destOrd="0" presId="urn:microsoft.com/office/officeart/2005/8/layout/vList2"/>
    <dgm:cxn modelId="{F5BF5965-3D7B-49BA-96F6-23B628C3FB92}" type="presParOf" srcId="{2AA861AB-8F7E-4D60-92E7-0CF482D8EAC9}" destId="{64525B1D-5444-43E2-9366-217F1D1C6866}" srcOrd="5" destOrd="0" presId="urn:microsoft.com/office/officeart/2005/8/layout/vList2"/>
    <dgm:cxn modelId="{919447DA-768A-4368-816F-4E1FDAA94D9E}" type="presParOf" srcId="{2AA861AB-8F7E-4D60-92E7-0CF482D8EAC9}" destId="{B23672B0-64DB-4B01-8E25-132A02B4CFA4}" srcOrd="6" destOrd="0" presId="urn:microsoft.com/office/officeart/2005/8/layout/vList2"/>
    <dgm:cxn modelId="{429D00D8-956D-4A5A-8F22-DAB819C1A9DF}" type="presParOf" srcId="{2AA861AB-8F7E-4D60-92E7-0CF482D8EAC9}" destId="{ED1B8F87-770B-4AE7-86E9-838CD52FAE7B}" srcOrd="7" destOrd="0" presId="urn:microsoft.com/office/officeart/2005/8/layout/vList2"/>
    <dgm:cxn modelId="{D0AB4B42-37BF-4DB4-A76E-534707453BE6}" type="presParOf" srcId="{2AA861AB-8F7E-4D60-92E7-0CF482D8EAC9}" destId="{A84D878A-7FAF-41B8-A4B4-572DD833FE24}" srcOrd="8" destOrd="0" presId="urn:microsoft.com/office/officeart/2005/8/layout/vList2"/>
    <dgm:cxn modelId="{43FCFED5-4576-41F9-A1FB-CDD14E28A4C7}" type="presParOf" srcId="{2AA861AB-8F7E-4D60-92E7-0CF482D8EAC9}" destId="{FD1AF36D-3FBC-43CD-AAB5-09CE3060F8E7}" srcOrd="9" destOrd="0" presId="urn:microsoft.com/office/officeart/2005/8/layout/vList2"/>
    <dgm:cxn modelId="{83648589-1E54-4C10-BE1F-6F5203AD832B}" type="presParOf" srcId="{2AA861AB-8F7E-4D60-92E7-0CF482D8EAC9}" destId="{37E2547F-23C5-46F0-99D4-0091993E3E5D}" srcOrd="10" destOrd="0" presId="urn:microsoft.com/office/officeart/2005/8/layout/vList2"/>
    <dgm:cxn modelId="{7277F573-CBDA-442F-A1DA-0B6DFFB184FC}" type="presParOf" srcId="{2AA861AB-8F7E-4D60-92E7-0CF482D8EAC9}" destId="{345D2DB4-098A-4E9F-8BF5-AADCCBF626C9}" srcOrd="11" destOrd="0" presId="urn:microsoft.com/office/officeart/2005/8/layout/vList2"/>
    <dgm:cxn modelId="{AA229E78-3BE0-47E6-8FF9-5FEB6B95A37A}" type="presParOf" srcId="{2AA861AB-8F7E-4D60-92E7-0CF482D8EAC9}" destId="{E33F0FDA-3AC5-4C4A-8CC0-EF6342438248}" srcOrd="12" destOrd="0" presId="urn:microsoft.com/office/officeart/2005/8/layout/vList2"/>
    <dgm:cxn modelId="{9BEDDE73-74C4-4CD8-820F-F87AB892779D}" type="presParOf" srcId="{2AA861AB-8F7E-4D60-92E7-0CF482D8EAC9}" destId="{34E8BAB5-FA6B-43B7-9A82-706B80D9BB9F}" srcOrd="13" destOrd="0" presId="urn:microsoft.com/office/officeart/2005/8/layout/vList2"/>
    <dgm:cxn modelId="{C5EB27A2-17B3-4D14-AED7-79C7BE0EAAE8}" type="presParOf" srcId="{2AA861AB-8F7E-4D60-92E7-0CF482D8EAC9}" destId="{9632C862-4EA7-4F16-B4DE-2A66A87736C4}" srcOrd="14" destOrd="0" presId="urn:microsoft.com/office/officeart/2005/8/layout/vList2"/>
    <dgm:cxn modelId="{0CC28ED1-F0BE-4EB3-BCF1-1C21A30A09A1}" type="presParOf" srcId="{2AA861AB-8F7E-4D60-92E7-0CF482D8EAC9}" destId="{84E32194-6379-4051-9166-05C70C2615AC}" srcOrd="15" destOrd="0" presId="urn:microsoft.com/office/officeart/2005/8/layout/vList2"/>
    <dgm:cxn modelId="{33F69614-105A-4EE8-9ABD-53C6FBAE539D}" type="presParOf" srcId="{2AA861AB-8F7E-4D60-92E7-0CF482D8EAC9}" destId="{9D8F99C2-FD94-4BCE-B4FC-222601D2BEDD}" srcOrd="16" destOrd="0" presId="urn:microsoft.com/office/officeart/2005/8/layout/vList2"/>
    <dgm:cxn modelId="{1B5C31FA-8762-42C8-B334-0384B83E8B21}" type="presParOf" srcId="{2AA861AB-8F7E-4D60-92E7-0CF482D8EAC9}" destId="{51A779F4-F5A9-4EE5-BED4-9E32537B3204}" srcOrd="17" destOrd="0" presId="urn:microsoft.com/office/officeart/2005/8/layout/vList2"/>
    <dgm:cxn modelId="{53FCA7B2-E2C4-44C4-8537-5EA8227BA58B}" type="presParOf" srcId="{2AA861AB-8F7E-4D60-92E7-0CF482D8EAC9}" destId="{0611A288-20F4-43A7-8ADA-EA85368CD78B}" srcOrd="18"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8DCC048-0524-4672-92E4-A761BBDBDDAF}"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n-US"/>
        </a:p>
      </dgm:t>
    </dgm:pt>
    <dgm:pt modelId="{1B96F60D-E7B5-444D-87B0-76E9D24AC923}">
      <dgm:prSet/>
      <dgm:spPr/>
      <dgm:t>
        <a:bodyPr/>
        <a:lstStyle/>
        <a:p>
          <a:r>
            <a:rPr lang="en-US">
              <a:hlinkClick xmlns:r="http://schemas.openxmlformats.org/officeDocument/2006/relationships" r:id="rId1"/>
            </a:rPr>
            <a:t>Public facing materials </a:t>
          </a:r>
          <a:r>
            <a:rPr lang="en-US"/>
            <a:t>on bay.net</a:t>
          </a:r>
        </a:p>
      </dgm:t>
    </dgm:pt>
    <dgm:pt modelId="{C00F8AAC-9286-4111-B568-BF55031A24B6}" type="parTrans" cxnId="{3A744C9F-A718-4251-964E-6E04F3B0CCC0}">
      <dgm:prSet/>
      <dgm:spPr/>
      <dgm:t>
        <a:bodyPr/>
        <a:lstStyle/>
        <a:p>
          <a:endParaRPr lang="en-US"/>
        </a:p>
      </dgm:t>
    </dgm:pt>
    <dgm:pt modelId="{1DFB54C1-2D9D-42CD-9EB6-C6A9BD7E49E7}" type="sibTrans" cxnId="{3A744C9F-A718-4251-964E-6E04F3B0CCC0}">
      <dgm:prSet/>
      <dgm:spPr/>
      <dgm:t>
        <a:bodyPr/>
        <a:lstStyle/>
        <a:p>
          <a:endParaRPr lang="en-US"/>
        </a:p>
      </dgm:t>
    </dgm:pt>
    <dgm:pt modelId="{DBDBCE2B-6B1E-4CD9-BB1A-F4894A348EB6}">
      <dgm:prSet/>
      <dgm:spPr/>
      <dgm:t>
        <a:bodyPr/>
        <a:lstStyle/>
        <a:p>
          <a:r>
            <a:rPr lang="en-US" dirty="0"/>
            <a:t>Festival del Rio Anacostia</a:t>
          </a:r>
        </a:p>
      </dgm:t>
    </dgm:pt>
    <dgm:pt modelId="{878355EA-7AA4-404A-9A29-3F0479C73427}" type="parTrans" cxnId="{68B707C4-6A88-470E-AE48-F23297853137}">
      <dgm:prSet/>
      <dgm:spPr/>
      <dgm:t>
        <a:bodyPr/>
        <a:lstStyle/>
        <a:p>
          <a:endParaRPr lang="en-US"/>
        </a:p>
      </dgm:t>
    </dgm:pt>
    <dgm:pt modelId="{3CED654C-8DCD-4234-A404-EC30495E7564}" type="sibTrans" cxnId="{68B707C4-6A88-470E-AE48-F23297853137}">
      <dgm:prSet/>
      <dgm:spPr/>
      <dgm:t>
        <a:bodyPr/>
        <a:lstStyle/>
        <a:p>
          <a:endParaRPr lang="en-US"/>
        </a:p>
      </dgm:t>
    </dgm:pt>
    <dgm:pt modelId="{8BA0044D-B58A-466D-AFDB-5B29CA97788E}">
      <dgm:prSet/>
      <dgm:spPr/>
      <dgm:t>
        <a:bodyPr/>
        <a:lstStyle/>
        <a:p>
          <a:r>
            <a:rPr lang="en-US" dirty="0"/>
            <a:t>Toxic Contaminants Workgroup presentation</a:t>
          </a:r>
        </a:p>
      </dgm:t>
    </dgm:pt>
    <dgm:pt modelId="{5F53408B-3F7A-4B52-A8FB-5304407125A3}" type="parTrans" cxnId="{A2F51336-BA49-4BF8-A535-13603FBAB5D9}">
      <dgm:prSet/>
      <dgm:spPr/>
      <dgm:t>
        <a:bodyPr/>
        <a:lstStyle/>
        <a:p>
          <a:endParaRPr lang="en-US"/>
        </a:p>
      </dgm:t>
    </dgm:pt>
    <dgm:pt modelId="{A4970659-1994-4EA6-8973-E5BA0BD96A0D}" type="sibTrans" cxnId="{A2F51336-BA49-4BF8-A535-13603FBAB5D9}">
      <dgm:prSet/>
      <dgm:spPr/>
      <dgm:t>
        <a:bodyPr/>
        <a:lstStyle/>
        <a:p>
          <a:endParaRPr lang="en-US"/>
        </a:p>
      </dgm:t>
    </dgm:pt>
    <dgm:pt modelId="{24509AB2-E5E6-4387-BDA1-1FC2284BE40A}">
      <dgm:prSet/>
      <dgm:spPr/>
      <dgm:t>
        <a:bodyPr/>
        <a:lstStyle/>
        <a:p>
          <a:r>
            <a:rPr lang="en-US" dirty="0"/>
            <a:t>Diversity Workgroup presentation</a:t>
          </a:r>
        </a:p>
      </dgm:t>
    </dgm:pt>
    <dgm:pt modelId="{F55FCA63-BFD5-405F-AD3A-84BDD15583D2}" type="parTrans" cxnId="{215BF888-C6BF-4FEA-9F4F-F841CECFFB1D}">
      <dgm:prSet/>
      <dgm:spPr/>
      <dgm:t>
        <a:bodyPr/>
        <a:lstStyle/>
        <a:p>
          <a:endParaRPr lang="en-US"/>
        </a:p>
      </dgm:t>
    </dgm:pt>
    <dgm:pt modelId="{EC6F72EB-7A5B-4D81-A8E1-9E3FFA44AA30}" type="sibTrans" cxnId="{215BF888-C6BF-4FEA-9F4F-F841CECFFB1D}">
      <dgm:prSet/>
      <dgm:spPr/>
      <dgm:t>
        <a:bodyPr/>
        <a:lstStyle/>
        <a:p>
          <a:endParaRPr lang="en-US"/>
        </a:p>
      </dgm:t>
    </dgm:pt>
    <dgm:pt modelId="{9451E3FB-C89B-4948-BE2A-50F92ED7174C}">
      <dgm:prSet/>
      <dgm:spPr/>
      <dgm:t>
        <a:bodyPr/>
        <a:lstStyle/>
        <a:p>
          <a:r>
            <a:rPr lang="en-US"/>
            <a:t>Management Board presentation</a:t>
          </a:r>
        </a:p>
      </dgm:t>
    </dgm:pt>
    <dgm:pt modelId="{1D59E541-0D2E-4176-B8F9-8D68CF4A4A76}" type="parTrans" cxnId="{A4734DEB-FC12-499C-B552-54C524C0CE77}">
      <dgm:prSet/>
      <dgm:spPr/>
      <dgm:t>
        <a:bodyPr/>
        <a:lstStyle/>
        <a:p>
          <a:endParaRPr lang="en-US"/>
        </a:p>
      </dgm:t>
    </dgm:pt>
    <dgm:pt modelId="{60388109-FFE9-4715-B675-D0B8E6F4574D}" type="sibTrans" cxnId="{A4734DEB-FC12-499C-B552-54C524C0CE77}">
      <dgm:prSet/>
      <dgm:spPr/>
      <dgm:t>
        <a:bodyPr/>
        <a:lstStyle/>
        <a:p>
          <a:endParaRPr lang="en-US"/>
        </a:p>
      </dgm:t>
    </dgm:pt>
    <dgm:pt modelId="{CA03E4AC-C2A5-46A7-A204-400ADA82B809}">
      <dgm:prSet/>
      <dgm:spPr/>
      <dgm:t>
        <a:bodyPr/>
        <a:lstStyle/>
        <a:p>
          <a:r>
            <a:rPr lang="en-US" dirty="0"/>
            <a:t>Communications Workgroup presentation</a:t>
          </a:r>
        </a:p>
      </dgm:t>
    </dgm:pt>
    <dgm:pt modelId="{93F02D99-1296-4B09-845F-F7B4F7041021}" type="parTrans" cxnId="{BDC06E1E-67C7-456F-B713-277A0CF26CF6}">
      <dgm:prSet/>
      <dgm:spPr/>
      <dgm:t>
        <a:bodyPr/>
        <a:lstStyle/>
        <a:p>
          <a:endParaRPr lang="en-US"/>
        </a:p>
      </dgm:t>
    </dgm:pt>
    <dgm:pt modelId="{2CA92FC9-FA68-4613-83A7-E0B7A42EE2EF}" type="sibTrans" cxnId="{BDC06E1E-67C7-456F-B713-277A0CF26CF6}">
      <dgm:prSet/>
      <dgm:spPr/>
      <dgm:t>
        <a:bodyPr/>
        <a:lstStyle/>
        <a:p>
          <a:endParaRPr lang="en-US"/>
        </a:p>
      </dgm:t>
    </dgm:pt>
    <dgm:pt modelId="{42E58E98-91D7-4898-9FB7-B0D5316E2598}">
      <dgm:prSet/>
      <dgm:spPr/>
      <dgm:t>
        <a:bodyPr/>
        <a:lstStyle/>
        <a:p>
          <a:r>
            <a:rPr lang="en-US">
              <a:hlinkClick xmlns:r="http://schemas.openxmlformats.org/officeDocument/2006/relationships" r:id="rId2"/>
            </a:rPr>
            <a:t>Bay Journal coverage</a:t>
          </a:r>
          <a:endParaRPr lang="en-US"/>
        </a:p>
      </dgm:t>
    </dgm:pt>
    <dgm:pt modelId="{BA92D749-4640-45EA-9241-C193392E05B7}" type="parTrans" cxnId="{65626E94-D146-40B0-AEEB-58729A0EDE6E}">
      <dgm:prSet/>
      <dgm:spPr/>
      <dgm:t>
        <a:bodyPr/>
        <a:lstStyle/>
        <a:p>
          <a:endParaRPr lang="en-US"/>
        </a:p>
      </dgm:t>
    </dgm:pt>
    <dgm:pt modelId="{C6CB13D8-1CB9-4001-9E14-E9CD27EACC69}" type="sibTrans" cxnId="{65626E94-D146-40B0-AEEB-58729A0EDE6E}">
      <dgm:prSet/>
      <dgm:spPr/>
      <dgm:t>
        <a:bodyPr/>
        <a:lstStyle/>
        <a:p>
          <a:endParaRPr lang="en-US"/>
        </a:p>
      </dgm:t>
    </dgm:pt>
    <dgm:pt modelId="{26B3F02B-C39A-40D1-A21B-AA9E4CFD8CCA}">
      <dgm:prSet/>
      <dgm:spPr/>
      <dgm:t>
        <a:bodyPr/>
        <a:lstStyle/>
        <a:p>
          <a:r>
            <a:rPr lang="en-US"/>
            <a:t>2020 Pandemic pivoting: </a:t>
          </a:r>
          <a:r>
            <a:rPr lang="en-US">
              <a:hlinkClick xmlns:r="http://schemas.openxmlformats.org/officeDocument/2006/relationships" r:id="rId3"/>
            </a:rPr>
            <a:t>video</a:t>
          </a:r>
          <a:endParaRPr lang="en-US"/>
        </a:p>
      </dgm:t>
    </dgm:pt>
    <dgm:pt modelId="{0E88A1D4-E758-480F-A3CF-AF5DE1A3383F}" type="parTrans" cxnId="{A8EE06D7-45DA-432A-820F-C4905201FB78}">
      <dgm:prSet/>
      <dgm:spPr/>
      <dgm:t>
        <a:bodyPr/>
        <a:lstStyle/>
        <a:p>
          <a:endParaRPr lang="en-US"/>
        </a:p>
      </dgm:t>
    </dgm:pt>
    <dgm:pt modelId="{44C44AB8-66B8-4C35-8879-5C86DF207AB7}" type="sibTrans" cxnId="{A8EE06D7-45DA-432A-820F-C4905201FB78}">
      <dgm:prSet/>
      <dgm:spPr/>
      <dgm:t>
        <a:bodyPr/>
        <a:lstStyle/>
        <a:p>
          <a:endParaRPr lang="en-US"/>
        </a:p>
      </dgm:t>
    </dgm:pt>
    <dgm:pt modelId="{A43E054E-03D9-401D-8E16-55AF0E8F2286}">
      <dgm:prSet/>
      <dgm:spPr/>
      <dgm:t>
        <a:bodyPr/>
        <a:lstStyle/>
        <a:p>
          <a:r>
            <a:rPr lang="en-US"/>
            <a:t>Riviera Tapas partnership</a:t>
          </a:r>
        </a:p>
      </dgm:t>
    </dgm:pt>
    <dgm:pt modelId="{9A8D6B60-5040-45FE-8A9F-2934301BC449}" type="parTrans" cxnId="{7EC45EDA-8749-4C6F-9AA7-C1DA704E9CE8}">
      <dgm:prSet/>
      <dgm:spPr/>
      <dgm:t>
        <a:bodyPr/>
        <a:lstStyle/>
        <a:p>
          <a:endParaRPr lang="en-US"/>
        </a:p>
      </dgm:t>
    </dgm:pt>
    <dgm:pt modelId="{05D453AF-8112-4C47-9588-4CDE4B563159}" type="sibTrans" cxnId="{7EC45EDA-8749-4C6F-9AA7-C1DA704E9CE8}">
      <dgm:prSet/>
      <dgm:spPr/>
      <dgm:t>
        <a:bodyPr/>
        <a:lstStyle/>
        <a:p>
          <a:endParaRPr lang="en-US"/>
        </a:p>
      </dgm:t>
    </dgm:pt>
    <dgm:pt modelId="{624463B3-7DD1-43AF-BF50-0FFAFDE30B48}">
      <dgm:prSet/>
      <dgm:spPr/>
      <dgm:t>
        <a:bodyPr/>
        <a:lstStyle/>
        <a:p>
          <a:r>
            <a:rPr lang="en-US"/>
            <a:t>2021 usage and growth</a:t>
          </a:r>
        </a:p>
      </dgm:t>
    </dgm:pt>
    <dgm:pt modelId="{C0DA6396-0113-4A0D-B6BA-222351CE6D06}" type="parTrans" cxnId="{6091FF79-6036-4D52-A8B8-47560C6995E6}">
      <dgm:prSet/>
      <dgm:spPr/>
      <dgm:t>
        <a:bodyPr/>
        <a:lstStyle/>
        <a:p>
          <a:endParaRPr lang="en-US"/>
        </a:p>
      </dgm:t>
    </dgm:pt>
    <dgm:pt modelId="{678441CC-3719-49D1-A344-3BE595EC9691}" type="sibTrans" cxnId="{6091FF79-6036-4D52-A8B8-47560C6995E6}">
      <dgm:prSet/>
      <dgm:spPr/>
      <dgm:t>
        <a:bodyPr/>
        <a:lstStyle/>
        <a:p>
          <a:endParaRPr lang="en-US"/>
        </a:p>
      </dgm:t>
    </dgm:pt>
    <dgm:pt modelId="{7A6C4C3A-A560-469C-A478-E8A5B6E9BBAF}" type="pres">
      <dgm:prSet presAssocID="{A8DCC048-0524-4672-92E4-A761BBDBDDAF}" presName="vert0" presStyleCnt="0">
        <dgm:presLayoutVars>
          <dgm:dir/>
          <dgm:animOne val="branch"/>
          <dgm:animLvl val="lvl"/>
        </dgm:presLayoutVars>
      </dgm:prSet>
      <dgm:spPr/>
    </dgm:pt>
    <dgm:pt modelId="{1AE6234C-6896-4FBB-8A1F-4E82F94DA96C}" type="pres">
      <dgm:prSet presAssocID="{1B96F60D-E7B5-444D-87B0-76E9D24AC923}" presName="thickLine" presStyleLbl="alignNode1" presStyleIdx="0" presStyleCnt="10"/>
      <dgm:spPr/>
    </dgm:pt>
    <dgm:pt modelId="{E616A61F-CA08-4D1C-9722-4DCC25D081EA}" type="pres">
      <dgm:prSet presAssocID="{1B96F60D-E7B5-444D-87B0-76E9D24AC923}" presName="horz1" presStyleCnt="0"/>
      <dgm:spPr/>
    </dgm:pt>
    <dgm:pt modelId="{EBDBA5AB-BD52-40F6-8052-3DAE66B0C67B}" type="pres">
      <dgm:prSet presAssocID="{1B96F60D-E7B5-444D-87B0-76E9D24AC923}" presName="tx1" presStyleLbl="revTx" presStyleIdx="0" presStyleCnt="10"/>
      <dgm:spPr/>
    </dgm:pt>
    <dgm:pt modelId="{79AF39AC-DAAB-4A8C-B3AB-891AFE9ACC99}" type="pres">
      <dgm:prSet presAssocID="{1B96F60D-E7B5-444D-87B0-76E9D24AC923}" presName="vert1" presStyleCnt="0"/>
      <dgm:spPr/>
    </dgm:pt>
    <dgm:pt modelId="{49F57A4E-61C4-443B-9D3D-B044F6F036FF}" type="pres">
      <dgm:prSet presAssocID="{DBDBCE2B-6B1E-4CD9-BB1A-F4894A348EB6}" presName="thickLine" presStyleLbl="alignNode1" presStyleIdx="1" presStyleCnt="10"/>
      <dgm:spPr/>
    </dgm:pt>
    <dgm:pt modelId="{BE21C151-A75D-41FF-9223-F45469666C7B}" type="pres">
      <dgm:prSet presAssocID="{DBDBCE2B-6B1E-4CD9-BB1A-F4894A348EB6}" presName="horz1" presStyleCnt="0"/>
      <dgm:spPr/>
    </dgm:pt>
    <dgm:pt modelId="{672E3589-E5D9-4205-892F-88996C13D7B9}" type="pres">
      <dgm:prSet presAssocID="{DBDBCE2B-6B1E-4CD9-BB1A-F4894A348EB6}" presName="tx1" presStyleLbl="revTx" presStyleIdx="1" presStyleCnt="10"/>
      <dgm:spPr/>
    </dgm:pt>
    <dgm:pt modelId="{7EE8422E-18B6-44DD-8B0F-9925607865F7}" type="pres">
      <dgm:prSet presAssocID="{DBDBCE2B-6B1E-4CD9-BB1A-F4894A348EB6}" presName="vert1" presStyleCnt="0"/>
      <dgm:spPr/>
    </dgm:pt>
    <dgm:pt modelId="{F3E72483-4BFB-457D-B670-D2F2CA8AC0B9}" type="pres">
      <dgm:prSet presAssocID="{8BA0044D-B58A-466D-AFDB-5B29CA97788E}" presName="thickLine" presStyleLbl="alignNode1" presStyleIdx="2" presStyleCnt="10"/>
      <dgm:spPr/>
    </dgm:pt>
    <dgm:pt modelId="{9FDA462C-B705-4AB9-99BE-292F43F53A3C}" type="pres">
      <dgm:prSet presAssocID="{8BA0044D-B58A-466D-AFDB-5B29CA97788E}" presName="horz1" presStyleCnt="0"/>
      <dgm:spPr/>
    </dgm:pt>
    <dgm:pt modelId="{53AE7CF6-71DB-479D-9F78-0AC1ED15FE8F}" type="pres">
      <dgm:prSet presAssocID="{8BA0044D-B58A-466D-AFDB-5B29CA97788E}" presName="tx1" presStyleLbl="revTx" presStyleIdx="2" presStyleCnt="10"/>
      <dgm:spPr/>
    </dgm:pt>
    <dgm:pt modelId="{6CCCAC21-C5CE-4FD9-818C-13AF25A4C1C9}" type="pres">
      <dgm:prSet presAssocID="{8BA0044D-B58A-466D-AFDB-5B29CA97788E}" presName="vert1" presStyleCnt="0"/>
      <dgm:spPr/>
    </dgm:pt>
    <dgm:pt modelId="{BB99441B-7FF0-4D6F-B544-761B5144E752}" type="pres">
      <dgm:prSet presAssocID="{24509AB2-E5E6-4387-BDA1-1FC2284BE40A}" presName="thickLine" presStyleLbl="alignNode1" presStyleIdx="3" presStyleCnt="10"/>
      <dgm:spPr/>
    </dgm:pt>
    <dgm:pt modelId="{83469AC2-8BC4-44E8-97DF-8E16353139BB}" type="pres">
      <dgm:prSet presAssocID="{24509AB2-E5E6-4387-BDA1-1FC2284BE40A}" presName="horz1" presStyleCnt="0"/>
      <dgm:spPr/>
    </dgm:pt>
    <dgm:pt modelId="{E3EDCB4D-9A1D-4E62-A9FE-C27FB93242CD}" type="pres">
      <dgm:prSet presAssocID="{24509AB2-E5E6-4387-BDA1-1FC2284BE40A}" presName="tx1" presStyleLbl="revTx" presStyleIdx="3" presStyleCnt="10"/>
      <dgm:spPr/>
    </dgm:pt>
    <dgm:pt modelId="{2E761550-A70A-44B1-ADA4-61C57836DC3E}" type="pres">
      <dgm:prSet presAssocID="{24509AB2-E5E6-4387-BDA1-1FC2284BE40A}" presName="vert1" presStyleCnt="0"/>
      <dgm:spPr/>
    </dgm:pt>
    <dgm:pt modelId="{ADCE3F42-F4E7-4AA6-96B9-8B65DF9B4B24}" type="pres">
      <dgm:prSet presAssocID="{9451E3FB-C89B-4948-BE2A-50F92ED7174C}" presName="thickLine" presStyleLbl="alignNode1" presStyleIdx="4" presStyleCnt="10"/>
      <dgm:spPr/>
    </dgm:pt>
    <dgm:pt modelId="{1302CC76-1F86-4902-8FF7-9050214505DA}" type="pres">
      <dgm:prSet presAssocID="{9451E3FB-C89B-4948-BE2A-50F92ED7174C}" presName="horz1" presStyleCnt="0"/>
      <dgm:spPr/>
    </dgm:pt>
    <dgm:pt modelId="{714C3064-4C24-4FF4-90F3-98B6208CE544}" type="pres">
      <dgm:prSet presAssocID="{9451E3FB-C89B-4948-BE2A-50F92ED7174C}" presName="tx1" presStyleLbl="revTx" presStyleIdx="4" presStyleCnt="10"/>
      <dgm:spPr/>
    </dgm:pt>
    <dgm:pt modelId="{7D932374-FF4E-4CAE-BA22-555C6342B782}" type="pres">
      <dgm:prSet presAssocID="{9451E3FB-C89B-4948-BE2A-50F92ED7174C}" presName="vert1" presStyleCnt="0"/>
      <dgm:spPr/>
    </dgm:pt>
    <dgm:pt modelId="{F5E484B4-4A03-40B6-B0F1-FE75FA470C63}" type="pres">
      <dgm:prSet presAssocID="{CA03E4AC-C2A5-46A7-A204-400ADA82B809}" presName="thickLine" presStyleLbl="alignNode1" presStyleIdx="5" presStyleCnt="10"/>
      <dgm:spPr/>
    </dgm:pt>
    <dgm:pt modelId="{12031EFD-E661-47CF-A1BC-EE726117CF9E}" type="pres">
      <dgm:prSet presAssocID="{CA03E4AC-C2A5-46A7-A204-400ADA82B809}" presName="horz1" presStyleCnt="0"/>
      <dgm:spPr/>
    </dgm:pt>
    <dgm:pt modelId="{726A0CEE-856B-40BA-ADA4-D1E8477A2470}" type="pres">
      <dgm:prSet presAssocID="{CA03E4AC-C2A5-46A7-A204-400ADA82B809}" presName="tx1" presStyleLbl="revTx" presStyleIdx="5" presStyleCnt="10"/>
      <dgm:spPr/>
    </dgm:pt>
    <dgm:pt modelId="{EC68807C-692D-428B-AD9B-895858DCE8F6}" type="pres">
      <dgm:prSet presAssocID="{CA03E4AC-C2A5-46A7-A204-400ADA82B809}" presName="vert1" presStyleCnt="0"/>
      <dgm:spPr/>
    </dgm:pt>
    <dgm:pt modelId="{4975A511-7070-4616-A10B-90F8270BA121}" type="pres">
      <dgm:prSet presAssocID="{42E58E98-91D7-4898-9FB7-B0D5316E2598}" presName="thickLine" presStyleLbl="alignNode1" presStyleIdx="6" presStyleCnt="10"/>
      <dgm:spPr/>
    </dgm:pt>
    <dgm:pt modelId="{C2F0DC97-2685-4F4E-AFD9-BF8CE02E6FCF}" type="pres">
      <dgm:prSet presAssocID="{42E58E98-91D7-4898-9FB7-B0D5316E2598}" presName="horz1" presStyleCnt="0"/>
      <dgm:spPr/>
    </dgm:pt>
    <dgm:pt modelId="{00091689-BDF1-4472-B334-DC92A329A0E0}" type="pres">
      <dgm:prSet presAssocID="{42E58E98-91D7-4898-9FB7-B0D5316E2598}" presName="tx1" presStyleLbl="revTx" presStyleIdx="6" presStyleCnt="10"/>
      <dgm:spPr/>
    </dgm:pt>
    <dgm:pt modelId="{69F0A505-7F2A-4A8B-990E-F6CBD13A96D7}" type="pres">
      <dgm:prSet presAssocID="{42E58E98-91D7-4898-9FB7-B0D5316E2598}" presName="vert1" presStyleCnt="0"/>
      <dgm:spPr/>
    </dgm:pt>
    <dgm:pt modelId="{1E762035-A665-4F15-8152-FA2BD23CE66C}" type="pres">
      <dgm:prSet presAssocID="{26B3F02B-C39A-40D1-A21B-AA9E4CFD8CCA}" presName="thickLine" presStyleLbl="alignNode1" presStyleIdx="7" presStyleCnt="10"/>
      <dgm:spPr/>
    </dgm:pt>
    <dgm:pt modelId="{D10A6588-812D-46D8-8076-230318CDF116}" type="pres">
      <dgm:prSet presAssocID="{26B3F02B-C39A-40D1-A21B-AA9E4CFD8CCA}" presName="horz1" presStyleCnt="0"/>
      <dgm:spPr/>
    </dgm:pt>
    <dgm:pt modelId="{B55C7B5F-6A5F-4DAD-A7F0-617E714DF5FB}" type="pres">
      <dgm:prSet presAssocID="{26B3F02B-C39A-40D1-A21B-AA9E4CFD8CCA}" presName="tx1" presStyleLbl="revTx" presStyleIdx="7" presStyleCnt="10"/>
      <dgm:spPr/>
    </dgm:pt>
    <dgm:pt modelId="{BADF1879-5370-42D3-BA4C-2B9A9B3B6213}" type="pres">
      <dgm:prSet presAssocID="{26B3F02B-C39A-40D1-A21B-AA9E4CFD8CCA}" presName="vert1" presStyleCnt="0"/>
      <dgm:spPr/>
    </dgm:pt>
    <dgm:pt modelId="{722C7861-22B0-440E-AE2D-2AC79695E279}" type="pres">
      <dgm:prSet presAssocID="{A43E054E-03D9-401D-8E16-55AF0E8F2286}" presName="thickLine" presStyleLbl="alignNode1" presStyleIdx="8" presStyleCnt="10"/>
      <dgm:spPr/>
    </dgm:pt>
    <dgm:pt modelId="{86903511-6273-4185-B1C0-8A9875E06C9B}" type="pres">
      <dgm:prSet presAssocID="{A43E054E-03D9-401D-8E16-55AF0E8F2286}" presName="horz1" presStyleCnt="0"/>
      <dgm:spPr/>
    </dgm:pt>
    <dgm:pt modelId="{B4FC19B1-F6C6-4D9B-AA3C-6C4AEBE395B7}" type="pres">
      <dgm:prSet presAssocID="{A43E054E-03D9-401D-8E16-55AF0E8F2286}" presName="tx1" presStyleLbl="revTx" presStyleIdx="8" presStyleCnt="10"/>
      <dgm:spPr/>
    </dgm:pt>
    <dgm:pt modelId="{771F23F0-95BA-48E1-ABD7-EEEEB8E9E65C}" type="pres">
      <dgm:prSet presAssocID="{A43E054E-03D9-401D-8E16-55AF0E8F2286}" presName="vert1" presStyleCnt="0"/>
      <dgm:spPr/>
    </dgm:pt>
    <dgm:pt modelId="{61083E39-D6AB-42EA-9A1A-58D6A1C3BB35}" type="pres">
      <dgm:prSet presAssocID="{624463B3-7DD1-43AF-BF50-0FFAFDE30B48}" presName="thickLine" presStyleLbl="alignNode1" presStyleIdx="9" presStyleCnt="10"/>
      <dgm:spPr/>
    </dgm:pt>
    <dgm:pt modelId="{93EC7A81-9EA8-4AC4-AB32-4668C113A076}" type="pres">
      <dgm:prSet presAssocID="{624463B3-7DD1-43AF-BF50-0FFAFDE30B48}" presName="horz1" presStyleCnt="0"/>
      <dgm:spPr/>
    </dgm:pt>
    <dgm:pt modelId="{47E8F014-71B4-4144-A165-83F36F5FA558}" type="pres">
      <dgm:prSet presAssocID="{624463B3-7DD1-43AF-BF50-0FFAFDE30B48}" presName="tx1" presStyleLbl="revTx" presStyleIdx="9" presStyleCnt="10"/>
      <dgm:spPr/>
    </dgm:pt>
    <dgm:pt modelId="{FAB33A0B-12A5-405C-8AD8-F7F00A17172C}" type="pres">
      <dgm:prSet presAssocID="{624463B3-7DD1-43AF-BF50-0FFAFDE30B48}" presName="vert1" presStyleCnt="0"/>
      <dgm:spPr/>
    </dgm:pt>
  </dgm:ptLst>
  <dgm:cxnLst>
    <dgm:cxn modelId="{F8F2A10F-4255-4E69-BD3C-89A717671166}" type="presOf" srcId="{DBDBCE2B-6B1E-4CD9-BB1A-F4894A348EB6}" destId="{672E3589-E5D9-4205-892F-88996C13D7B9}" srcOrd="0" destOrd="0" presId="urn:microsoft.com/office/officeart/2008/layout/LinedList"/>
    <dgm:cxn modelId="{BDC06E1E-67C7-456F-B713-277A0CF26CF6}" srcId="{A8DCC048-0524-4672-92E4-A761BBDBDDAF}" destId="{CA03E4AC-C2A5-46A7-A204-400ADA82B809}" srcOrd="5" destOrd="0" parTransId="{93F02D99-1296-4B09-845F-F7B4F7041021}" sibTransId="{2CA92FC9-FA68-4613-83A7-E0B7A42EE2EF}"/>
    <dgm:cxn modelId="{A2F51336-BA49-4BF8-A535-13603FBAB5D9}" srcId="{A8DCC048-0524-4672-92E4-A761BBDBDDAF}" destId="{8BA0044D-B58A-466D-AFDB-5B29CA97788E}" srcOrd="2" destOrd="0" parTransId="{5F53408B-3F7A-4B52-A8FB-5304407125A3}" sibTransId="{A4970659-1994-4EA6-8973-E5BA0BD96A0D}"/>
    <dgm:cxn modelId="{CEF5F640-D88D-42C0-8879-60B0EB72154D}" type="presOf" srcId="{9451E3FB-C89B-4948-BE2A-50F92ED7174C}" destId="{714C3064-4C24-4FF4-90F3-98B6208CE544}" srcOrd="0" destOrd="0" presId="urn:microsoft.com/office/officeart/2008/layout/LinedList"/>
    <dgm:cxn modelId="{BC1ABD6C-1512-4746-96CC-6CA2F1A88445}" type="presOf" srcId="{1B96F60D-E7B5-444D-87B0-76E9D24AC923}" destId="{EBDBA5AB-BD52-40F6-8052-3DAE66B0C67B}" srcOrd="0" destOrd="0" presId="urn:microsoft.com/office/officeart/2008/layout/LinedList"/>
    <dgm:cxn modelId="{6091FF79-6036-4D52-A8B8-47560C6995E6}" srcId="{A8DCC048-0524-4672-92E4-A761BBDBDDAF}" destId="{624463B3-7DD1-43AF-BF50-0FFAFDE30B48}" srcOrd="9" destOrd="0" parTransId="{C0DA6396-0113-4A0D-B6BA-222351CE6D06}" sibTransId="{678441CC-3719-49D1-A344-3BE595EC9691}"/>
    <dgm:cxn modelId="{215BF888-C6BF-4FEA-9F4F-F841CECFFB1D}" srcId="{A8DCC048-0524-4672-92E4-A761BBDBDDAF}" destId="{24509AB2-E5E6-4387-BDA1-1FC2284BE40A}" srcOrd="3" destOrd="0" parTransId="{F55FCA63-BFD5-405F-AD3A-84BDD15583D2}" sibTransId="{EC6F72EB-7A5B-4D81-A8E1-9E3FFA44AA30}"/>
    <dgm:cxn modelId="{DBD0DB8F-0F45-4137-A096-6D4AB43DD6F1}" type="presOf" srcId="{26B3F02B-C39A-40D1-A21B-AA9E4CFD8CCA}" destId="{B55C7B5F-6A5F-4DAD-A7F0-617E714DF5FB}" srcOrd="0" destOrd="0" presId="urn:microsoft.com/office/officeart/2008/layout/LinedList"/>
    <dgm:cxn modelId="{65626E94-D146-40B0-AEEB-58729A0EDE6E}" srcId="{A8DCC048-0524-4672-92E4-A761BBDBDDAF}" destId="{42E58E98-91D7-4898-9FB7-B0D5316E2598}" srcOrd="6" destOrd="0" parTransId="{BA92D749-4640-45EA-9241-C193392E05B7}" sibTransId="{C6CB13D8-1CB9-4001-9E14-E9CD27EACC69}"/>
    <dgm:cxn modelId="{3A744C9F-A718-4251-964E-6E04F3B0CCC0}" srcId="{A8DCC048-0524-4672-92E4-A761BBDBDDAF}" destId="{1B96F60D-E7B5-444D-87B0-76E9D24AC923}" srcOrd="0" destOrd="0" parTransId="{C00F8AAC-9286-4111-B568-BF55031A24B6}" sibTransId="{1DFB54C1-2D9D-42CD-9EB6-C6A9BD7E49E7}"/>
    <dgm:cxn modelId="{0CA8B79F-F6F2-42E3-B3B4-C0638BFCDF53}" type="presOf" srcId="{42E58E98-91D7-4898-9FB7-B0D5316E2598}" destId="{00091689-BDF1-4472-B334-DC92A329A0E0}" srcOrd="0" destOrd="0" presId="urn:microsoft.com/office/officeart/2008/layout/LinedList"/>
    <dgm:cxn modelId="{B5ECCDAA-B673-40BD-B691-93B823933316}" type="presOf" srcId="{A8DCC048-0524-4672-92E4-A761BBDBDDAF}" destId="{7A6C4C3A-A560-469C-A478-E8A5B6E9BBAF}" srcOrd="0" destOrd="0" presId="urn:microsoft.com/office/officeart/2008/layout/LinedList"/>
    <dgm:cxn modelId="{26DC03B7-B5AB-4369-B622-0797B408FCF9}" type="presOf" srcId="{CA03E4AC-C2A5-46A7-A204-400ADA82B809}" destId="{726A0CEE-856B-40BA-ADA4-D1E8477A2470}" srcOrd="0" destOrd="0" presId="urn:microsoft.com/office/officeart/2008/layout/LinedList"/>
    <dgm:cxn modelId="{4B26B8C0-4959-4042-A63D-EE2F5151756C}" type="presOf" srcId="{8BA0044D-B58A-466D-AFDB-5B29CA97788E}" destId="{53AE7CF6-71DB-479D-9F78-0AC1ED15FE8F}" srcOrd="0" destOrd="0" presId="urn:microsoft.com/office/officeart/2008/layout/LinedList"/>
    <dgm:cxn modelId="{ED88E9C0-515B-40BE-A452-D2782831C60D}" type="presOf" srcId="{624463B3-7DD1-43AF-BF50-0FFAFDE30B48}" destId="{47E8F014-71B4-4144-A165-83F36F5FA558}" srcOrd="0" destOrd="0" presId="urn:microsoft.com/office/officeart/2008/layout/LinedList"/>
    <dgm:cxn modelId="{68B707C4-6A88-470E-AE48-F23297853137}" srcId="{A8DCC048-0524-4672-92E4-A761BBDBDDAF}" destId="{DBDBCE2B-6B1E-4CD9-BB1A-F4894A348EB6}" srcOrd="1" destOrd="0" parTransId="{878355EA-7AA4-404A-9A29-3F0479C73427}" sibTransId="{3CED654C-8DCD-4234-A404-EC30495E7564}"/>
    <dgm:cxn modelId="{AA5477D4-3EB9-4697-B0CF-DE3FF78294F2}" type="presOf" srcId="{A43E054E-03D9-401D-8E16-55AF0E8F2286}" destId="{B4FC19B1-F6C6-4D9B-AA3C-6C4AEBE395B7}" srcOrd="0" destOrd="0" presId="urn:microsoft.com/office/officeart/2008/layout/LinedList"/>
    <dgm:cxn modelId="{A8EE06D7-45DA-432A-820F-C4905201FB78}" srcId="{A8DCC048-0524-4672-92E4-A761BBDBDDAF}" destId="{26B3F02B-C39A-40D1-A21B-AA9E4CFD8CCA}" srcOrd="7" destOrd="0" parTransId="{0E88A1D4-E758-480F-A3CF-AF5DE1A3383F}" sibTransId="{44C44AB8-66B8-4C35-8879-5C86DF207AB7}"/>
    <dgm:cxn modelId="{7EC45EDA-8749-4C6F-9AA7-C1DA704E9CE8}" srcId="{A8DCC048-0524-4672-92E4-A761BBDBDDAF}" destId="{A43E054E-03D9-401D-8E16-55AF0E8F2286}" srcOrd="8" destOrd="0" parTransId="{9A8D6B60-5040-45FE-8A9F-2934301BC449}" sibTransId="{05D453AF-8112-4C47-9588-4CDE4B563159}"/>
    <dgm:cxn modelId="{A4734DEB-FC12-499C-B552-54C524C0CE77}" srcId="{A8DCC048-0524-4672-92E4-A761BBDBDDAF}" destId="{9451E3FB-C89B-4948-BE2A-50F92ED7174C}" srcOrd="4" destOrd="0" parTransId="{1D59E541-0D2E-4176-B8F9-8D68CF4A4A76}" sibTransId="{60388109-FFE9-4715-B675-D0B8E6F4574D}"/>
    <dgm:cxn modelId="{19D04AF6-E654-4033-9428-A30BC1474B40}" type="presOf" srcId="{24509AB2-E5E6-4387-BDA1-1FC2284BE40A}" destId="{E3EDCB4D-9A1D-4E62-A9FE-C27FB93242CD}" srcOrd="0" destOrd="0" presId="urn:microsoft.com/office/officeart/2008/layout/LinedList"/>
    <dgm:cxn modelId="{9FDDF2AD-FF94-46F7-B09A-D9E61B297039}" type="presParOf" srcId="{7A6C4C3A-A560-469C-A478-E8A5B6E9BBAF}" destId="{1AE6234C-6896-4FBB-8A1F-4E82F94DA96C}" srcOrd="0" destOrd="0" presId="urn:microsoft.com/office/officeart/2008/layout/LinedList"/>
    <dgm:cxn modelId="{92C43F77-B43A-4B70-813F-876A61D2834A}" type="presParOf" srcId="{7A6C4C3A-A560-469C-A478-E8A5B6E9BBAF}" destId="{E616A61F-CA08-4D1C-9722-4DCC25D081EA}" srcOrd="1" destOrd="0" presId="urn:microsoft.com/office/officeart/2008/layout/LinedList"/>
    <dgm:cxn modelId="{2AC658A4-70A8-4155-8EF7-F285577B9DF8}" type="presParOf" srcId="{E616A61F-CA08-4D1C-9722-4DCC25D081EA}" destId="{EBDBA5AB-BD52-40F6-8052-3DAE66B0C67B}" srcOrd="0" destOrd="0" presId="urn:microsoft.com/office/officeart/2008/layout/LinedList"/>
    <dgm:cxn modelId="{E7AD2484-AB1C-4B9D-909A-E4427D168463}" type="presParOf" srcId="{E616A61F-CA08-4D1C-9722-4DCC25D081EA}" destId="{79AF39AC-DAAB-4A8C-B3AB-891AFE9ACC99}" srcOrd="1" destOrd="0" presId="urn:microsoft.com/office/officeart/2008/layout/LinedList"/>
    <dgm:cxn modelId="{66646277-CB32-448E-85A8-338AB26DF8D3}" type="presParOf" srcId="{7A6C4C3A-A560-469C-A478-E8A5B6E9BBAF}" destId="{49F57A4E-61C4-443B-9D3D-B044F6F036FF}" srcOrd="2" destOrd="0" presId="urn:microsoft.com/office/officeart/2008/layout/LinedList"/>
    <dgm:cxn modelId="{8B4B6112-379D-4E61-A241-DDC024F22CF7}" type="presParOf" srcId="{7A6C4C3A-A560-469C-A478-E8A5B6E9BBAF}" destId="{BE21C151-A75D-41FF-9223-F45469666C7B}" srcOrd="3" destOrd="0" presId="urn:microsoft.com/office/officeart/2008/layout/LinedList"/>
    <dgm:cxn modelId="{F0865F26-683A-47B5-96FD-13B1DEBC72CD}" type="presParOf" srcId="{BE21C151-A75D-41FF-9223-F45469666C7B}" destId="{672E3589-E5D9-4205-892F-88996C13D7B9}" srcOrd="0" destOrd="0" presId="urn:microsoft.com/office/officeart/2008/layout/LinedList"/>
    <dgm:cxn modelId="{C3DECECE-7B0A-487B-8E0F-0D12A7FB698A}" type="presParOf" srcId="{BE21C151-A75D-41FF-9223-F45469666C7B}" destId="{7EE8422E-18B6-44DD-8B0F-9925607865F7}" srcOrd="1" destOrd="0" presId="urn:microsoft.com/office/officeart/2008/layout/LinedList"/>
    <dgm:cxn modelId="{D3860227-7E52-4D34-A976-43A2EEA145C7}" type="presParOf" srcId="{7A6C4C3A-A560-469C-A478-E8A5B6E9BBAF}" destId="{F3E72483-4BFB-457D-B670-D2F2CA8AC0B9}" srcOrd="4" destOrd="0" presId="urn:microsoft.com/office/officeart/2008/layout/LinedList"/>
    <dgm:cxn modelId="{9184D6C5-AB6B-48FD-A1C5-AA8819FA9007}" type="presParOf" srcId="{7A6C4C3A-A560-469C-A478-E8A5B6E9BBAF}" destId="{9FDA462C-B705-4AB9-99BE-292F43F53A3C}" srcOrd="5" destOrd="0" presId="urn:microsoft.com/office/officeart/2008/layout/LinedList"/>
    <dgm:cxn modelId="{9DA892E4-F121-49A2-85C2-C3924CA6D379}" type="presParOf" srcId="{9FDA462C-B705-4AB9-99BE-292F43F53A3C}" destId="{53AE7CF6-71DB-479D-9F78-0AC1ED15FE8F}" srcOrd="0" destOrd="0" presId="urn:microsoft.com/office/officeart/2008/layout/LinedList"/>
    <dgm:cxn modelId="{3C0E5A1A-694B-4A83-BF12-21ADF530AFEA}" type="presParOf" srcId="{9FDA462C-B705-4AB9-99BE-292F43F53A3C}" destId="{6CCCAC21-C5CE-4FD9-818C-13AF25A4C1C9}" srcOrd="1" destOrd="0" presId="urn:microsoft.com/office/officeart/2008/layout/LinedList"/>
    <dgm:cxn modelId="{0837605A-3BF7-41CF-9FDE-F8F5F9AABA23}" type="presParOf" srcId="{7A6C4C3A-A560-469C-A478-E8A5B6E9BBAF}" destId="{BB99441B-7FF0-4D6F-B544-761B5144E752}" srcOrd="6" destOrd="0" presId="urn:microsoft.com/office/officeart/2008/layout/LinedList"/>
    <dgm:cxn modelId="{2F6D5B66-1C47-4674-96A3-EED5DF0F7961}" type="presParOf" srcId="{7A6C4C3A-A560-469C-A478-E8A5B6E9BBAF}" destId="{83469AC2-8BC4-44E8-97DF-8E16353139BB}" srcOrd="7" destOrd="0" presId="urn:microsoft.com/office/officeart/2008/layout/LinedList"/>
    <dgm:cxn modelId="{CEABF498-9940-4163-BA87-153196714FE5}" type="presParOf" srcId="{83469AC2-8BC4-44E8-97DF-8E16353139BB}" destId="{E3EDCB4D-9A1D-4E62-A9FE-C27FB93242CD}" srcOrd="0" destOrd="0" presId="urn:microsoft.com/office/officeart/2008/layout/LinedList"/>
    <dgm:cxn modelId="{FF7B76C0-7B33-4B66-A4A7-9BA5B1CC0FF6}" type="presParOf" srcId="{83469AC2-8BC4-44E8-97DF-8E16353139BB}" destId="{2E761550-A70A-44B1-ADA4-61C57836DC3E}" srcOrd="1" destOrd="0" presId="urn:microsoft.com/office/officeart/2008/layout/LinedList"/>
    <dgm:cxn modelId="{B1034610-C4A0-4B4C-B14C-36E3B2B51611}" type="presParOf" srcId="{7A6C4C3A-A560-469C-A478-E8A5B6E9BBAF}" destId="{ADCE3F42-F4E7-4AA6-96B9-8B65DF9B4B24}" srcOrd="8" destOrd="0" presId="urn:microsoft.com/office/officeart/2008/layout/LinedList"/>
    <dgm:cxn modelId="{6CD33359-740C-4493-9797-FAA4AA7E145D}" type="presParOf" srcId="{7A6C4C3A-A560-469C-A478-E8A5B6E9BBAF}" destId="{1302CC76-1F86-4902-8FF7-9050214505DA}" srcOrd="9" destOrd="0" presId="urn:microsoft.com/office/officeart/2008/layout/LinedList"/>
    <dgm:cxn modelId="{647C23FA-1B2A-4462-B05E-3DC1B2824F9C}" type="presParOf" srcId="{1302CC76-1F86-4902-8FF7-9050214505DA}" destId="{714C3064-4C24-4FF4-90F3-98B6208CE544}" srcOrd="0" destOrd="0" presId="urn:microsoft.com/office/officeart/2008/layout/LinedList"/>
    <dgm:cxn modelId="{80577FDB-D65B-4253-A31F-A58C369C4972}" type="presParOf" srcId="{1302CC76-1F86-4902-8FF7-9050214505DA}" destId="{7D932374-FF4E-4CAE-BA22-555C6342B782}" srcOrd="1" destOrd="0" presId="urn:microsoft.com/office/officeart/2008/layout/LinedList"/>
    <dgm:cxn modelId="{D78147BD-0716-46ED-B591-4125C5CB435D}" type="presParOf" srcId="{7A6C4C3A-A560-469C-A478-E8A5B6E9BBAF}" destId="{F5E484B4-4A03-40B6-B0F1-FE75FA470C63}" srcOrd="10" destOrd="0" presId="urn:microsoft.com/office/officeart/2008/layout/LinedList"/>
    <dgm:cxn modelId="{2AABF529-585B-49CA-BDF1-278E7DDA30DA}" type="presParOf" srcId="{7A6C4C3A-A560-469C-A478-E8A5B6E9BBAF}" destId="{12031EFD-E661-47CF-A1BC-EE726117CF9E}" srcOrd="11" destOrd="0" presId="urn:microsoft.com/office/officeart/2008/layout/LinedList"/>
    <dgm:cxn modelId="{A0FC4B52-420B-48A4-B0E5-7B65525A9021}" type="presParOf" srcId="{12031EFD-E661-47CF-A1BC-EE726117CF9E}" destId="{726A0CEE-856B-40BA-ADA4-D1E8477A2470}" srcOrd="0" destOrd="0" presId="urn:microsoft.com/office/officeart/2008/layout/LinedList"/>
    <dgm:cxn modelId="{C92666E3-6290-495C-AAC7-D4A9DF9626EA}" type="presParOf" srcId="{12031EFD-E661-47CF-A1BC-EE726117CF9E}" destId="{EC68807C-692D-428B-AD9B-895858DCE8F6}" srcOrd="1" destOrd="0" presId="urn:microsoft.com/office/officeart/2008/layout/LinedList"/>
    <dgm:cxn modelId="{15522A7B-F8DF-4D69-B793-A76EF03F4AF5}" type="presParOf" srcId="{7A6C4C3A-A560-469C-A478-E8A5B6E9BBAF}" destId="{4975A511-7070-4616-A10B-90F8270BA121}" srcOrd="12" destOrd="0" presId="urn:microsoft.com/office/officeart/2008/layout/LinedList"/>
    <dgm:cxn modelId="{79BD6E02-85B7-462D-BDAF-4B4D1353DA4E}" type="presParOf" srcId="{7A6C4C3A-A560-469C-A478-E8A5B6E9BBAF}" destId="{C2F0DC97-2685-4F4E-AFD9-BF8CE02E6FCF}" srcOrd="13" destOrd="0" presId="urn:microsoft.com/office/officeart/2008/layout/LinedList"/>
    <dgm:cxn modelId="{2416B07B-F8EE-448C-9DAE-74CBE8E9BBD5}" type="presParOf" srcId="{C2F0DC97-2685-4F4E-AFD9-BF8CE02E6FCF}" destId="{00091689-BDF1-4472-B334-DC92A329A0E0}" srcOrd="0" destOrd="0" presId="urn:microsoft.com/office/officeart/2008/layout/LinedList"/>
    <dgm:cxn modelId="{CDB069DE-9E35-48D2-BE30-9DF544F386A4}" type="presParOf" srcId="{C2F0DC97-2685-4F4E-AFD9-BF8CE02E6FCF}" destId="{69F0A505-7F2A-4A8B-990E-F6CBD13A96D7}" srcOrd="1" destOrd="0" presId="urn:microsoft.com/office/officeart/2008/layout/LinedList"/>
    <dgm:cxn modelId="{3C85FB13-D701-42E2-A629-91D4DA0D08A9}" type="presParOf" srcId="{7A6C4C3A-A560-469C-A478-E8A5B6E9BBAF}" destId="{1E762035-A665-4F15-8152-FA2BD23CE66C}" srcOrd="14" destOrd="0" presId="urn:microsoft.com/office/officeart/2008/layout/LinedList"/>
    <dgm:cxn modelId="{7151A5EE-09F4-4214-A726-3E4F95C0FF29}" type="presParOf" srcId="{7A6C4C3A-A560-469C-A478-E8A5B6E9BBAF}" destId="{D10A6588-812D-46D8-8076-230318CDF116}" srcOrd="15" destOrd="0" presId="urn:microsoft.com/office/officeart/2008/layout/LinedList"/>
    <dgm:cxn modelId="{9D79D023-276D-40AF-B2B3-8392872000E0}" type="presParOf" srcId="{D10A6588-812D-46D8-8076-230318CDF116}" destId="{B55C7B5F-6A5F-4DAD-A7F0-617E714DF5FB}" srcOrd="0" destOrd="0" presId="urn:microsoft.com/office/officeart/2008/layout/LinedList"/>
    <dgm:cxn modelId="{4A6469B3-7DDB-4755-B71D-65BDE9FB4B96}" type="presParOf" srcId="{D10A6588-812D-46D8-8076-230318CDF116}" destId="{BADF1879-5370-42D3-BA4C-2B9A9B3B6213}" srcOrd="1" destOrd="0" presId="urn:microsoft.com/office/officeart/2008/layout/LinedList"/>
    <dgm:cxn modelId="{DC1B7B71-0F06-4CAA-BC63-E87E56512CD8}" type="presParOf" srcId="{7A6C4C3A-A560-469C-A478-E8A5B6E9BBAF}" destId="{722C7861-22B0-440E-AE2D-2AC79695E279}" srcOrd="16" destOrd="0" presId="urn:microsoft.com/office/officeart/2008/layout/LinedList"/>
    <dgm:cxn modelId="{05E1C99E-867F-4DCA-A8AD-66BA083ABE0C}" type="presParOf" srcId="{7A6C4C3A-A560-469C-A478-E8A5B6E9BBAF}" destId="{86903511-6273-4185-B1C0-8A9875E06C9B}" srcOrd="17" destOrd="0" presId="urn:microsoft.com/office/officeart/2008/layout/LinedList"/>
    <dgm:cxn modelId="{67B4F3A5-B741-45DB-8F04-B008A8A3217A}" type="presParOf" srcId="{86903511-6273-4185-B1C0-8A9875E06C9B}" destId="{B4FC19B1-F6C6-4D9B-AA3C-6C4AEBE395B7}" srcOrd="0" destOrd="0" presId="urn:microsoft.com/office/officeart/2008/layout/LinedList"/>
    <dgm:cxn modelId="{00AF6E6F-DE2E-4FB3-BE50-31EC08204B98}" type="presParOf" srcId="{86903511-6273-4185-B1C0-8A9875E06C9B}" destId="{771F23F0-95BA-48E1-ABD7-EEEEB8E9E65C}" srcOrd="1" destOrd="0" presId="urn:microsoft.com/office/officeart/2008/layout/LinedList"/>
    <dgm:cxn modelId="{7D6D3104-AF01-47E5-83A9-E39DE16B976C}" type="presParOf" srcId="{7A6C4C3A-A560-469C-A478-E8A5B6E9BBAF}" destId="{61083E39-D6AB-42EA-9A1A-58D6A1C3BB35}" srcOrd="18" destOrd="0" presId="urn:microsoft.com/office/officeart/2008/layout/LinedList"/>
    <dgm:cxn modelId="{9FFC2861-1B74-4E56-90E5-18EC5BDEDC9D}" type="presParOf" srcId="{7A6C4C3A-A560-469C-A478-E8A5B6E9BBAF}" destId="{93EC7A81-9EA8-4AC4-AB32-4668C113A076}" srcOrd="19" destOrd="0" presId="urn:microsoft.com/office/officeart/2008/layout/LinedList"/>
    <dgm:cxn modelId="{AC787081-7CBB-46C7-AE4C-34B71578C65D}" type="presParOf" srcId="{93EC7A81-9EA8-4AC4-AB32-4668C113A076}" destId="{47E8F014-71B4-4144-A165-83F36F5FA558}" srcOrd="0" destOrd="0" presId="urn:microsoft.com/office/officeart/2008/layout/LinedList"/>
    <dgm:cxn modelId="{5FF52784-2ED6-4537-865C-AF6E6F3026EA}" type="presParOf" srcId="{93EC7A81-9EA8-4AC4-AB32-4668C113A076}" destId="{FAB33A0B-12A5-405C-8AD8-F7F00A17172C}"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680950CB-CF31-439F-8535-A12C4E2A0B76}"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n-US"/>
        </a:p>
      </dgm:t>
    </dgm:pt>
    <dgm:pt modelId="{B3B8FFF7-EDB5-4B2F-A8DB-C160E1F8120F}">
      <dgm:prSet/>
      <dgm:spPr/>
      <dgm:t>
        <a:bodyPr/>
        <a:lstStyle/>
        <a:p>
          <a:r>
            <a:rPr lang="en-US" dirty="0"/>
            <a:t>Free forum series hosted by Chesapeake Bay Program Communications Office.</a:t>
          </a:r>
        </a:p>
      </dgm:t>
    </dgm:pt>
    <dgm:pt modelId="{05A299ED-88F8-41C1-926C-4BEAB1ACE5EB}" type="parTrans" cxnId="{B457F16B-048A-4913-A53B-4CA90228A7A9}">
      <dgm:prSet/>
      <dgm:spPr/>
      <dgm:t>
        <a:bodyPr/>
        <a:lstStyle/>
        <a:p>
          <a:endParaRPr lang="en-US"/>
        </a:p>
      </dgm:t>
    </dgm:pt>
    <dgm:pt modelId="{3157442F-A8A9-4B0E-A938-4B402B453296}" type="sibTrans" cxnId="{B457F16B-048A-4913-A53B-4CA90228A7A9}">
      <dgm:prSet/>
      <dgm:spPr/>
      <dgm:t>
        <a:bodyPr/>
        <a:lstStyle/>
        <a:p>
          <a:endParaRPr lang="en-US"/>
        </a:p>
      </dgm:t>
    </dgm:pt>
    <dgm:pt modelId="{44E21A81-CED2-4312-87E8-D07833E7717C}">
      <dgm:prSet/>
      <dgm:spPr/>
      <dgm:t>
        <a:bodyPr/>
        <a:lstStyle/>
        <a:p>
          <a:r>
            <a:rPr lang="en-US" dirty="0"/>
            <a:t>Zoom webinars featuring speakers, videos, and Q&amp;A with the public.</a:t>
          </a:r>
        </a:p>
      </dgm:t>
    </dgm:pt>
    <dgm:pt modelId="{9AE28261-50F3-4BB0-852F-FFEA200623DC}" type="parTrans" cxnId="{42FA95B2-493B-4723-B000-FB9BCD6E5338}">
      <dgm:prSet/>
      <dgm:spPr/>
      <dgm:t>
        <a:bodyPr/>
        <a:lstStyle/>
        <a:p>
          <a:endParaRPr lang="en-US"/>
        </a:p>
      </dgm:t>
    </dgm:pt>
    <dgm:pt modelId="{25A74396-3E07-4704-AFA2-629E3E76FA19}" type="sibTrans" cxnId="{42FA95B2-493B-4723-B000-FB9BCD6E5338}">
      <dgm:prSet/>
      <dgm:spPr/>
      <dgm:t>
        <a:bodyPr/>
        <a:lstStyle/>
        <a:p>
          <a:endParaRPr lang="en-US"/>
        </a:p>
      </dgm:t>
    </dgm:pt>
    <dgm:pt modelId="{574C9BB4-173D-48AD-A008-B6A6E63ED1DB}">
      <dgm:prSet/>
      <dgm:spPr/>
      <dgm:t>
        <a:bodyPr/>
        <a:lstStyle/>
        <a:p>
          <a:r>
            <a:rPr lang="en-US" dirty="0"/>
            <a:t>Live cast to CBP Facebook.</a:t>
          </a:r>
        </a:p>
      </dgm:t>
    </dgm:pt>
    <dgm:pt modelId="{F5207902-672F-43AA-9CBA-5F1338DC45BA}" type="parTrans" cxnId="{58C5340B-9DD8-4AE8-9190-B4A770C3DDC8}">
      <dgm:prSet/>
      <dgm:spPr/>
      <dgm:t>
        <a:bodyPr/>
        <a:lstStyle/>
        <a:p>
          <a:endParaRPr lang="en-US"/>
        </a:p>
      </dgm:t>
    </dgm:pt>
    <dgm:pt modelId="{EF8353FF-9524-47AC-8986-C26578D10141}" type="sibTrans" cxnId="{58C5340B-9DD8-4AE8-9190-B4A770C3DDC8}">
      <dgm:prSet/>
      <dgm:spPr/>
      <dgm:t>
        <a:bodyPr/>
        <a:lstStyle/>
        <a:p>
          <a:endParaRPr lang="en-US"/>
        </a:p>
      </dgm:t>
    </dgm:pt>
    <dgm:pt modelId="{6ADA7492-F471-42E6-A084-E0B8196D0E76}">
      <dgm:prSet/>
      <dgm:spPr/>
      <dgm:t>
        <a:bodyPr/>
        <a:lstStyle/>
        <a:p>
          <a:r>
            <a:rPr lang="en-US" dirty="0"/>
            <a:t>Advertised across CBP social media channels.</a:t>
          </a:r>
        </a:p>
      </dgm:t>
    </dgm:pt>
    <dgm:pt modelId="{94493B00-2432-4BE4-8101-CDDDE653DF31}" type="parTrans" cxnId="{7F6E736D-5B23-44D9-99C7-2812B365F5E5}">
      <dgm:prSet/>
      <dgm:spPr/>
      <dgm:t>
        <a:bodyPr/>
        <a:lstStyle/>
        <a:p>
          <a:endParaRPr lang="en-US"/>
        </a:p>
      </dgm:t>
    </dgm:pt>
    <dgm:pt modelId="{05310940-837C-4B6B-A5AC-85175A1E30ED}" type="sibTrans" cxnId="{7F6E736D-5B23-44D9-99C7-2812B365F5E5}">
      <dgm:prSet/>
      <dgm:spPr/>
      <dgm:t>
        <a:bodyPr/>
        <a:lstStyle/>
        <a:p>
          <a:endParaRPr lang="en-US"/>
        </a:p>
      </dgm:t>
    </dgm:pt>
    <dgm:pt modelId="{BF4D4C74-4D58-4DC4-9A4D-C4C952DF4169}">
      <dgm:prSet/>
      <dgm:spPr/>
      <dgm:t>
        <a:bodyPr/>
        <a:lstStyle/>
        <a:p>
          <a:r>
            <a:rPr lang="en-US" dirty="0"/>
            <a:t>Themes related to wider CBP calendar.</a:t>
          </a:r>
        </a:p>
      </dgm:t>
    </dgm:pt>
    <dgm:pt modelId="{8B15D5D6-DF88-461F-AD5E-68263E5D0808}" type="parTrans" cxnId="{6F35BB96-9B8F-44E9-B025-F9B5C745A81A}">
      <dgm:prSet/>
      <dgm:spPr/>
      <dgm:t>
        <a:bodyPr/>
        <a:lstStyle/>
        <a:p>
          <a:endParaRPr lang="en-US"/>
        </a:p>
      </dgm:t>
    </dgm:pt>
    <dgm:pt modelId="{C70B9CA0-E8D7-48F8-A850-CA9BA074945B}" type="sibTrans" cxnId="{6F35BB96-9B8F-44E9-B025-F9B5C745A81A}">
      <dgm:prSet/>
      <dgm:spPr/>
      <dgm:t>
        <a:bodyPr/>
        <a:lstStyle/>
        <a:p>
          <a:endParaRPr lang="en-US"/>
        </a:p>
      </dgm:t>
    </dgm:pt>
    <dgm:pt modelId="{D66B9B13-6600-46DD-8D02-58DFF9B1D402}">
      <dgm:prSet/>
      <dgm:spPr/>
      <dgm:t>
        <a:bodyPr/>
        <a:lstStyle/>
        <a:p>
          <a:r>
            <a:rPr lang="en-US" dirty="0"/>
            <a:t>Engagement opportunities open to all workgroups and partnership organizations.</a:t>
          </a:r>
        </a:p>
      </dgm:t>
    </dgm:pt>
    <dgm:pt modelId="{FF1895C8-10C3-4C73-9215-D3228AA08844}" type="parTrans" cxnId="{D1444556-FAD8-4D81-AC5E-514C566B9A9B}">
      <dgm:prSet/>
      <dgm:spPr/>
      <dgm:t>
        <a:bodyPr/>
        <a:lstStyle/>
        <a:p>
          <a:endParaRPr lang="en-US"/>
        </a:p>
      </dgm:t>
    </dgm:pt>
    <dgm:pt modelId="{2015F766-A9F4-498B-BC8C-5CFC7F0362D5}" type="sibTrans" cxnId="{D1444556-FAD8-4D81-AC5E-514C566B9A9B}">
      <dgm:prSet/>
      <dgm:spPr/>
      <dgm:t>
        <a:bodyPr/>
        <a:lstStyle/>
        <a:p>
          <a:endParaRPr lang="en-US"/>
        </a:p>
      </dgm:t>
    </dgm:pt>
    <dgm:pt modelId="{49853E33-CA4A-4956-9EB8-030BE1C5F9E1}" type="pres">
      <dgm:prSet presAssocID="{680950CB-CF31-439F-8535-A12C4E2A0B76}" presName="vert0" presStyleCnt="0">
        <dgm:presLayoutVars>
          <dgm:dir/>
          <dgm:animOne val="branch"/>
          <dgm:animLvl val="lvl"/>
        </dgm:presLayoutVars>
      </dgm:prSet>
      <dgm:spPr/>
    </dgm:pt>
    <dgm:pt modelId="{71C3F1ED-30BB-46F2-996E-3F03690B4F9B}" type="pres">
      <dgm:prSet presAssocID="{B3B8FFF7-EDB5-4B2F-A8DB-C160E1F8120F}" presName="thickLine" presStyleLbl="alignNode1" presStyleIdx="0" presStyleCnt="6"/>
      <dgm:spPr/>
    </dgm:pt>
    <dgm:pt modelId="{7DE34232-1E8D-4082-A777-3A0AFDDB9B04}" type="pres">
      <dgm:prSet presAssocID="{B3B8FFF7-EDB5-4B2F-A8DB-C160E1F8120F}" presName="horz1" presStyleCnt="0"/>
      <dgm:spPr/>
    </dgm:pt>
    <dgm:pt modelId="{03BF0FD5-427C-469A-AC42-2B9DBC08F6B3}" type="pres">
      <dgm:prSet presAssocID="{B3B8FFF7-EDB5-4B2F-A8DB-C160E1F8120F}" presName="tx1" presStyleLbl="revTx" presStyleIdx="0" presStyleCnt="6"/>
      <dgm:spPr/>
    </dgm:pt>
    <dgm:pt modelId="{2A2874F5-5A55-464C-94A9-3BA64009E7DE}" type="pres">
      <dgm:prSet presAssocID="{B3B8FFF7-EDB5-4B2F-A8DB-C160E1F8120F}" presName="vert1" presStyleCnt="0"/>
      <dgm:spPr/>
    </dgm:pt>
    <dgm:pt modelId="{AF77776B-35A0-4CD5-83B0-BC985ADED812}" type="pres">
      <dgm:prSet presAssocID="{44E21A81-CED2-4312-87E8-D07833E7717C}" presName="thickLine" presStyleLbl="alignNode1" presStyleIdx="1" presStyleCnt="6"/>
      <dgm:spPr/>
    </dgm:pt>
    <dgm:pt modelId="{E91082C5-7D73-47FB-BF15-93E3DDC067F3}" type="pres">
      <dgm:prSet presAssocID="{44E21A81-CED2-4312-87E8-D07833E7717C}" presName="horz1" presStyleCnt="0"/>
      <dgm:spPr/>
    </dgm:pt>
    <dgm:pt modelId="{3409A3B5-519D-4959-BCDA-6F6B3055E8F6}" type="pres">
      <dgm:prSet presAssocID="{44E21A81-CED2-4312-87E8-D07833E7717C}" presName="tx1" presStyleLbl="revTx" presStyleIdx="1" presStyleCnt="6"/>
      <dgm:spPr/>
    </dgm:pt>
    <dgm:pt modelId="{DA8F57E0-6C88-4907-A8FA-DF3F2B9A772E}" type="pres">
      <dgm:prSet presAssocID="{44E21A81-CED2-4312-87E8-D07833E7717C}" presName="vert1" presStyleCnt="0"/>
      <dgm:spPr/>
    </dgm:pt>
    <dgm:pt modelId="{10849BDF-59C6-417C-9C6A-03EF12C07ACA}" type="pres">
      <dgm:prSet presAssocID="{574C9BB4-173D-48AD-A008-B6A6E63ED1DB}" presName="thickLine" presStyleLbl="alignNode1" presStyleIdx="2" presStyleCnt="6"/>
      <dgm:spPr/>
    </dgm:pt>
    <dgm:pt modelId="{52EA3467-27D0-4D19-BCC7-CB05D7E992E6}" type="pres">
      <dgm:prSet presAssocID="{574C9BB4-173D-48AD-A008-B6A6E63ED1DB}" presName="horz1" presStyleCnt="0"/>
      <dgm:spPr/>
    </dgm:pt>
    <dgm:pt modelId="{E5B58512-F3B5-4C62-A326-EBDF50C4ABBB}" type="pres">
      <dgm:prSet presAssocID="{574C9BB4-173D-48AD-A008-B6A6E63ED1DB}" presName="tx1" presStyleLbl="revTx" presStyleIdx="2" presStyleCnt="6"/>
      <dgm:spPr/>
    </dgm:pt>
    <dgm:pt modelId="{9F71AE0A-F022-41CC-81F9-BFE9590F1147}" type="pres">
      <dgm:prSet presAssocID="{574C9BB4-173D-48AD-A008-B6A6E63ED1DB}" presName="vert1" presStyleCnt="0"/>
      <dgm:spPr/>
    </dgm:pt>
    <dgm:pt modelId="{F9AA97DC-3746-4B85-8B2F-8D36CDD539AE}" type="pres">
      <dgm:prSet presAssocID="{6ADA7492-F471-42E6-A084-E0B8196D0E76}" presName="thickLine" presStyleLbl="alignNode1" presStyleIdx="3" presStyleCnt="6"/>
      <dgm:spPr/>
    </dgm:pt>
    <dgm:pt modelId="{BB7DF2E1-A9FE-47F4-B5A3-2339D1C3676C}" type="pres">
      <dgm:prSet presAssocID="{6ADA7492-F471-42E6-A084-E0B8196D0E76}" presName="horz1" presStyleCnt="0"/>
      <dgm:spPr/>
    </dgm:pt>
    <dgm:pt modelId="{F0133EA5-BBBE-403A-B7B1-AEB85701718B}" type="pres">
      <dgm:prSet presAssocID="{6ADA7492-F471-42E6-A084-E0B8196D0E76}" presName="tx1" presStyleLbl="revTx" presStyleIdx="3" presStyleCnt="6"/>
      <dgm:spPr/>
    </dgm:pt>
    <dgm:pt modelId="{F4764E66-3DB0-49E0-AC26-F7FECDE44C68}" type="pres">
      <dgm:prSet presAssocID="{6ADA7492-F471-42E6-A084-E0B8196D0E76}" presName="vert1" presStyleCnt="0"/>
      <dgm:spPr/>
    </dgm:pt>
    <dgm:pt modelId="{DFB5C828-5122-4E30-907F-D0079B1AFED7}" type="pres">
      <dgm:prSet presAssocID="{BF4D4C74-4D58-4DC4-9A4D-C4C952DF4169}" presName="thickLine" presStyleLbl="alignNode1" presStyleIdx="4" presStyleCnt="6"/>
      <dgm:spPr/>
    </dgm:pt>
    <dgm:pt modelId="{28A7F5BE-A5FC-43E7-AAF9-136328D8C886}" type="pres">
      <dgm:prSet presAssocID="{BF4D4C74-4D58-4DC4-9A4D-C4C952DF4169}" presName="horz1" presStyleCnt="0"/>
      <dgm:spPr/>
    </dgm:pt>
    <dgm:pt modelId="{B538AB6D-DB87-4B1E-B1DF-F68448C3B371}" type="pres">
      <dgm:prSet presAssocID="{BF4D4C74-4D58-4DC4-9A4D-C4C952DF4169}" presName="tx1" presStyleLbl="revTx" presStyleIdx="4" presStyleCnt="6"/>
      <dgm:spPr/>
    </dgm:pt>
    <dgm:pt modelId="{17A5157E-FFC2-4410-8CF5-6022322D6639}" type="pres">
      <dgm:prSet presAssocID="{BF4D4C74-4D58-4DC4-9A4D-C4C952DF4169}" presName="vert1" presStyleCnt="0"/>
      <dgm:spPr/>
    </dgm:pt>
    <dgm:pt modelId="{280B3987-B840-40C3-9300-F04D4630AB4D}" type="pres">
      <dgm:prSet presAssocID="{D66B9B13-6600-46DD-8D02-58DFF9B1D402}" presName="thickLine" presStyleLbl="alignNode1" presStyleIdx="5" presStyleCnt="6"/>
      <dgm:spPr/>
    </dgm:pt>
    <dgm:pt modelId="{9A25B88D-4C00-4964-8C5A-721C7DF79F76}" type="pres">
      <dgm:prSet presAssocID="{D66B9B13-6600-46DD-8D02-58DFF9B1D402}" presName="horz1" presStyleCnt="0"/>
      <dgm:spPr/>
    </dgm:pt>
    <dgm:pt modelId="{DE792925-A24C-4763-B8CD-960614050767}" type="pres">
      <dgm:prSet presAssocID="{D66B9B13-6600-46DD-8D02-58DFF9B1D402}" presName="tx1" presStyleLbl="revTx" presStyleIdx="5" presStyleCnt="6"/>
      <dgm:spPr/>
    </dgm:pt>
    <dgm:pt modelId="{4E70C21A-C3D6-4352-AF32-A79CE2BE692C}" type="pres">
      <dgm:prSet presAssocID="{D66B9B13-6600-46DD-8D02-58DFF9B1D402}" presName="vert1" presStyleCnt="0"/>
      <dgm:spPr/>
    </dgm:pt>
  </dgm:ptLst>
  <dgm:cxnLst>
    <dgm:cxn modelId="{58C5340B-9DD8-4AE8-9190-B4A770C3DDC8}" srcId="{680950CB-CF31-439F-8535-A12C4E2A0B76}" destId="{574C9BB4-173D-48AD-A008-B6A6E63ED1DB}" srcOrd="2" destOrd="0" parTransId="{F5207902-672F-43AA-9CBA-5F1338DC45BA}" sibTransId="{EF8353FF-9524-47AC-8986-C26578D10141}"/>
    <dgm:cxn modelId="{DFB82C1E-E808-4328-8B8E-30D62C285177}" type="presOf" srcId="{680950CB-CF31-439F-8535-A12C4E2A0B76}" destId="{49853E33-CA4A-4956-9EB8-030BE1C5F9E1}" srcOrd="0" destOrd="0" presId="urn:microsoft.com/office/officeart/2008/layout/LinedList"/>
    <dgm:cxn modelId="{530CD837-BF6A-4095-B216-6251C6F51C12}" type="presOf" srcId="{6ADA7492-F471-42E6-A084-E0B8196D0E76}" destId="{F0133EA5-BBBE-403A-B7B1-AEB85701718B}" srcOrd="0" destOrd="0" presId="urn:microsoft.com/office/officeart/2008/layout/LinedList"/>
    <dgm:cxn modelId="{83F2F35D-9955-40E8-AA3A-5B03A30F4AC6}" type="presOf" srcId="{D66B9B13-6600-46DD-8D02-58DFF9B1D402}" destId="{DE792925-A24C-4763-B8CD-960614050767}" srcOrd="0" destOrd="0" presId="urn:microsoft.com/office/officeart/2008/layout/LinedList"/>
    <dgm:cxn modelId="{B457F16B-048A-4913-A53B-4CA90228A7A9}" srcId="{680950CB-CF31-439F-8535-A12C4E2A0B76}" destId="{B3B8FFF7-EDB5-4B2F-A8DB-C160E1F8120F}" srcOrd="0" destOrd="0" parTransId="{05A299ED-88F8-41C1-926C-4BEAB1ACE5EB}" sibTransId="{3157442F-A8A9-4B0E-A938-4B402B453296}"/>
    <dgm:cxn modelId="{CEFD116C-187F-4978-86B4-C8EFF83401F1}" type="presOf" srcId="{B3B8FFF7-EDB5-4B2F-A8DB-C160E1F8120F}" destId="{03BF0FD5-427C-469A-AC42-2B9DBC08F6B3}" srcOrd="0" destOrd="0" presId="urn:microsoft.com/office/officeart/2008/layout/LinedList"/>
    <dgm:cxn modelId="{7F6E736D-5B23-44D9-99C7-2812B365F5E5}" srcId="{680950CB-CF31-439F-8535-A12C4E2A0B76}" destId="{6ADA7492-F471-42E6-A084-E0B8196D0E76}" srcOrd="3" destOrd="0" parTransId="{94493B00-2432-4BE4-8101-CDDDE653DF31}" sibTransId="{05310940-837C-4B6B-A5AC-85175A1E30ED}"/>
    <dgm:cxn modelId="{D1444556-FAD8-4D81-AC5E-514C566B9A9B}" srcId="{680950CB-CF31-439F-8535-A12C4E2A0B76}" destId="{D66B9B13-6600-46DD-8D02-58DFF9B1D402}" srcOrd="5" destOrd="0" parTransId="{FF1895C8-10C3-4C73-9215-D3228AA08844}" sibTransId="{2015F766-A9F4-498B-BC8C-5CFC7F0362D5}"/>
    <dgm:cxn modelId="{254A3989-4603-4DBA-A0D8-D387E273375A}" type="presOf" srcId="{BF4D4C74-4D58-4DC4-9A4D-C4C952DF4169}" destId="{B538AB6D-DB87-4B1E-B1DF-F68448C3B371}" srcOrd="0" destOrd="0" presId="urn:microsoft.com/office/officeart/2008/layout/LinedList"/>
    <dgm:cxn modelId="{6F35BB96-9B8F-44E9-B025-F9B5C745A81A}" srcId="{680950CB-CF31-439F-8535-A12C4E2A0B76}" destId="{BF4D4C74-4D58-4DC4-9A4D-C4C952DF4169}" srcOrd="4" destOrd="0" parTransId="{8B15D5D6-DF88-461F-AD5E-68263E5D0808}" sibTransId="{C70B9CA0-E8D7-48F8-A850-CA9BA074945B}"/>
    <dgm:cxn modelId="{42FA95B2-493B-4723-B000-FB9BCD6E5338}" srcId="{680950CB-CF31-439F-8535-A12C4E2A0B76}" destId="{44E21A81-CED2-4312-87E8-D07833E7717C}" srcOrd="1" destOrd="0" parTransId="{9AE28261-50F3-4BB0-852F-FFEA200623DC}" sibTransId="{25A74396-3E07-4704-AFA2-629E3E76FA19}"/>
    <dgm:cxn modelId="{E6FDD3EA-E6AB-4E76-9CDA-0B3FCE4C528E}" type="presOf" srcId="{574C9BB4-173D-48AD-A008-B6A6E63ED1DB}" destId="{E5B58512-F3B5-4C62-A326-EBDF50C4ABBB}" srcOrd="0" destOrd="0" presId="urn:microsoft.com/office/officeart/2008/layout/LinedList"/>
    <dgm:cxn modelId="{4D17B7FD-DEB1-4BED-95C5-58826B388591}" type="presOf" srcId="{44E21A81-CED2-4312-87E8-D07833E7717C}" destId="{3409A3B5-519D-4959-BCDA-6F6B3055E8F6}" srcOrd="0" destOrd="0" presId="urn:microsoft.com/office/officeart/2008/layout/LinedList"/>
    <dgm:cxn modelId="{4D67AF99-DAD9-4665-BFCA-3E114C8EAFEB}" type="presParOf" srcId="{49853E33-CA4A-4956-9EB8-030BE1C5F9E1}" destId="{71C3F1ED-30BB-46F2-996E-3F03690B4F9B}" srcOrd="0" destOrd="0" presId="urn:microsoft.com/office/officeart/2008/layout/LinedList"/>
    <dgm:cxn modelId="{1AC952BF-B8B6-48E4-9819-D7C4FDC14F4B}" type="presParOf" srcId="{49853E33-CA4A-4956-9EB8-030BE1C5F9E1}" destId="{7DE34232-1E8D-4082-A777-3A0AFDDB9B04}" srcOrd="1" destOrd="0" presId="urn:microsoft.com/office/officeart/2008/layout/LinedList"/>
    <dgm:cxn modelId="{7D75D3DC-8AB7-435E-9696-8A513F8D9CF1}" type="presParOf" srcId="{7DE34232-1E8D-4082-A777-3A0AFDDB9B04}" destId="{03BF0FD5-427C-469A-AC42-2B9DBC08F6B3}" srcOrd="0" destOrd="0" presId="urn:microsoft.com/office/officeart/2008/layout/LinedList"/>
    <dgm:cxn modelId="{C16710D6-B547-44E8-B315-8D18C08FCB81}" type="presParOf" srcId="{7DE34232-1E8D-4082-A777-3A0AFDDB9B04}" destId="{2A2874F5-5A55-464C-94A9-3BA64009E7DE}" srcOrd="1" destOrd="0" presId="urn:microsoft.com/office/officeart/2008/layout/LinedList"/>
    <dgm:cxn modelId="{1033A984-CE96-4D11-822B-F421B45D23B0}" type="presParOf" srcId="{49853E33-CA4A-4956-9EB8-030BE1C5F9E1}" destId="{AF77776B-35A0-4CD5-83B0-BC985ADED812}" srcOrd="2" destOrd="0" presId="urn:microsoft.com/office/officeart/2008/layout/LinedList"/>
    <dgm:cxn modelId="{C2CC2F17-D793-4C22-810A-3D42A68C6DED}" type="presParOf" srcId="{49853E33-CA4A-4956-9EB8-030BE1C5F9E1}" destId="{E91082C5-7D73-47FB-BF15-93E3DDC067F3}" srcOrd="3" destOrd="0" presId="urn:microsoft.com/office/officeart/2008/layout/LinedList"/>
    <dgm:cxn modelId="{D5A1A5F6-F42F-4E79-A882-485E2373D31D}" type="presParOf" srcId="{E91082C5-7D73-47FB-BF15-93E3DDC067F3}" destId="{3409A3B5-519D-4959-BCDA-6F6B3055E8F6}" srcOrd="0" destOrd="0" presId="urn:microsoft.com/office/officeart/2008/layout/LinedList"/>
    <dgm:cxn modelId="{25C864DD-F3C5-4C6F-AA68-99778A9FCF1E}" type="presParOf" srcId="{E91082C5-7D73-47FB-BF15-93E3DDC067F3}" destId="{DA8F57E0-6C88-4907-A8FA-DF3F2B9A772E}" srcOrd="1" destOrd="0" presId="urn:microsoft.com/office/officeart/2008/layout/LinedList"/>
    <dgm:cxn modelId="{76D69D6C-884A-415F-AFB9-A1D8A4395F59}" type="presParOf" srcId="{49853E33-CA4A-4956-9EB8-030BE1C5F9E1}" destId="{10849BDF-59C6-417C-9C6A-03EF12C07ACA}" srcOrd="4" destOrd="0" presId="urn:microsoft.com/office/officeart/2008/layout/LinedList"/>
    <dgm:cxn modelId="{124E7DB5-9763-4A7D-B621-2BD6F6477888}" type="presParOf" srcId="{49853E33-CA4A-4956-9EB8-030BE1C5F9E1}" destId="{52EA3467-27D0-4D19-BCC7-CB05D7E992E6}" srcOrd="5" destOrd="0" presId="urn:microsoft.com/office/officeart/2008/layout/LinedList"/>
    <dgm:cxn modelId="{14BAC48E-1372-433D-816C-A441509380FB}" type="presParOf" srcId="{52EA3467-27D0-4D19-BCC7-CB05D7E992E6}" destId="{E5B58512-F3B5-4C62-A326-EBDF50C4ABBB}" srcOrd="0" destOrd="0" presId="urn:microsoft.com/office/officeart/2008/layout/LinedList"/>
    <dgm:cxn modelId="{07F72DB4-3C84-41C6-86FE-9B844672E4DA}" type="presParOf" srcId="{52EA3467-27D0-4D19-BCC7-CB05D7E992E6}" destId="{9F71AE0A-F022-41CC-81F9-BFE9590F1147}" srcOrd="1" destOrd="0" presId="urn:microsoft.com/office/officeart/2008/layout/LinedList"/>
    <dgm:cxn modelId="{E5FB7F8D-A7F7-414B-9E76-EE5C86DA7B63}" type="presParOf" srcId="{49853E33-CA4A-4956-9EB8-030BE1C5F9E1}" destId="{F9AA97DC-3746-4B85-8B2F-8D36CDD539AE}" srcOrd="6" destOrd="0" presId="urn:microsoft.com/office/officeart/2008/layout/LinedList"/>
    <dgm:cxn modelId="{EB2F8819-6A8D-42CE-8355-DE28771F4530}" type="presParOf" srcId="{49853E33-CA4A-4956-9EB8-030BE1C5F9E1}" destId="{BB7DF2E1-A9FE-47F4-B5A3-2339D1C3676C}" srcOrd="7" destOrd="0" presId="urn:microsoft.com/office/officeart/2008/layout/LinedList"/>
    <dgm:cxn modelId="{79916765-B6B3-42DF-A44F-F2281D37F6F6}" type="presParOf" srcId="{BB7DF2E1-A9FE-47F4-B5A3-2339D1C3676C}" destId="{F0133EA5-BBBE-403A-B7B1-AEB85701718B}" srcOrd="0" destOrd="0" presId="urn:microsoft.com/office/officeart/2008/layout/LinedList"/>
    <dgm:cxn modelId="{A5416F2B-35F8-420E-AC1D-DE4D107C1200}" type="presParOf" srcId="{BB7DF2E1-A9FE-47F4-B5A3-2339D1C3676C}" destId="{F4764E66-3DB0-49E0-AC26-F7FECDE44C68}" srcOrd="1" destOrd="0" presId="urn:microsoft.com/office/officeart/2008/layout/LinedList"/>
    <dgm:cxn modelId="{46CBEEB4-0A2B-4397-8E0A-8DD4F014B79A}" type="presParOf" srcId="{49853E33-CA4A-4956-9EB8-030BE1C5F9E1}" destId="{DFB5C828-5122-4E30-907F-D0079B1AFED7}" srcOrd="8" destOrd="0" presId="urn:microsoft.com/office/officeart/2008/layout/LinedList"/>
    <dgm:cxn modelId="{338D8BAD-E173-491B-9418-B65D912FAD72}" type="presParOf" srcId="{49853E33-CA4A-4956-9EB8-030BE1C5F9E1}" destId="{28A7F5BE-A5FC-43E7-AAF9-136328D8C886}" srcOrd="9" destOrd="0" presId="urn:microsoft.com/office/officeart/2008/layout/LinedList"/>
    <dgm:cxn modelId="{F22C8609-DAE8-4B95-86DB-EC6DD2A6C777}" type="presParOf" srcId="{28A7F5BE-A5FC-43E7-AAF9-136328D8C886}" destId="{B538AB6D-DB87-4B1E-B1DF-F68448C3B371}" srcOrd="0" destOrd="0" presId="urn:microsoft.com/office/officeart/2008/layout/LinedList"/>
    <dgm:cxn modelId="{DDA08EAF-6C0F-4E5D-9304-0B31E597B821}" type="presParOf" srcId="{28A7F5BE-A5FC-43E7-AAF9-136328D8C886}" destId="{17A5157E-FFC2-4410-8CF5-6022322D6639}" srcOrd="1" destOrd="0" presId="urn:microsoft.com/office/officeart/2008/layout/LinedList"/>
    <dgm:cxn modelId="{D047C3A6-942E-404E-9084-09DFA669A248}" type="presParOf" srcId="{49853E33-CA4A-4956-9EB8-030BE1C5F9E1}" destId="{280B3987-B840-40C3-9300-F04D4630AB4D}" srcOrd="10" destOrd="0" presId="urn:microsoft.com/office/officeart/2008/layout/LinedList"/>
    <dgm:cxn modelId="{C465899C-8052-4E5A-9602-C23035D2E1A5}" type="presParOf" srcId="{49853E33-CA4A-4956-9EB8-030BE1C5F9E1}" destId="{9A25B88D-4C00-4964-8C5A-721C7DF79F76}" srcOrd="11" destOrd="0" presId="urn:microsoft.com/office/officeart/2008/layout/LinedList"/>
    <dgm:cxn modelId="{D27A66C2-F783-4C8A-878B-1B823B061A59}" type="presParOf" srcId="{9A25B88D-4C00-4964-8C5A-721C7DF79F76}" destId="{DE792925-A24C-4763-B8CD-960614050767}" srcOrd="0" destOrd="0" presId="urn:microsoft.com/office/officeart/2008/layout/LinedList"/>
    <dgm:cxn modelId="{4A7DA281-26A4-4CD5-9F68-46DBDF4B7EEA}" type="presParOf" srcId="{9A25B88D-4C00-4964-8C5A-721C7DF79F76}" destId="{4E70C21A-C3D6-4352-AF32-A79CE2BE692C}"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8FCDF8B1-8A35-4E97-935A-299043C62508}" type="doc">
      <dgm:prSet loTypeId="urn:microsoft.com/office/officeart/2018/2/layout/IconLabelList" loCatId="icon" qsTypeId="urn:microsoft.com/office/officeart/2005/8/quickstyle/simple1" qsCatId="simple" csTypeId="urn:microsoft.com/office/officeart/2005/8/colors/accent1_2" csCatId="accent1" phldr="1"/>
      <dgm:spPr/>
      <dgm:t>
        <a:bodyPr/>
        <a:lstStyle/>
        <a:p>
          <a:endParaRPr lang="en-US"/>
        </a:p>
      </dgm:t>
    </dgm:pt>
    <dgm:pt modelId="{9B254654-AE5A-4E14-B23B-23493BC52396}">
      <dgm:prSet/>
      <dgm:spPr/>
      <dgm:t>
        <a:bodyPr/>
        <a:lstStyle/>
        <a:p>
          <a:pPr>
            <a:lnSpc>
              <a:spcPct val="100000"/>
            </a:lnSpc>
          </a:pPr>
          <a:r>
            <a:rPr lang="en-US"/>
            <a:t>February: Media relations</a:t>
          </a:r>
        </a:p>
      </dgm:t>
    </dgm:pt>
    <dgm:pt modelId="{9DC929E9-FD45-4E86-8A00-9FD0CBA2B008}" type="parTrans" cxnId="{DA203BF8-7155-4B15-976D-EE0CF18BD316}">
      <dgm:prSet/>
      <dgm:spPr/>
      <dgm:t>
        <a:bodyPr/>
        <a:lstStyle/>
        <a:p>
          <a:endParaRPr lang="en-US"/>
        </a:p>
      </dgm:t>
    </dgm:pt>
    <dgm:pt modelId="{1644A3DE-8C4A-47F0-B256-394943FEF7D0}" type="sibTrans" cxnId="{DA203BF8-7155-4B15-976D-EE0CF18BD316}">
      <dgm:prSet/>
      <dgm:spPr/>
      <dgm:t>
        <a:bodyPr/>
        <a:lstStyle/>
        <a:p>
          <a:endParaRPr lang="en-US"/>
        </a:p>
      </dgm:t>
    </dgm:pt>
    <dgm:pt modelId="{55D17AFA-D526-418D-847F-6C91D050550C}">
      <dgm:prSet/>
      <dgm:spPr/>
      <dgm:t>
        <a:bodyPr/>
        <a:lstStyle/>
        <a:p>
          <a:pPr>
            <a:lnSpc>
              <a:spcPct val="100000"/>
            </a:lnSpc>
          </a:pPr>
          <a:r>
            <a:rPr lang="en-US"/>
            <a:t>April: Native plants and pollinators</a:t>
          </a:r>
        </a:p>
      </dgm:t>
    </dgm:pt>
    <dgm:pt modelId="{B4FB909D-EEF2-4EEB-8C85-27974B2CB5EC}" type="parTrans" cxnId="{709B5564-0F3A-4AFB-B851-567779F42A41}">
      <dgm:prSet/>
      <dgm:spPr/>
      <dgm:t>
        <a:bodyPr/>
        <a:lstStyle/>
        <a:p>
          <a:endParaRPr lang="en-US"/>
        </a:p>
      </dgm:t>
    </dgm:pt>
    <dgm:pt modelId="{4D31DAE1-1D36-4403-B258-738D854A2F87}" type="sibTrans" cxnId="{709B5564-0F3A-4AFB-B851-567779F42A41}">
      <dgm:prSet/>
      <dgm:spPr/>
      <dgm:t>
        <a:bodyPr/>
        <a:lstStyle/>
        <a:p>
          <a:endParaRPr lang="en-US"/>
        </a:p>
      </dgm:t>
    </dgm:pt>
    <dgm:pt modelId="{362A3191-7433-47F9-8DC8-E68948AD3FBF}">
      <dgm:prSet/>
      <dgm:spPr/>
      <dgm:t>
        <a:bodyPr/>
        <a:lstStyle/>
        <a:p>
          <a:pPr>
            <a:lnSpc>
              <a:spcPct val="100000"/>
            </a:lnSpc>
          </a:pPr>
          <a:r>
            <a:rPr lang="en-US"/>
            <a:t>May: Wetlands of the watershed</a:t>
          </a:r>
        </a:p>
      </dgm:t>
    </dgm:pt>
    <dgm:pt modelId="{5E805BAB-7785-4DCB-900C-3530AC30D33C}" type="parTrans" cxnId="{9DF008D7-7433-4894-9942-F7FC48D03EEF}">
      <dgm:prSet/>
      <dgm:spPr/>
      <dgm:t>
        <a:bodyPr/>
        <a:lstStyle/>
        <a:p>
          <a:endParaRPr lang="en-US"/>
        </a:p>
      </dgm:t>
    </dgm:pt>
    <dgm:pt modelId="{13B0988E-54C5-44EF-A7F0-3E7610DF8E1C}" type="sibTrans" cxnId="{9DF008D7-7433-4894-9942-F7FC48D03EEF}">
      <dgm:prSet/>
      <dgm:spPr/>
      <dgm:t>
        <a:bodyPr/>
        <a:lstStyle/>
        <a:p>
          <a:endParaRPr lang="en-US"/>
        </a:p>
      </dgm:t>
    </dgm:pt>
    <dgm:pt modelId="{91FD9B02-6D2E-4169-8C84-52B6878EF976}">
      <dgm:prSet/>
      <dgm:spPr/>
      <dgm:t>
        <a:bodyPr/>
        <a:lstStyle/>
        <a:p>
          <a:pPr>
            <a:lnSpc>
              <a:spcPct val="100000"/>
            </a:lnSpc>
          </a:pPr>
          <a:r>
            <a:rPr lang="en-US"/>
            <a:t>June: Recreation in the region</a:t>
          </a:r>
        </a:p>
      </dgm:t>
    </dgm:pt>
    <dgm:pt modelId="{2082D393-2674-40D8-8ABC-7BAA9CD9C7D7}" type="parTrans" cxnId="{325B6BC7-C416-4B8C-9FB6-FFDFC94358A0}">
      <dgm:prSet/>
      <dgm:spPr/>
      <dgm:t>
        <a:bodyPr/>
        <a:lstStyle/>
        <a:p>
          <a:endParaRPr lang="en-US"/>
        </a:p>
      </dgm:t>
    </dgm:pt>
    <dgm:pt modelId="{C4886CB2-8AA1-4567-935C-EFC2AEBBB50D}" type="sibTrans" cxnId="{325B6BC7-C416-4B8C-9FB6-FFDFC94358A0}">
      <dgm:prSet/>
      <dgm:spPr/>
      <dgm:t>
        <a:bodyPr/>
        <a:lstStyle/>
        <a:p>
          <a:endParaRPr lang="en-US"/>
        </a:p>
      </dgm:t>
    </dgm:pt>
    <dgm:pt modelId="{EE0741AD-B14E-4C67-ACD9-4A3022AD806A}">
      <dgm:prSet/>
      <dgm:spPr/>
      <dgm:t>
        <a:bodyPr/>
        <a:lstStyle/>
        <a:p>
          <a:pPr>
            <a:lnSpc>
              <a:spcPct val="100000"/>
            </a:lnSpc>
          </a:pPr>
          <a:r>
            <a:rPr lang="en-US"/>
            <a:t>July: Blue crabs</a:t>
          </a:r>
        </a:p>
      </dgm:t>
    </dgm:pt>
    <dgm:pt modelId="{C080D3DA-3186-473D-8D5A-163792B7288A}" type="parTrans" cxnId="{B4422474-B0A3-45E5-8098-4F73AA004937}">
      <dgm:prSet/>
      <dgm:spPr/>
      <dgm:t>
        <a:bodyPr/>
        <a:lstStyle/>
        <a:p>
          <a:endParaRPr lang="en-US"/>
        </a:p>
      </dgm:t>
    </dgm:pt>
    <dgm:pt modelId="{6E5DA0C8-5B0B-45F1-B3D3-7BEC616671B8}" type="sibTrans" cxnId="{B4422474-B0A3-45E5-8098-4F73AA004937}">
      <dgm:prSet/>
      <dgm:spPr/>
      <dgm:t>
        <a:bodyPr/>
        <a:lstStyle/>
        <a:p>
          <a:endParaRPr lang="en-US"/>
        </a:p>
      </dgm:t>
    </dgm:pt>
    <dgm:pt modelId="{89A0609D-96FE-46D7-B15C-D15E220C3408}">
      <dgm:prSet/>
      <dgm:spPr/>
      <dgm:t>
        <a:bodyPr/>
        <a:lstStyle/>
        <a:p>
          <a:pPr>
            <a:lnSpc>
              <a:spcPct val="100000"/>
            </a:lnSpc>
          </a:pPr>
          <a:r>
            <a:rPr lang="en-US"/>
            <a:t>August: Green infrastructure</a:t>
          </a:r>
        </a:p>
      </dgm:t>
    </dgm:pt>
    <dgm:pt modelId="{265799E2-8699-4EF9-B4FA-439D24A45C6F}" type="parTrans" cxnId="{F9213306-C0C7-43B4-B0A2-B49F9857662B}">
      <dgm:prSet/>
      <dgm:spPr/>
      <dgm:t>
        <a:bodyPr/>
        <a:lstStyle/>
        <a:p>
          <a:endParaRPr lang="en-US"/>
        </a:p>
      </dgm:t>
    </dgm:pt>
    <dgm:pt modelId="{E33C9FAB-75D6-40B7-B6B0-182EF952228A}" type="sibTrans" cxnId="{F9213306-C0C7-43B4-B0A2-B49F9857662B}">
      <dgm:prSet/>
      <dgm:spPr/>
      <dgm:t>
        <a:bodyPr/>
        <a:lstStyle/>
        <a:p>
          <a:endParaRPr lang="en-US"/>
        </a:p>
      </dgm:t>
    </dgm:pt>
    <dgm:pt modelId="{0067230F-54FA-421D-B867-B918A63C7141}">
      <dgm:prSet/>
      <dgm:spPr/>
      <dgm:t>
        <a:bodyPr/>
        <a:lstStyle/>
        <a:p>
          <a:pPr>
            <a:lnSpc>
              <a:spcPct val="100000"/>
            </a:lnSpc>
          </a:pPr>
          <a:r>
            <a:rPr lang="en-US"/>
            <a:t>September: Underwater grasses</a:t>
          </a:r>
        </a:p>
      </dgm:t>
    </dgm:pt>
    <dgm:pt modelId="{8A9CD9AC-0AA6-4992-817E-3A3D88C9B6AE}" type="parTrans" cxnId="{B77EF3EA-5824-4C54-916F-EDE58C377336}">
      <dgm:prSet/>
      <dgm:spPr/>
      <dgm:t>
        <a:bodyPr/>
        <a:lstStyle/>
        <a:p>
          <a:endParaRPr lang="en-US"/>
        </a:p>
      </dgm:t>
    </dgm:pt>
    <dgm:pt modelId="{DC0AE5F8-CD29-4BB8-A04B-A0F9872E6077}" type="sibTrans" cxnId="{B77EF3EA-5824-4C54-916F-EDE58C377336}">
      <dgm:prSet/>
      <dgm:spPr/>
      <dgm:t>
        <a:bodyPr/>
        <a:lstStyle/>
        <a:p>
          <a:endParaRPr lang="en-US"/>
        </a:p>
      </dgm:t>
    </dgm:pt>
    <dgm:pt modelId="{D8F4B0C5-A824-49C5-B4F7-B5FD452A72BF}">
      <dgm:prSet/>
      <dgm:spPr/>
      <dgm:t>
        <a:bodyPr/>
        <a:lstStyle/>
        <a:p>
          <a:pPr>
            <a:lnSpc>
              <a:spcPct val="100000"/>
            </a:lnSpc>
          </a:pPr>
          <a:r>
            <a:rPr lang="en-US"/>
            <a:t>October: Trees in Chesapeake restoration</a:t>
          </a:r>
        </a:p>
      </dgm:t>
    </dgm:pt>
    <dgm:pt modelId="{A73842C8-BE83-4184-8CFF-3D88308EE33E}" type="parTrans" cxnId="{8B26D191-89DC-4DC2-85B1-A21386B726A7}">
      <dgm:prSet/>
      <dgm:spPr/>
      <dgm:t>
        <a:bodyPr/>
        <a:lstStyle/>
        <a:p>
          <a:endParaRPr lang="en-US"/>
        </a:p>
      </dgm:t>
    </dgm:pt>
    <dgm:pt modelId="{B96252BD-4CCA-47D3-A7CC-D221D4A8C42F}" type="sibTrans" cxnId="{8B26D191-89DC-4DC2-85B1-A21386B726A7}">
      <dgm:prSet/>
      <dgm:spPr/>
      <dgm:t>
        <a:bodyPr/>
        <a:lstStyle/>
        <a:p>
          <a:endParaRPr lang="en-US"/>
        </a:p>
      </dgm:t>
    </dgm:pt>
    <dgm:pt modelId="{3474F42F-2588-4481-A271-1B40BFFE7362}" type="pres">
      <dgm:prSet presAssocID="{8FCDF8B1-8A35-4E97-935A-299043C62508}" presName="root" presStyleCnt="0">
        <dgm:presLayoutVars>
          <dgm:dir/>
          <dgm:resizeHandles val="exact"/>
        </dgm:presLayoutVars>
      </dgm:prSet>
      <dgm:spPr/>
    </dgm:pt>
    <dgm:pt modelId="{4F48CC4D-3968-4B74-868B-2662B0CF0240}" type="pres">
      <dgm:prSet presAssocID="{9B254654-AE5A-4E14-B23B-23493BC52396}" presName="compNode" presStyleCnt="0"/>
      <dgm:spPr/>
    </dgm:pt>
    <dgm:pt modelId="{33A9EF29-CD03-4E11-8EE0-18725E0B54C8}" type="pres">
      <dgm:prSet presAssocID="{9B254654-AE5A-4E14-B23B-23493BC52396}" presName="iconRect" presStyleLbl="node1" presStyleIdx="0" presStyleCnt="8"/>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Send"/>
        </a:ext>
      </dgm:extLst>
    </dgm:pt>
    <dgm:pt modelId="{3AE43782-9EDE-4753-B28E-5E28A4F32043}" type="pres">
      <dgm:prSet presAssocID="{9B254654-AE5A-4E14-B23B-23493BC52396}" presName="spaceRect" presStyleCnt="0"/>
      <dgm:spPr/>
    </dgm:pt>
    <dgm:pt modelId="{EFD12982-3016-4960-B344-550BEC8AEFAD}" type="pres">
      <dgm:prSet presAssocID="{9B254654-AE5A-4E14-B23B-23493BC52396}" presName="textRect" presStyleLbl="revTx" presStyleIdx="0" presStyleCnt="8">
        <dgm:presLayoutVars>
          <dgm:chMax val="1"/>
          <dgm:chPref val="1"/>
        </dgm:presLayoutVars>
      </dgm:prSet>
      <dgm:spPr/>
    </dgm:pt>
    <dgm:pt modelId="{83D7AF49-8F8B-4175-89E7-1EF0714D453C}" type="pres">
      <dgm:prSet presAssocID="{1644A3DE-8C4A-47F0-B256-394943FEF7D0}" presName="sibTrans" presStyleCnt="0"/>
      <dgm:spPr/>
    </dgm:pt>
    <dgm:pt modelId="{E36FAECE-63F5-4C13-81B6-68CC627325AA}" type="pres">
      <dgm:prSet presAssocID="{55D17AFA-D526-418D-847F-6C91D050550C}" presName="compNode" presStyleCnt="0"/>
      <dgm:spPr/>
    </dgm:pt>
    <dgm:pt modelId="{444FD24B-478E-4599-A069-E1AFBC27B950}" type="pres">
      <dgm:prSet presAssocID="{55D17AFA-D526-418D-847F-6C91D050550C}" presName="iconRect" presStyleLbl="node1" presStyleIdx="1" presStyleCnt="8"/>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Plant"/>
        </a:ext>
      </dgm:extLst>
    </dgm:pt>
    <dgm:pt modelId="{AA0AFD40-ABBF-406B-BD7A-9CF93A46BAB0}" type="pres">
      <dgm:prSet presAssocID="{55D17AFA-D526-418D-847F-6C91D050550C}" presName="spaceRect" presStyleCnt="0"/>
      <dgm:spPr/>
    </dgm:pt>
    <dgm:pt modelId="{B4324D86-D89F-4EB3-AEE4-BBA4DE1E31E6}" type="pres">
      <dgm:prSet presAssocID="{55D17AFA-D526-418D-847F-6C91D050550C}" presName="textRect" presStyleLbl="revTx" presStyleIdx="1" presStyleCnt="8">
        <dgm:presLayoutVars>
          <dgm:chMax val="1"/>
          <dgm:chPref val="1"/>
        </dgm:presLayoutVars>
      </dgm:prSet>
      <dgm:spPr/>
    </dgm:pt>
    <dgm:pt modelId="{1D116690-F72C-449F-9D1D-8640900E6DDC}" type="pres">
      <dgm:prSet presAssocID="{4D31DAE1-1D36-4403-B258-738D854A2F87}" presName="sibTrans" presStyleCnt="0"/>
      <dgm:spPr/>
    </dgm:pt>
    <dgm:pt modelId="{22BF47E2-DAB9-45B4-ABBF-F7D73A846B4A}" type="pres">
      <dgm:prSet presAssocID="{362A3191-7433-47F9-8DC8-E68948AD3FBF}" presName="compNode" presStyleCnt="0"/>
      <dgm:spPr/>
    </dgm:pt>
    <dgm:pt modelId="{8239E526-99A3-4160-84B4-7BA0060F6CB5}" type="pres">
      <dgm:prSet presAssocID="{362A3191-7433-47F9-8DC8-E68948AD3FBF}" presName="iconRect" presStyleLbl="node1" presStyleIdx="2" presStyleCnt="8"/>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Fish"/>
        </a:ext>
      </dgm:extLst>
    </dgm:pt>
    <dgm:pt modelId="{D8465052-2568-4F24-9DB3-6342A6FD413F}" type="pres">
      <dgm:prSet presAssocID="{362A3191-7433-47F9-8DC8-E68948AD3FBF}" presName="spaceRect" presStyleCnt="0"/>
      <dgm:spPr/>
    </dgm:pt>
    <dgm:pt modelId="{256742E7-9182-4DEB-809B-C4613A8FF037}" type="pres">
      <dgm:prSet presAssocID="{362A3191-7433-47F9-8DC8-E68948AD3FBF}" presName="textRect" presStyleLbl="revTx" presStyleIdx="2" presStyleCnt="8">
        <dgm:presLayoutVars>
          <dgm:chMax val="1"/>
          <dgm:chPref val="1"/>
        </dgm:presLayoutVars>
      </dgm:prSet>
      <dgm:spPr/>
    </dgm:pt>
    <dgm:pt modelId="{01B09ADA-0184-48C5-BC8D-F26415D92584}" type="pres">
      <dgm:prSet presAssocID="{13B0988E-54C5-44EF-A7F0-3E7610DF8E1C}" presName="sibTrans" presStyleCnt="0"/>
      <dgm:spPr/>
    </dgm:pt>
    <dgm:pt modelId="{7A07FBEB-F4B2-4AEC-885E-F7143A7AF18F}" type="pres">
      <dgm:prSet presAssocID="{91FD9B02-6D2E-4169-8C84-52B6878EF976}" presName="compNode" presStyleCnt="0"/>
      <dgm:spPr/>
    </dgm:pt>
    <dgm:pt modelId="{E96BD578-2DCF-4622-AF85-5B5C18025E62}" type="pres">
      <dgm:prSet presAssocID="{91FD9B02-6D2E-4169-8C84-52B6878EF976}" presName="iconRect" presStyleLbl="node1" presStyleIdx="3" presStyleCnt="8"/>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dgm:spPr>
      <dgm:extLst>
        <a:ext uri="{E40237B7-FDA0-4F09-8148-C483321AD2D9}">
          <dgm14:cNvPr xmlns:dgm14="http://schemas.microsoft.com/office/drawing/2010/diagram" id="0" name="" descr="Waterfall scene"/>
        </a:ext>
      </dgm:extLst>
    </dgm:pt>
    <dgm:pt modelId="{633BE565-75F9-4DD7-8A95-A0C5D0676F65}" type="pres">
      <dgm:prSet presAssocID="{91FD9B02-6D2E-4169-8C84-52B6878EF976}" presName="spaceRect" presStyleCnt="0"/>
      <dgm:spPr/>
    </dgm:pt>
    <dgm:pt modelId="{CD22002E-05E9-4087-B948-8755CFD362EE}" type="pres">
      <dgm:prSet presAssocID="{91FD9B02-6D2E-4169-8C84-52B6878EF976}" presName="textRect" presStyleLbl="revTx" presStyleIdx="3" presStyleCnt="8">
        <dgm:presLayoutVars>
          <dgm:chMax val="1"/>
          <dgm:chPref val="1"/>
        </dgm:presLayoutVars>
      </dgm:prSet>
      <dgm:spPr/>
    </dgm:pt>
    <dgm:pt modelId="{4575C0F3-7764-4319-A581-0F49FC834ECF}" type="pres">
      <dgm:prSet presAssocID="{C4886CB2-8AA1-4567-935C-EFC2AEBBB50D}" presName="sibTrans" presStyleCnt="0"/>
      <dgm:spPr/>
    </dgm:pt>
    <dgm:pt modelId="{E5EF8374-B01A-4BC2-A2E0-6B6839FDF6D9}" type="pres">
      <dgm:prSet presAssocID="{EE0741AD-B14E-4C67-ACD9-4A3022AD806A}" presName="compNode" presStyleCnt="0"/>
      <dgm:spPr/>
    </dgm:pt>
    <dgm:pt modelId="{1BD8CD22-D888-4147-ACC2-71DBE302ABE6}" type="pres">
      <dgm:prSet presAssocID="{EE0741AD-B14E-4C67-ACD9-4A3022AD806A}" presName="iconRect" presStyleLbl="node1" presStyleIdx="4" presStyleCnt="8"/>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dgm:spPr>
      <dgm:extLst>
        <a:ext uri="{E40237B7-FDA0-4F09-8148-C483321AD2D9}">
          <dgm14:cNvPr xmlns:dgm14="http://schemas.microsoft.com/office/drawing/2010/diagram" id="0" name="" descr="Crab"/>
        </a:ext>
      </dgm:extLst>
    </dgm:pt>
    <dgm:pt modelId="{54DF86D5-DA09-4B1B-87EA-2CD68C2C92C1}" type="pres">
      <dgm:prSet presAssocID="{EE0741AD-B14E-4C67-ACD9-4A3022AD806A}" presName="spaceRect" presStyleCnt="0"/>
      <dgm:spPr/>
    </dgm:pt>
    <dgm:pt modelId="{815DCA07-1182-46A1-8836-93DF970903A9}" type="pres">
      <dgm:prSet presAssocID="{EE0741AD-B14E-4C67-ACD9-4A3022AD806A}" presName="textRect" presStyleLbl="revTx" presStyleIdx="4" presStyleCnt="8">
        <dgm:presLayoutVars>
          <dgm:chMax val="1"/>
          <dgm:chPref val="1"/>
        </dgm:presLayoutVars>
      </dgm:prSet>
      <dgm:spPr/>
    </dgm:pt>
    <dgm:pt modelId="{2230033B-0F98-470F-8F10-68B5F22FAD56}" type="pres">
      <dgm:prSet presAssocID="{6E5DA0C8-5B0B-45F1-B3D3-7BEC616671B8}" presName="sibTrans" presStyleCnt="0"/>
      <dgm:spPr/>
    </dgm:pt>
    <dgm:pt modelId="{5E36CBBE-3270-4F79-8101-63FC801DF7D2}" type="pres">
      <dgm:prSet presAssocID="{89A0609D-96FE-46D7-B15C-D15E220C3408}" presName="compNode" presStyleCnt="0"/>
      <dgm:spPr/>
    </dgm:pt>
    <dgm:pt modelId="{03709971-3905-4277-9CF5-E274DF5A5D5B}" type="pres">
      <dgm:prSet presAssocID="{89A0609D-96FE-46D7-B15C-D15E220C3408}" presName="iconRect" presStyleLbl="node1" presStyleIdx="5" presStyleCnt="8"/>
      <dgm:spPr>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dgm:spPr>
      <dgm:extLst>
        <a:ext uri="{E40237B7-FDA0-4F09-8148-C483321AD2D9}">
          <dgm14:cNvPr xmlns:dgm14="http://schemas.microsoft.com/office/drawing/2010/diagram" id="0" name="" descr="Leaf"/>
        </a:ext>
      </dgm:extLst>
    </dgm:pt>
    <dgm:pt modelId="{25D7FA83-9DCF-48D8-91F6-B856F843B520}" type="pres">
      <dgm:prSet presAssocID="{89A0609D-96FE-46D7-B15C-D15E220C3408}" presName="spaceRect" presStyleCnt="0"/>
      <dgm:spPr/>
    </dgm:pt>
    <dgm:pt modelId="{3E6E1EBB-95EA-456D-8B0E-4355B0444C5B}" type="pres">
      <dgm:prSet presAssocID="{89A0609D-96FE-46D7-B15C-D15E220C3408}" presName="textRect" presStyleLbl="revTx" presStyleIdx="5" presStyleCnt="8">
        <dgm:presLayoutVars>
          <dgm:chMax val="1"/>
          <dgm:chPref val="1"/>
        </dgm:presLayoutVars>
      </dgm:prSet>
      <dgm:spPr/>
    </dgm:pt>
    <dgm:pt modelId="{4CFEEFC8-D9D2-4C8A-A5D8-29B1128D9557}" type="pres">
      <dgm:prSet presAssocID="{E33C9FAB-75D6-40B7-B6B0-182EF952228A}" presName="sibTrans" presStyleCnt="0"/>
      <dgm:spPr/>
    </dgm:pt>
    <dgm:pt modelId="{AC222CFB-B86C-4854-82D6-C9BE05203653}" type="pres">
      <dgm:prSet presAssocID="{0067230F-54FA-421D-B867-B918A63C7141}" presName="compNode" presStyleCnt="0"/>
      <dgm:spPr/>
    </dgm:pt>
    <dgm:pt modelId="{D49CE750-D0AD-4BBF-87CB-CCE189AF50C3}" type="pres">
      <dgm:prSet presAssocID="{0067230F-54FA-421D-B867-B918A63C7141}" presName="iconRect" presStyleLbl="node1" presStyleIdx="6" presStyleCnt="8"/>
      <dgm:spPr>
        <a:blipFill>
          <a:blip xmlns:r="http://schemas.openxmlformats.org/officeDocument/2006/relationships"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a:blipFill>
      </dgm:spPr>
      <dgm:extLst>
        <a:ext uri="{E40237B7-FDA0-4F09-8148-C483321AD2D9}">
          <dgm14:cNvPr xmlns:dgm14="http://schemas.microsoft.com/office/drawing/2010/diagram" id="0" name="" descr="Cactus"/>
        </a:ext>
      </dgm:extLst>
    </dgm:pt>
    <dgm:pt modelId="{96626128-E5C8-4E21-865F-1EBD580F93C9}" type="pres">
      <dgm:prSet presAssocID="{0067230F-54FA-421D-B867-B918A63C7141}" presName="spaceRect" presStyleCnt="0"/>
      <dgm:spPr/>
    </dgm:pt>
    <dgm:pt modelId="{20C35808-BDC1-4462-9606-5F99ED5C88AC}" type="pres">
      <dgm:prSet presAssocID="{0067230F-54FA-421D-B867-B918A63C7141}" presName="textRect" presStyleLbl="revTx" presStyleIdx="6" presStyleCnt="8">
        <dgm:presLayoutVars>
          <dgm:chMax val="1"/>
          <dgm:chPref val="1"/>
        </dgm:presLayoutVars>
      </dgm:prSet>
      <dgm:spPr/>
    </dgm:pt>
    <dgm:pt modelId="{AECA5821-3EF4-49D2-84BA-35B159C49F3D}" type="pres">
      <dgm:prSet presAssocID="{DC0AE5F8-CD29-4BB8-A04B-A0F9872E6077}" presName="sibTrans" presStyleCnt="0"/>
      <dgm:spPr/>
    </dgm:pt>
    <dgm:pt modelId="{8F247CDC-BE75-409E-A400-321F1445A8A5}" type="pres">
      <dgm:prSet presAssocID="{D8F4B0C5-A824-49C5-B4F7-B5FD452A72BF}" presName="compNode" presStyleCnt="0"/>
      <dgm:spPr/>
    </dgm:pt>
    <dgm:pt modelId="{978DE139-DACB-4BF4-B4A0-63E0E873D79A}" type="pres">
      <dgm:prSet presAssocID="{D8F4B0C5-A824-49C5-B4F7-B5FD452A72BF}" presName="iconRect" presStyleLbl="node1" presStyleIdx="7" presStyleCnt="8"/>
      <dgm:spPr>
        <a:blipFill>
          <a:blip xmlns:r="http://schemas.openxmlformats.org/officeDocument/2006/relationships"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a:blipFill>
      </dgm:spPr>
      <dgm:extLst>
        <a:ext uri="{E40237B7-FDA0-4F09-8148-C483321AD2D9}">
          <dgm14:cNvPr xmlns:dgm14="http://schemas.microsoft.com/office/drawing/2010/diagram" id="0" name="" descr="Forest scene"/>
        </a:ext>
      </dgm:extLst>
    </dgm:pt>
    <dgm:pt modelId="{6CA3B450-E4CE-4085-8927-24EED22A93BA}" type="pres">
      <dgm:prSet presAssocID="{D8F4B0C5-A824-49C5-B4F7-B5FD452A72BF}" presName="spaceRect" presStyleCnt="0"/>
      <dgm:spPr/>
    </dgm:pt>
    <dgm:pt modelId="{000AB244-CC56-40FB-9EBD-C83FFEEB9DCA}" type="pres">
      <dgm:prSet presAssocID="{D8F4B0C5-A824-49C5-B4F7-B5FD452A72BF}" presName="textRect" presStyleLbl="revTx" presStyleIdx="7" presStyleCnt="8">
        <dgm:presLayoutVars>
          <dgm:chMax val="1"/>
          <dgm:chPref val="1"/>
        </dgm:presLayoutVars>
      </dgm:prSet>
      <dgm:spPr/>
    </dgm:pt>
  </dgm:ptLst>
  <dgm:cxnLst>
    <dgm:cxn modelId="{F9213306-C0C7-43B4-B0A2-B49F9857662B}" srcId="{8FCDF8B1-8A35-4E97-935A-299043C62508}" destId="{89A0609D-96FE-46D7-B15C-D15E220C3408}" srcOrd="5" destOrd="0" parTransId="{265799E2-8699-4EF9-B4FA-439D24A45C6F}" sibTransId="{E33C9FAB-75D6-40B7-B6B0-182EF952228A}"/>
    <dgm:cxn modelId="{3D7AB908-7239-4E5C-9537-E38B526786F5}" type="presOf" srcId="{362A3191-7433-47F9-8DC8-E68948AD3FBF}" destId="{256742E7-9182-4DEB-809B-C4613A8FF037}" srcOrd="0" destOrd="0" presId="urn:microsoft.com/office/officeart/2018/2/layout/IconLabelList"/>
    <dgm:cxn modelId="{38761421-45F3-452C-8832-5899B1225120}" type="presOf" srcId="{D8F4B0C5-A824-49C5-B4F7-B5FD452A72BF}" destId="{000AB244-CC56-40FB-9EBD-C83FFEEB9DCA}" srcOrd="0" destOrd="0" presId="urn:microsoft.com/office/officeart/2018/2/layout/IconLabelList"/>
    <dgm:cxn modelId="{7013402D-88FD-49EA-B591-C54FB8CF1AE6}" type="presOf" srcId="{9B254654-AE5A-4E14-B23B-23493BC52396}" destId="{EFD12982-3016-4960-B344-550BEC8AEFAD}" srcOrd="0" destOrd="0" presId="urn:microsoft.com/office/officeart/2018/2/layout/IconLabelList"/>
    <dgm:cxn modelId="{5CD8CE2F-A706-412B-88E7-1270A95C9CFF}" type="presOf" srcId="{89A0609D-96FE-46D7-B15C-D15E220C3408}" destId="{3E6E1EBB-95EA-456D-8B0E-4355B0444C5B}" srcOrd="0" destOrd="0" presId="urn:microsoft.com/office/officeart/2018/2/layout/IconLabelList"/>
    <dgm:cxn modelId="{709B5564-0F3A-4AFB-B851-567779F42A41}" srcId="{8FCDF8B1-8A35-4E97-935A-299043C62508}" destId="{55D17AFA-D526-418D-847F-6C91D050550C}" srcOrd="1" destOrd="0" parTransId="{B4FB909D-EEF2-4EEB-8C85-27974B2CB5EC}" sibTransId="{4D31DAE1-1D36-4403-B258-738D854A2F87}"/>
    <dgm:cxn modelId="{B4422474-B0A3-45E5-8098-4F73AA004937}" srcId="{8FCDF8B1-8A35-4E97-935A-299043C62508}" destId="{EE0741AD-B14E-4C67-ACD9-4A3022AD806A}" srcOrd="4" destOrd="0" parTransId="{C080D3DA-3186-473D-8D5A-163792B7288A}" sibTransId="{6E5DA0C8-5B0B-45F1-B3D3-7BEC616671B8}"/>
    <dgm:cxn modelId="{20ACAE55-96BC-4A9D-98C6-D5FA2A098A5A}" type="presOf" srcId="{8FCDF8B1-8A35-4E97-935A-299043C62508}" destId="{3474F42F-2588-4481-A271-1B40BFFE7362}" srcOrd="0" destOrd="0" presId="urn:microsoft.com/office/officeart/2018/2/layout/IconLabelList"/>
    <dgm:cxn modelId="{8B26D191-89DC-4DC2-85B1-A21386B726A7}" srcId="{8FCDF8B1-8A35-4E97-935A-299043C62508}" destId="{D8F4B0C5-A824-49C5-B4F7-B5FD452A72BF}" srcOrd="7" destOrd="0" parTransId="{A73842C8-BE83-4184-8CFF-3D88308EE33E}" sibTransId="{B96252BD-4CCA-47D3-A7CC-D221D4A8C42F}"/>
    <dgm:cxn modelId="{49D65E9A-65E3-483D-997C-DFBA01D08717}" type="presOf" srcId="{91FD9B02-6D2E-4169-8C84-52B6878EF976}" destId="{CD22002E-05E9-4087-B948-8755CFD362EE}" srcOrd="0" destOrd="0" presId="urn:microsoft.com/office/officeart/2018/2/layout/IconLabelList"/>
    <dgm:cxn modelId="{33DE59B1-A53D-40EE-B9BC-5F5C44B04460}" type="presOf" srcId="{0067230F-54FA-421D-B867-B918A63C7141}" destId="{20C35808-BDC1-4462-9606-5F99ED5C88AC}" srcOrd="0" destOrd="0" presId="urn:microsoft.com/office/officeart/2018/2/layout/IconLabelList"/>
    <dgm:cxn modelId="{325B6BC7-C416-4B8C-9FB6-FFDFC94358A0}" srcId="{8FCDF8B1-8A35-4E97-935A-299043C62508}" destId="{91FD9B02-6D2E-4169-8C84-52B6878EF976}" srcOrd="3" destOrd="0" parTransId="{2082D393-2674-40D8-8ABC-7BAA9CD9C7D7}" sibTransId="{C4886CB2-8AA1-4567-935C-EFC2AEBBB50D}"/>
    <dgm:cxn modelId="{74EF1FD1-8140-49D9-B465-4236F02EAFA9}" type="presOf" srcId="{55D17AFA-D526-418D-847F-6C91D050550C}" destId="{B4324D86-D89F-4EB3-AEE4-BBA4DE1E31E6}" srcOrd="0" destOrd="0" presId="urn:microsoft.com/office/officeart/2018/2/layout/IconLabelList"/>
    <dgm:cxn modelId="{9DF008D7-7433-4894-9942-F7FC48D03EEF}" srcId="{8FCDF8B1-8A35-4E97-935A-299043C62508}" destId="{362A3191-7433-47F9-8DC8-E68948AD3FBF}" srcOrd="2" destOrd="0" parTransId="{5E805BAB-7785-4DCB-900C-3530AC30D33C}" sibTransId="{13B0988E-54C5-44EF-A7F0-3E7610DF8E1C}"/>
    <dgm:cxn modelId="{B77EF3EA-5824-4C54-916F-EDE58C377336}" srcId="{8FCDF8B1-8A35-4E97-935A-299043C62508}" destId="{0067230F-54FA-421D-B867-B918A63C7141}" srcOrd="6" destOrd="0" parTransId="{8A9CD9AC-0AA6-4992-817E-3A3D88C9B6AE}" sibTransId="{DC0AE5F8-CD29-4BB8-A04B-A0F9872E6077}"/>
    <dgm:cxn modelId="{FEF3EFF0-E797-4DC5-8A9E-FDBB592C5079}" type="presOf" srcId="{EE0741AD-B14E-4C67-ACD9-4A3022AD806A}" destId="{815DCA07-1182-46A1-8836-93DF970903A9}" srcOrd="0" destOrd="0" presId="urn:microsoft.com/office/officeart/2018/2/layout/IconLabelList"/>
    <dgm:cxn modelId="{DA203BF8-7155-4B15-976D-EE0CF18BD316}" srcId="{8FCDF8B1-8A35-4E97-935A-299043C62508}" destId="{9B254654-AE5A-4E14-B23B-23493BC52396}" srcOrd="0" destOrd="0" parTransId="{9DC929E9-FD45-4E86-8A00-9FD0CBA2B008}" sibTransId="{1644A3DE-8C4A-47F0-B256-394943FEF7D0}"/>
    <dgm:cxn modelId="{9AA49628-04D0-448A-9263-A462CB33AA27}" type="presParOf" srcId="{3474F42F-2588-4481-A271-1B40BFFE7362}" destId="{4F48CC4D-3968-4B74-868B-2662B0CF0240}" srcOrd="0" destOrd="0" presId="urn:microsoft.com/office/officeart/2018/2/layout/IconLabelList"/>
    <dgm:cxn modelId="{EDC5188E-C573-4486-9692-755B0FBB05E2}" type="presParOf" srcId="{4F48CC4D-3968-4B74-868B-2662B0CF0240}" destId="{33A9EF29-CD03-4E11-8EE0-18725E0B54C8}" srcOrd="0" destOrd="0" presId="urn:microsoft.com/office/officeart/2018/2/layout/IconLabelList"/>
    <dgm:cxn modelId="{D1B36A9E-C98A-4A79-A03C-E509AE153906}" type="presParOf" srcId="{4F48CC4D-3968-4B74-868B-2662B0CF0240}" destId="{3AE43782-9EDE-4753-B28E-5E28A4F32043}" srcOrd="1" destOrd="0" presId="urn:microsoft.com/office/officeart/2018/2/layout/IconLabelList"/>
    <dgm:cxn modelId="{D5DAFA2A-9B07-4D56-8162-C2FE07E0CB73}" type="presParOf" srcId="{4F48CC4D-3968-4B74-868B-2662B0CF0240}" destId="{EFD12982-3016-4960-B344-550BEC8AEFAD}" srcOrd="2" destOrd="0" presId="urn:microsoft.com/office/officeart/2018/2/layout/IconLabelList"/>
    <dgm:cxn modelId="{3BB3C63A-B896-4A00-AB96-D5DD5A1C716C}" type="presParOf" srcId="{3474F42F-2588-4481-A271-1B40BFFE7362}" destId="{83D7AF49-8F8B-4175-89E7-1EF0714D453C}" srcOrd="1" destOrd="0" presId="urn:microsoft.com/office/officeart/2018/2/layout/IconLabelList"/>
    <dgm:cxn modelId="{685CA1E9-A9DB-4739-8C1E-8172A201A8FC}" type="presParOf" srcId="{3474F42F-2588-4481-A271-1B40BFFE7362}" destId="{E36FAECE-63F5-4C13-81B6-68CC627325AA}" srcOrd="2" destOrd="0" presId="urn:microsoft.com/office/officeart/2018/2/layout/IconLabelList"/>
    <dgm:cxn modelId="{BD7DF3EC-4FCC-4A7D-A371-8C417ED88596}" type="presParOf" srcId="{E36FAECE-63F5-4C13-81B6-68CC627325AA}" destId="{444FD24B-478E-4599-A069-E1AFBC27B950}" srcOrd="0" destOrd="0" presId="urn:microsoft.com/office/officeart/2018/2/layout/IconLabelList"/>
    <dgm:cxn modelId="{9E7BE249-44B3-467C-98A5-5528F729CEA9}" type="presParOf" srcId="{E36FAECE-63F5-4C13-81B6-68CC627325AA}" destId="{AA0AFD40-ABBF-406B-BD7A-9CF93A46BAB0}" srcOrd="1" destOrd="0" presId="urn:microsoft.com/office/officeart/2018/2/layout/IconLabelList"/>
    <dgm:cxn modelId="{F806AF95-A79F-49FC-AD7F-1685314F87CB}" type="presParOf" srcId="{E36FAECE-63F5-4C13-81B6-68CC627325AA}" destId="{B4324D86-D89F-4EB3-AEE4-BBA4DE1E31E6}" srcOrd="2" destOrd="0" presId="urn:microsoft.com/office/officeart/2018/2/layout/IconLabelList"/>
    <dgm:cxn modelId="{4BEB8209-EAD2-46BE-9D86-E40A3D6DCBB7}" type="presParOf" srcId="{3474F42F-2588-4481-A271-1B40BFFE7362}" destId="{1D116690-F72C-449F-9D1D-8640900E6DDC}" srcOrd="3" destOrd="0" presId="urn:microsoft.com/office/officeart/2018/2/layout/IconLabelList"/>
    <dgm:cxn modelId="{E751CCBB-6A0C-4B23-98A5-0E4C8C605271}" type="presParOf" srcId="{3474F42F-2588-4481-A271-1B40BFFE7362}" destId="{22BF47E2-DAB9-45B4-ABBF-F7D73A846B4A}" srcOrd="4" destOrd="0" presId="urn:microsoft.com/office/officeart/2018/2/layout/IconLabelList"/>
    <dgm:cxn modelId="{B48D652A-99AE-448A-B374-F59AF1438D71}" type="presParOf" srcId="{22BF47E2-DAB9-45B4-ABBF-F7D73A846B4A}" destId="{8239E526-99A3-4160-84B4-7BA0060F6CB5}" srcOrd="0" destOrd="0" presId="urn:microsoft.com/office/officeart/2018/2/layout/IconLabelList"/>
    <dgm:cxn modelId="{C861F2AF-189E-4045-9CDC-0CA44B16253C}" type="presParOf" srcId="{22BF47E2-DAB9-45B4-ABBF-F7D73A846B4A}" destId="{D8465052-2568-4F24-9DB3-6342A6FD413F}" srcOrd="1" destOrd="0" presId="urn:microsoft.com/office/officeart/2018/2/layout/IconLabelList"/>
    <dgm:cxn modelId="{91CC7C7F-D50A-42BC-BB63-9F7E69FF0607}" type="presParOf" srcId="{22BF47E2-DAB9-45B4-ABBF-F7D73A846B4A}" destId="{256742E7-9182-4DEB-809B-C4613A8FF037}" srcOrd="2" destOrd="0" presId="urn:microsoft.com/office/officeart/2018/2/layout/IconLabelList"/>
    <dgm:cxn modelId="{F3CBB0D3-AB68-4CFA-B296-73ECBD5FEEF4}" type="presParOf" srcId="{3474F42F-2588-4481-A271-1B40BFFE7362}" destId="{01B09ADA-0184-48C5-BC8D-F26415D92584}" srcOrd="5" destOrd="0" presId="urn:microsoft.com/office/officeart/2018/2/layout/IconLabelList"/>
    <dgm:cxn modelId="{11624E95-37B9-49EF-9940-896320B8E1FF}" type="presParOf" srcId="{3474F42F-2588-4481-A271-1B40BFFE7362}" destId="{7A07FBEB-F4B2-4AEC-885E-F7143A7AF18F}" srcOrd="6" destOrd="0" presId="urn:microsoft.com/office/officeart/2018/2/layout/IconLabelList"/>
    <dgm:cxn modelId="{1DB37C30-1F16-41F1-9E8E-93F5FBFDEFF3}" type="presParOf" srcId="{7A07FBEB-F4B2-4AEC-885E-F7143A7AF18F}" destId="{E96BD578-2DCF-4622-AF85-5B5C18025E62}" srcOrd="0" destOrd="0" presId="urn:microsoft.com/office/officeart/2018/2/layout/IconLabelList"/>
    <dgm:cxn modelId="{9A1263F2-88ED-4C23-A817-32EF66B23939}" type="presParOf" srcId="{7A07FBEB-F4B2-4AEC-885E-F7143A7AF18F}" destId="{633BE565-75F9-4DD7-8A95-A0C5D0676F65}" srcOrd="1" destOrd="0" presId="urn:microsoft.com/office/officeart/2018/2/layout/IconLabelList"/>
    <dgm:cxn modelId="{83135CC9-B3C0-448C-B537-71020588A681}" type="presParOf" srcId="{7A07FBEB-F4B2-4AEC-885E-F7143A7AF18F}" destId="{CD22002E-05E9-4087-B948-8755CFD362EE}" srcOrd="2" destOrd="0" presId="urn:microsoft.com/office/officeart/2018/2/layout/IconLabelList"/>
    <dgm:cxn modelId="{8E3E194E-32BB-4F16-8A91-886972EBB924}" type="presParOf" srcId="{3474F42F-2588-4481-A271-1B40BFFE7362}" destId="{4575C0F3-7764-4319-A581-0F49FC834ECF}" srcOrd="7" destOrd="0" presId="urn:microsoft.com/office/officeart/2018/2/layout/IconLabelList"/>
    <dgm:cxn modelId="{27071A07-215A-49EF-A008-B70D60C5D075}" type="presParOf" srcId="{3474F42F-2588-4481-A271-1B40BFFE7362}" destId="{E5EF8374-B01A-4BC2-A2E0-6B6839FDF6D9}" srcOrd="8" destOrd="0" presId="urn:microsoft.com/office/officeart/2018/2/layout/IconLabelList"/>
    <dgm:cxn modelId="{7B51824D-076C-4084-9D36-C74936D99C4D}" type="presParOf" srcId="{E5EF8374-B01A-4BC2-A2E0-6B6839FDF6D9}" destId="{1BD8CD22-D888-4147-ACC2-71DBE302ABE6}" srcOrd="0" destOrd="0" presId="urn:microsoft.com/office/officeart/2018/2/layout/IconLabelList"/>
    <dgm:cxn modelId="{E3AB7EB9-F55F-4F98-ACB8-5DDA0364A892}" type="presParOf" srcId="{E5EF8374-B01A-4BC2-A2E0-6B6839FDF6D9}" destId="{54DF86D5-DA09-4B1B-87EA-2CD68C2C92C1}" srcOrd="1" destOrd="0" presId="urn:microsoft.com/office/officeart/2018/2/layout/IconLabelList"/>
    <dgm:cxn modelId="{71278483-882B-4CE5-A396-62CD75420218}" type="presParOf" srcId="{E5EF8374-B01A-4BC2-A2E0-6B6839FDF6D9}" destId="{815DCA07-1182-46A1-8836-93DF970903A9}" srcOrd="2" destOrd="0" presId="urn:microsoft.com/office/officeart/2018/2/layout/IconLabelList"/>
    <dgm:cxn modelId="{463A049E-444A-47FA-BCBF-85912972A3A5}" type="presParOf" srcId="{3474F42F-2588-4481-A271-1B40BFFE7362}" destId="{2230033B-0F98-470F-8F10-68B5F22FAD56}" srcOrd="9" destOrd="0" presId="urn:microsoft.com/office/officeart/2018/2/layout/IconLabelList"/>
    <dgm:cxn modelId="{827C2091-98AC-4AE7-AC63-ADAB75B020F0}" type="presParOf" srcId="{3474F42F-2588-4481-A271-1B40BFFE7362}" destId="{5E36CBBE-3270-4F79-8101-63FC801DF7D2}" srcOrd="10" destOrd="0" presId="urn:microsoft.com/office/officeart/2018/2/layout/IconLabelList"/>
    <dgm:cxn modelId="{B6FD5D4C-3714-4CDD-B3FD-FBC67E9A3205}" type="presParOf" srcId="{5E36CBBE-3270-4F79-8101-63FC801DF7D2}" destId="{03709971-3905-4277-9CF5-E274DF5A5D5B}" srcOrd="0" destOrd="0" presId="urn:microsoft.com/office/officeart/2018/2/layout/IconLabelList"/>
    <dgm:cxn modelId="{186580F4-E588-463B-AF5C-1AA68872D29F}" type="presParOf" srcId="{5E36CBBE-3270-4F79-8101-63FC801DF7D2}" destId="{25D7FA83-9DCF-48D8-91F6-B856F843B520}" srcOrd="1" destOrd="0" presId="urn:microsoft.com/office/officeart/2018/2/layout/IconLabelList"/>
    <dgm:cxn modelId="{65C2C78D-1FAD-4AA1-A82D-E7FD88BBE071}" type="presParOf" srcId="{5E36CBBE-3270-4F79-8101-63FC801DF7D2}" destId="{3E6E1EBB-95EA-456D-8B0E-4355B0444C5B}" srcOrd="2" destOrd="0" presId="urn:microsoft.com/office/officeart/2018/2/layout/IconLabelList"/>
    <dgm:cxn modelId="{6CCE8C19-07E6-4EF6-AEF9-96D8D057AFED}" type="presParOf" srcId="{3474F42F-2588-4481-A271-1B40BFFE7362}" destId="{4CFEEFC8-D9D2-4C8A-A5D8-29B1128D9557}" srcOrd="11" destOrd="0" presId="urn:microsoft.com/office/officeart/2018/2/layout/IconLabelList"/>
    <dgm:cxn modelId="{FB7B44E4-1ED8-4B3B-897C-3120263CCF39}" type="presParOf" srcId="{3474F42F-2588-4481-A271-1B40BFFE7362}" destId="{AC222CFB-B86C-4854-82D6-C9BE05203653}" srcOrd="12" destOrd="0" presId="urn:microsoft.com/office/officeart/2018/2/layout/IconLabelList"/>
    <dgm:cxn modelId="{542567EB-D53D-4593-937C-27BB7984EE35}" type="presParOf" srcId="{AC222CFB-B86C-4854-82D6-C9BE05203653}" destId="{D49CE750-D0AD-4BBF-87CB-CCE189AF50C3}" srcOrd="0" destOrd="0" presId="urn:microsoft.com/office/officeart/2018/2/layout/IconLabelList"/>
    <dgm:cxn modelId="{62A739F2-3B6D-46AD-AC93-54651EC290E2}" type="presParOf" srcId="{AC222CFB-B86C-4854-82D6-C9BE05203653}" destId="{96626128-E5C8-4E21-865F-1EBD580F93C9}" srcOrd="1" destOrd="0" presId="urn:microsoft.com/office/officeart/2018/2/layout/IconLabelList"/>
    <dgm:cxn modelId="{4D4E166F-B536-4167-A342-37130EC26EE3}" type="presParOf" srcId="{AC222CFB-B86C-4854-82D6-C9BE05203653}" destId="{20C35808-BDC1-4462-9606-5F99ED5C88AC}" srcOrd="2" destOrd="0" presId="urn:microsoft.com/office/officeart/2018/2/layout/IconLabelList"/>
    <dgm:cxn modelId="{23C173A5-C6BC-4F7C-BE37-1DF67F478604}" type="presParOf" srcId="{3474F42F-2588-4481-A271-1B40BFFE7362}" destId="{AECA5821-3EF4-49D2-84BA-35B159C49F3D}" srcOrd="13" destOrd="0" presId="urn:microsoft.com/office/officeart/2018/2/layout/IconLabelList"/>
    <dgm:cxn modelId="{A868E37F-5511-47BD-8631-AA106A9D02C5}" type="presParOf" srcId="{3474F42F-2588-4481-A271-1B40BFFE7362}" destId="{8F247CDC-BE75-409E-A400-321F1445A8A5}" srcOrd="14" destOrd="0" presId="urn:microsoft.com/office/officeart/2018/2/layout/IconLabelList"/>
    <dgm:cxn modelId="{B5664B8F-7551-4896-80FB-C3652AD322D3}" type="presParOf" srcId="{8F247CDC-BE75-409E-A400-321F1445A8A5}" destId="{978DE139-DACB-4BF4-B4A0-63E0E873D79A}" srcOrd="0" destOrd="0" presId="urn:microsoft.com/office/officeart/2018/2/layout/IconLabelList"/>
    <dgm:cxn modelId="{31A8B19F-61C9-4636-AE89-82781549C671}" type="presParOf" srcId="{8F247CDC-BE75-409E-A400-321F1445A8A5}" destId="{6CA3B450-E4CE-4085-8927-24EED22A93BA}" srcOrd="1" destOrd="0" presId="urn:microsoft.com/office/officeart/2018/2/layout/IconLabelList"/>
    <dgm:cxn modelId="{587FE71E-6D61-430D-ADB7-7C9DBCCBE5C0}" type="presParOf" srcId="{8F247CDC-BE75-409E-A400-321F1445A8A5}" destId="{000AB244-CC56-40FB-9EBD-C83FFEEB9DCA}" srcOrd="2" destOrd="0" presId="urn:microsoft.com/office/officeart/2018/2/layout/IconLabel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C52A80E3-5092-4AD0-ACF0-9A93055AF279}" type="doc">
      <dgm:prSet loTypeId="urn:microsoft.com/office/officeart/2005/8/layout/vList2" loCatId="list" qsTypeId="urn:microsoft.com/office/officeart/2005/8/quickstyle/simple4" qsCatId="simple" csTypeId="urn:microsoft.com/office/officeart/2005/8/colors/colorful2" csCatId="colorful" phldr="1"/>
      <dgm:spPr/>
      <dgm:t>
        <a:bodyPr/>
        <a:lstStyle/>
        <a:p>
          <a:endParaRPr lang="en-US"/>
        </a:p>
      </dgm:t>
    </dgm:pt>
    <dgm:pt modelId="{0AFB5D9F-5482-42FE-BB44-9A7EA1C3FC00}">
      <dgm:prSet/>
      <dgm:spPr/>
      <dgm:t>
        <a:bodyPr/>
        <a:lstStyle/>
        <a:p>
          <a:pPr>
            <a:lnSpc>
              <a:spcPct val="100000"/>
            </a:lnSpc>
            <a:defRPr cap="all"/>
          </a:pPr>
          <a:r>
            <a:rPr lang="en-US"/>
            <a:t>Communications strategy</a:t>
          </a:r>
        </a:p>
      </dgm:t>
    </dgm:pt>
    <dgm:pt modelId="{9DAA8AFB-07F8-4015-A144-B152DA7C5A03}" type="parTrans" cxnId="{0330DE08-59ED-43F1-9BD0-6281F3A2E2E2}">
      <dgm:prSet/>
      <dgm:spPr/>
      <dgm:t>
        <a:bodyPr/>
        <a:lstStyle/>
        <a:p>
          <a:endParaRPr lang="en-US"/>
        </a:p>
      </dgm:t>
    </dgm:pt>
    <dgm:pt modelId="{4BA7CC19-5891-473A-8072-A212113921FF}" type="sibTrans" cxnId="{0330DE08-59ED-43F1-9BD0-6281F3A2E2E2}">
      <dgm:prSet/>
      <dgm:spPr/>
      <dgm:t>
        <a:bodyPr/>
        <a:lstStyle/>
        <a:p>
          <a:endParaRPr lang="en-US"/>
        </a:p>
      </dgm:t>
    </dgm:pt>
    <dgm:pt modelId="{F50904C8-7C2E-4693-A500-F9284CD74A29}">
      <dgm:prSet/>
      <dgm:spPr/>
      <dgm:t>
        <a:bodyPr/>
        <a:lstStyle/>
        <a:p>
          <a:pPr>
            <a:lnSpc>
              <a:spcPct val="100000"/>
            </a:lnSpc>
            <a:defRPr cap="all"/>
          </a:pPr>
          <a:r>
            <a:rPr lang="en-US"/>
            <a:t>Outreach</a:t>
          </a:r>
        </a:p>
      </dgm:t>
    </dgm:pt>
    <dgm:pt modelId="{F5E9EBB1-1286-44CF-BDBA-56BE032CB9F2}" type="parTrans" cxnId="{09F9D826-89A7-4A61-8A43-540BB269637D}">
      <dgm:prSet/>
      <dgm:spPr/>
      <dgm:t>
        <a:bodyPr/>
        <a:lstStyle/>
        <a:p>
          <a:endParaRPr lang="en-US"/>
        </a:p>
      </dgm:t>
    </dgm:pt>
    <dgm:pt modelId="{18B74693-008F-41CB-B633-9225540F1EC6}" type="sibTrans" cxnId="{09F9D826-89A7-4A61-8A43-540BB269637D}">
      <dgm:prSet/>
      <dgm:spPr/>
      <dgm:t>
        <a:bodyPr/>
        <a:lstStyle/>
        <a:p>
          <a:endParaRPr lang="en-US"/>
        </a:p>
      </dgm:t>
    </dgm:pt>
    <dgm:pt modelId="{E885A3A8-F2C8-48FA-BE17-C9F7077589CC}">
      <dgm:prSet/>
      <dgm:spPr/>
      <dgm:t>
        <a:bodyPr/>
        <a:lstStyle/>
        <a:p>
          <a:pPr>
            <a:lnSpc>
              <a:spcPct val="100000"/>
            </a:lnSpc>
            <a:defRPr cap="all"/>
          </a:pPr>
          <a:r>
            <a:rPr lang="en-US"/>
            <a:t>Editing</a:t>
          </a:r>
        </a:p>
      </dgm:t>
    </dgm:pt>
    <dgm:pt modelId="{A74285F0-4B03-4E61-B68E-C7FAC42B9D59}" type="parTrans" cxnId="{E3BB6673-3853-4FB0-9BCD-A6CB92CB26C6}">
      <dgm:prSet/>
      <dgm:spPr/>
      <dgm:t>
        <a:bodyPr/>
        <a:lstStyle/>
        <a:p>
          <a:endParaRPr lang="en-US"/>
        </a:p>
      </dgm:t>
    </dgm:pt>
    <dgm:pt modelId="{4A8F48CC-EDEF-4651-9D28-FB1212FFF368}" type="sibTrans" cxnId="{E3BB6673-3853-4FB0-9BCD-A6CB92CB26C6}">
      <dgm:prSet/>
      <dgm:spPr/>
      <dgm:t>
        <a:bodyPr/>
        <a:lstStyle/>
        <a:p>
          <a:endParaRPr lang="en-US"/>
        </a:p>
      </dgm:t>
    </dgm:pt>
    <dgm:pt modelId="{4A0A00DF-6709-4E80-BC4C-8C91C4CE9A24}">
      <dgm:prSet/>
      <dgm:spPr/>
      <dgm:t>
        <a:bodyPr/>
        <a:lstStyle/>
        <a:p>
          <a:pPr>
            <a:lnSpc>
              <a:spcPct val="100000"/>
            </a:lnSpc>
            <a:defRPr cap="all"/>
          </a:pPr>
          <a:r>
            <a:rPr lang="en-US"/>
            <a:t>Behavior change</a:t>
          </a:r>
        </a:p>
      </dgm:t>
    </dgm:pt>
    <dgm:pt modelId="{20EAFA9E-12F7-4FF4-9432-BF136472DE0C}" type="parTrans" cxnId="{F23C8568-0B47-4F1F-A7A0-D26BBB8161C0}">
      <dgm:prSet/>
      <dgm:spPr/>
      <dgm:t>
        <a:bodyPr/>
        <a:lstStyle/>
        <a:p>
          <a:endParaRPr lang="en-US"/>
        </a:p>
      </dgm:t>
    </dgm:pt>
    <dgm:pt modelId="{1A88C5FE-B3DE-45B0-9AE1-DC5705B5613C}" type="sibTrans" cxnId="{F23C8568-0B47-4F1F-A7A0-D26BBB8161C0}">
      <dgm:prSet/>
      <dgm:spPr/>
      <dgm:t>
        <a:bodyPr/>
        <a:lstStyle/>
        <a:p>
          <a:endParaRPr lang="en-US"/>
        </a:p>
      </dgm:t>
    </dgm:pt>
    <dgm:pt modelId="{A8DEAA5B-F8F3-4DAD-B6CB-AD9D1267BA51}">
      <dgm:prSet/>
      <dgm:spPr/>
      <dgm:t>
        <a:bodyPr/>
        <a:lstStyle/>
        <a:p>
          <a:pPr>
            <a:lnSpc>
              <a:spcPct val="100000"/>
            </a:lnSpc>
            <a:defRPr cap="all"/>
          </a:pPr>
          <a:r>
            <a:rPr lang="en-US"/>
            <a:t>Engagement</a:t>
          </a:r>
        </a:p>
      </dgm:t>
    </dgm:pt>
    <dgm:pt modelId="{C750F3EE-1C07-4A2B-AC73-DB07361F5C12}" type="parTrans" cxnId="{E311D586-BC95-4255-B694-6EC38E10672B}">
      <dgm:prSet/>
      <dgm:spPr/>
      <dgm:t>
        <a:bodyPr/>
        <a:lstStyle/>
        <a:p>
          <a:endParaRPr lang="en-US"/>
        </a:p>
      </dgm:t>
    </dgm:pt>
    <dgm:pt modelId="{7E835B67-1010-4766-973D-50633FE2A573}" type="sibTrans" cxnId="{E311D586-BC95-4255-B694-6EC38E10672B}">
      <dgm:prSet/>
      <dgm:spPr/>
      <dgm:t>
        <a:bodyPr/>
        <a:lstStyle/>
        <a:p>
          <a:endParaRPr lang="en-US"/>
        </a:p>
      </dgm:t>
    </dgm:pt>
    <dgm:pt modelId="{C2C52EB7-FFE1-4EAC-9283-A56C303C9D28}" type="pres">
      <dgm:prSet presAssocID="{C52A80E3-5092-4AD0-ACF0-9A93055AF279}" presName="linear" presStyleCnt="0">
        <dgm:presLayoutVars>
          <dgm:animLvl val="lvl"/>
          <dgm:resizeHandles val="exact"/>
        </dgm:presLayoutVars>
      </dgm:prSet>
      <dgm:spPr/>
    </dgm:pt>
    <dgm:pt modelId="{B1E3F16A-B6B4-4FF5-8C3A-F5118682E45C}" type="pres">
      <dgm:prSet presAssocID="{0AFB5D9F-5482-42FE-BB44-9A7EA1C3FC00}" presName="parentText" presStyleLbl="node1" presStyleIdx="0" presStyleCnt="5">
        <dgm:presLayoutVars>
          <dgm:chMax val="0"/>
          <dgm:bulletEnabled val="1"/>
        </dgm:presLayoutVars>
      </dgm:prSet>
      <dgm:spPr/>
    </dgm:pt>
    <dgm:pt modelId="{62552F41-80C1-411F-A76B-27897D94ECC6}" type="pres">
      <dgm:prSet presAssocID="{4BA7CC19-5891-473A-8072-A212113921FF}" presName="spacer" presStyleCnt="0"/>
      <dgm:spPr/>
    </dgm:pt>
    <dgm:pt modelId="{9EF99C59-F757-476D-99B7-DAFC80150E59}" type="pres">
      <dgm:prSet presAssocID="{F50904C8-7C2E-4693-A500-F9284CD74A29}" presName="parentText" presStyleLbl="node1" presStyleIdx="1" presStyleCnt="5">
        <dgm:presLayoutVars>
          <dgm:chMax val="0"/>
          <dgm:bulletEnabled val="1"/>
        </dgm:presLayoutVars>
      </dgm:prSet>
      <dgm:spPr/>
    </dgm:pt>
    <dgm:pt modelId="{B370F435-E998-4C9C-B88F-FA01EBE31C32}" type="pres">
      <dgm:prSet presAssocID="{18B74693-008F-41CB-B633-9225540F1EC6}" presName="spacer" presStyleCnt="0"/>
      <dgm:spPr/>
    </dgm:pt>
    <dgm:pt modelId="{559B10E9-A4E0-4FEA-BEC3-A07F6283C206}" type="pres">
      <dgm:prSet presAssocID="{E885A3A8-F2C8-48FA-BE17-C9F7077589CC}" presName="parentText" presStyleLbl="node1" presStyleIdx="2" presStyleCnt="5">
        <dgm:presLayoutVars>
          <dgm:chMax val="0"/>
          <dgm:bulletEnabled val="1"/>
        </dgm:presLayoutVars>
      </dgm:prSet>
      <dgm:spPr/>
    </dgm:pt>
    <dgm:pt modelId="{B2A2FDCE-FD99-4DAD-B56C-839CD82E8181}" type="pres">
      <dgm:prSet presAssocID="{4A8F48CC-EDEF-4651-9D28-FB1212FFF368}" presName="spacer" presStyleCnt="0"/>
      <dgm:spPr/>
    </dgm:pt>
    <dgm:pt modelId="{2B63875C-6241-4F4B-96FA-A6B6A075C100}" type="pres">
      <dgm:prSet presAssocID="{4A0A00DF-6709-4E80-BC4C-8C91C4CE9A24}" presName="parentText" presStyleLbl="node1" presStyleIdx="3" presStyleCnt="5">
        <dgm:presLayoutVars>
          <dgm:chMax val="0"/>
          <dgm:bulletEnabled val="1"/>
        </dgm:presLayoutVars>
      </dgm:prSet>
      <dgm:spPr/>
    </dgm:pt>
    <dgm:pt modelId="{85100E72-7741-4488-AA49-4ED7263011AF}" type="pres">
      <dgm:prSet presAssocID="{1A88C5FE-B3DE-45B0-9AE1-DC5705B5613C}" presName="spacer" presStyleCnt="0"/>
      <dgm:spPr/>
    </dgm:pt>
    <dgm:pt modelId="{098C8204-D7E1-4942-BFB6-FEBA77461D5A}" type="pres">
      <dgm:prSet presAssocID="{A8DEAA5B-F8F3-4DAD-B6CB-AD9D1267BA51}" presName="parentText" presStyleLbl="node1" presStyleIdx="4" presStyleCnt="5">
        <dgm:presLayoutVars>
          <dgm:chMax val="0"/>
          <dgm:bulletEnabled val="1"/>
        </dgm:presLayoutVars>
      </dgm:prSet>
      <dgm:spPr/>
    </dgm:pt>
  </dgm:ptLst>
  <dgm:cxnLst>
    <dgm:cxn modelId="{0330DE08-59ED-43F1-9BD0-6281F3A2E2E2}" srcId="{C52A80E3-5092-4AD0-ACF0-9A93055AF279}" destId="{0AFB5D9F-5482-42FE-BB44-9A7EA1C3FC00}" srcOrd="0" destOrd="0" parTransId="{9DAA8AFB-07F8-4015-A144-B152DA7C5A03}" sibTransId="{4BA7CC19-5891-473A-8072-A212113921FF}"/>
    <dgm:cxn modelId="{9E06C816-7E13-42BC-B33B-0ECFB9B11FCC}" type="presOf" srcId="{C52A80E3-5092-4AD0-ACF0-9A93055AF279}" destId="{C2C52EB7-FFE1-4EAC-9283-A56C303C9D28}" srcOrd="0" destOrd="0" presId="urn:microsoft.com/office/officeart/2005/8/layout/vList2"/>
    <dgm:cxn modelId="{09F9D826-89A7-4A61-8A43-540BB269637D}" srcId="{C52A80E3-5092-4AD0-ACF0-9A93055AF279}" destId="{F50904C8-7C2E-4693-A500-F9284CD74A29}" srcOrd="1" destOrd="0" parTransId="{F5E9EBB1-1286-44CF-BDBA-56BE032CB9F2}" sibTransId="{18B74693-008F-41CB-B633-9225540F1EC6}"/>
    <dgm:cxn modelId="{6446E43A-9207-41A4-BD39-5F4E669157CE}" type="presOf" srcId="{4A0A00DF-6709-4E80-BC4C-8C91C4CE9A24}" destId="{2B63875C-6241-4F4B-96FA-A6B6A075C100}" srcOrd="0" destOrd="0" presId="urn:microsoft.com/office/officeart/2005/8/layout/vList2"/>
    <dgm:cxn modelId="{F23C8568-0B47-4F1F-A7A0-D26BBB8161C0}" srcId="{C52A80E3-5092-4AD0-ACF0-9A93055AF279}" destId="{4A0A00DF-6709-4E80-BC4C-8C91C4CE9A24}" srcOrd="3" destOrd="0" parTransId="{20EAFA9E-12F7-4FF4-9432-BF136472DE0C}" sibTransId="{1A88C5FE-B3DE-45B0-9AE1-DC5705B5613C}"/>
    <dgm:cxn modelId="{E3BB6673-3853-4FB0-9BCD-A6CB92CB26C6}" srcId="{C52A80E3-5092-4AD0-ACF0-9A93055AF279}" destId="{E885A3A8-F2C8-48FA-BE17-C9F7077589CC}" srcOrd="2" destOrd="0" parTransId="{A74285F0-4B03-4E61-B68E-C7FAC42B9D59}" sibTransId="{4A8F48CC-EDEF-4651-9D28-FB1212FFF368}"/>
    <dgm:cxn modelId="{E311D586-BC95-4255-B694-6EC38E10672B}" srcId="{C52A80E3-5092-4AD0-ACF0-9A93055AF279}" destId="{A8DEAA5B-F8F3-4DAD-B6CB-AD9D1267BA51}" srcOrd="4" destOrd="0" parTransId="{C750F3EE-1C07-4A2B-AC73-DB07361F5C12}" sibTransId="{7E835B67-1010-4766-973D-50633FE2A573}"/>
    <dgm:cxn modelId="{4FC17D8B-5518-4F79-8E4A-03484D767881}" type="presOf" srcId="{0AFB5D9F-5482-42FE-BB44-9A7EA1C3FC00}" destId="{B1E3F16A-B6B4-4FF5-8C3A-F5118682E45C}" srcOrd="0" destOrd="0" presId="urn:microsoft.com/office/officeart/2005/8/layout/vList2"/>
    <dgm:cxn modelId="{D98BD3A1-7A7E-4D8D-8782-6938C281AA01}" type="presOf" srcId="{A8DEAA5B-F8F3-4DAD-B6CB-AD9D1267BA51}" destId="{098C8204-D7E1-4942-BFB6-FEBA77461D5A}" srcOrd="0" destOrd="0" presId="urn:microsoft.com/office/officeart/2005/8/layout/vList2"/>
    <dgm:cxn modelId="{CE85A8EA-BEEC-4006-B1E4-10D9BD794A8D}" type="presOf" srcId="{E885A3A8-F2C8-48FA-BE17-C9F7077589CC}" destId="{559B10E9-A4E0-4FEA-BEC3-A07F6283C206}" srcOrd="0" destOrd="0" presId="urn:microsoft.com/office/officeart/2005/8/layout/vList2"/>
    <dgm:cxn modelId="{64B35AFD-E411-47D3-8BF1-647C9AEC98A3}" type="presOf" srcId="{F50904C8-7C2E-4693-A500-F9284CD74A29}" destId="{9EF99C59-F757-476D-99B7-DAFC80150E59}" srcOrd="0" destOrd="0" presId="urn:microsoft.com/office/officeart/2005/8/layout/vList2"/>
    <dgm:cxn modelId="{10C36F9F-AC5C-4DDD-9C3A-48E64545D458}" type="presParOf" srcId="{C2C52EB7-FFE1-4EAC-9283-A56C303C9D28}" destId="{B1E3F16A-B6B4-4FF5-8C3A-F5118682E45C}" srcOrd="0" destOrd="0" presId="urn:microsoft.com/office/officeart/2005/8/layout/vList2"/>
    <dgm:cxn modelId="{517D9FAB-864B-4103-9062-BF783E8498F7}" type="presParOf" srcId="{C2C52EB7-FFE1-4EAC-9283-A56C303C9D28}" destId="{62552F41-80C1-411F-A76B-27897D94ECC6}" srcOrd="1" destOrd="0" presId="urn:microsoft.com/office/officeart/2005/8/layout/vList2"/>
    <dgm:cxn modelId="{94B83F44-5B92-41F3-83F6-DE3CB1FA9BE5}" type="presParOf" srcId="{C2C52EB7-FFE1-4EAC-9283-A56C303C9D28}" destId="{9EF99C59-F757-476D-99B7-DAFC80150E59}" srcOrd="2" destOrd="0" presId="urn:microsoft.com/office/officeart/2005/8/layout/vList2"/>
    <dgm:cxn modelId="{5AA8FB7E-F8F1-47EE-8D69-2D940DB1CE54}" type="presParOf" srcId="{C2C52EB7-FFE1-4EAC-9283-A56C303C9D28}" destId="{B370F435-E998-4C9C-B88F-FA01EBE31C32}" srcOrd="3" destOrd="0" presId="urn:microsoft.com/office/officeart/2005/8/layout/vList2"/>
    <dgm:cxn modelId="{797396FA-E67A-4DDC-9968-8B1E723C65BC}" type="presParOf" srcId="{C2C52EB7-FFE1-4EAC-9283-A56C303C9D28}" destId="{559B10E9-A4E0-4FEA-BEC3-A07F6283C206}" srcOrd="4" destOrd="0" presId="urn:microsoft.com/office/officeart/2005/8/layout/vList2"/>
    <dgm:cxn modelId="{009846ED-37A9-4143-8F71-17FE1B7D38D0}" type="presParOf" srcId="{C2C52EB7-FFE1-4EAC-9283-A56C303C9D28}" destId="{B2A2FDCE-FD99-4DAD-B56C-839CD82E8181}" srcOrd="5" destOrd="0" presId="urn:microsoft.com/office/officeart/2005/8/layout/vList2"/>
    <dgm:cxn modelId="{74B6D53B-FFAB-4133-A3D5-EA5E59ED3F72}" type="presParOf" srcId="{C2C52EB7-FFE1-4EAC-9283-A56C303C9D28}" destId="{2B63875C-6241-4F4B-96FA-A6B6A075C100}" srcOrd="6" destOrd="0" presId="urn:microsoft.com/office/officeart/2005/8/layout/vList2"/>
    <dgm:cxn modelId="{AB7C4A3D-BF77-4639-9805-ED73BE539B49}" type="presParOf" srcId="{C2C52EB7-FFE1-4EAC-9283-A56C303C9D28}" destId="{85100E72-7741-4488-AA49-4ED7263011AF}" srcOrd="7" destOrd="0" presId="urn:microsoft.com/office/officeart/2005/8/layout/vList2"/>
    <dgm:cxn modelId="{202C5E46-BBBB-456E-B4B4-9A94558D3218}" type="presParOf" srcId="{C2C52EB7-FFE1-4EAC-9283-A56C303C9D28}" destId="{098C8204-D7E1-4942-BFB6-FEBA77461D5A}" srcOrd="8"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1357CBC4-BC52-40B6-B390-205BCB69A4EE}" type="doc">
      <dgm:prSet loTypeId="urn:microsoft.com/office/officeart/2005/8/layout/list1" loCatId="list" qsTypeId="urn:microsoft.com/office/officeart/2005/8/quickstyle/simple2" qsCatId="simple" csTypeId="urn:microsoft.com/office/officeart/2005/8/colors/accent3_2" csCatId="accent3"/>
      <dgm:spPr/>
      <dgm:t>
        <a:bodyPr/>
        <a:lstStyle/>
        <a:p>
          <a:endParaRPr lang="en-US"/>
        </a:p>
      </dgm:t>
    </dgm:pt>
    <dgm:pt modelId="{01C1C481-24A6-4A6A-B677-329CABBDD44F}">
      <dgm:prSet/>
      <dgm:spPr/>
      <dgm:t>
        <a:bodyPr/>
        <a:lstStyle/>
        <a:p>
          <a:r>
            <a:rPr lang="en-US"/>
            <a:t>Social media</a:t>
          </a:r>
        </a:p>
      </dgm:t>
    </dgm:pt>
    <dgm:pt modelId="{D72B09AA-B51B-40B1-A843-283E65C1B155}" type="parTrans" cxnId="{2115A8F8-D5B9-4835-B2FD-31E22AB95DAD}">
      <dgm:prSet/>
      <dgm:spPr/>
      <dgm:t>
        <a:bodyPr/>
        <a:lstStyle/>
        <a:p>
          <a:endParaRPr lang="en-US"/>
        </a:p>
      </dgm:t>
    </dgm:pt>
    <dgm:pt modelId="{1C640CF9-4557-4B21-9552-E27620A6E23E}" type="sibTrans" cxnId="{2115A8F8-D5B9-4835-B2FD-31E22AB95DAD}">
      <dgm:prSet/>
      <dgm:spPr/>
      <dgm:t>
        <a:bodyPr/>
        <a:lstStyle/>
        <a:p>
          <a:endParaRPr lang="en-US"/>
        </a:p>
      </dgm:t>
    </dgm:pt>
    <dgm:pt modelId="{E2B33577-0A25-4FAA-8A09-80EA4DB1053B}">
      <dgm:prSet/>
      <dgm:spPr/>
      <dgm:t>
        <a:bodyPr/>
        <a:lstStyle/>
        <a:p>
          <a:r>
            <a:rPr lang="en-US" baseline="0"/>
            <a:t>Facebook</a:t>
          </a:r>
          <a:endParaRPr lang="en-US"/>
        </a:p>
      </dgm:t>
    </dgm:pt>
    <dgm:pt modelId="{DB91506C-BBA4-4CAB-B747-9E1674E8E4C8}" type="parTrans" cxnId="{26AE96BC-9FCA-447C-800A-B65C850C7DC6}">
      <dgm:prSet/>
      <dgm:spPr/>
      <dgm:t>
        <a:bodyPr/>
        <a:lstStyle/>
        <a:p>
          <a:endParaRPr lang="en-US"/>
        </a:p>
      </dgm:t>
    </dgm:pt>
    <dgm:pt modelId="{915A9D93-7264-4E97-B4A5-82438DAFC09C}" type="sibTrans" cxnId="{26AE96BC-9FCA-447C-800A-B65C850C7DC6}">
      <dgm:prSet/>
      <dgm:spPr/>
      <dgm:t>
        <a:bodyPr/>
        <a:lstStyle/>
        <a:p>
          <a:endParaRPr lang="en-US"/>
        </a:p>
      </dgm:t>
    </dgm:pt>
    <dgm:pt modelId="{DE61129C-C0D9-4D96-BC23-0A6A68DC9A58}">
      <dgm:prSet/>
      <dgm:spPr/>
      <dgm:t>
        <a:bodyPr/>
        <a:lstStyle/>
        <a:p>
          <a:r>
            <a:rPr lang="en-US" baseline="0"/>
            <a:t>Instagram</a:t>
          </a:r>
          <a:endParaRPr lang="en-US"/>
        </a:p>
      </dgm:t>
    </dgm:pt>
    <dgm:pt modelId="{F096588C-BECD-4D03-B4CE-0B6E75B62258}" type="parTrans" cxnId="{895AAD03-B51B-4A55-B641-6DBC922707B8}">
      <dgm:prSet/>
      <dgm:spPr/>
      <dgm:t>
        <a:bodyPr/>
        <a:lstStyle/>
        <a:p>
          <a:endParaRPr lang="en-US"/>
        </a:p>
      </dgm:t>
    </dgm:pt>
    <dgm:pt modelId="{1CB515A9-6CD6-48C0-923E-758F68A3AF4B}" type="sibTrans" cxnId="{895AAD03-B51B-4A55-B641-6DBC922707B8}">
      <dgm:prSet/>
      <dgm:spPr/>
      <dgm:t>
        <a:bodyPr/>
        <a:lstStyle/>
        <a:p>
          <a:endParaRPr lang="en-US"/>
        </a:p>
      </dgm:t>
    </dgm:pt>
    <dgm:pt modelId="{C674495C-07F3-41D2-B611-91E5D0D70BAF}">
      <dgm:prSet/>
      <dgm:spPr/>
      <dgm:t>
        <a:bodyPr/>
        <a:lstStyle/>
        <a:p>
          <a:r>
            <a:rPr lang="en-US" baseline="0"/>
            <a:t>Twitter</a:t>
          </a:r>
          <a:endParaRPr lang="en-US"/>
        </a:p>
      </dgm:t>
    </dgm:pt>
    <dgm:pt modelId="{6954F25F-6151-4D7A-B37A-E13109C6D55A}" type="parTrans" cxnId="{143553C4-03DA-43ED-B165-0135D2C40535}">
      <dgm:prSet/>
      <dgm:spPr/>
      <dgm:t>
        <a:bodyPr/>
        <a:lstStyle/>
        <a:p>
          <a:endParaRPr lang="en-US"/>
        </a:p>
      </dgm:t>
    </dgm:pt>
    <dgm:pt modelId="{E03B7921-5B2F-4C19-9242-68DAAFE2DCB6}" type="sibTrans" cxnId="{143553C4-03DA-43ED-B165-0135D2C40535}">
      <dgm:prSet/>
      <dgm:spPr/>
      <dgm:t>
        <a:bodyPr/>
        <a:lstStyle/>
        <a:p>
          <a:endParaRPr lang="en-US"/>
        </a:p>
      </dgm:t>
    </dgm:pt>
    <dgm:pt modelId="{DC65C0B0-88B7-4510-9B07-FAF759EFC7E9}">
      <dgm:prSet/>
      <dgm:spPr/>
      <dgm:t>
        <a:bodyPr/>
        <a:lstStyle/>
        <a:p>
          <a:r>
            <a:rPr lang="en-US"/>
            <a:t>Newsletters</a:t>
          </a:r>
        </a:p>
      </dgm:t>
    </dgm:pt>
    <dgm:pt modelId="{8538912C-750C-4D55-8FC4-8617E5B45B28}" type="parTrans" cxnId="{966754B7-EB54-4FCE-A4AD-65BECB71A7B0}">
      <dgm:prSet/>
      <dgm:spPr/>
      <dgm:t>
        <a:bodyPr/>
        <a:lstStyle/>
        <a:p>
          <a:endParaRPr lang="en-US"/>
        </a:p>
      </dgm:t>
    </dgm:pt>
    <dgm:pt modelId="{BD1A53B7-C6E3-4A0A-B55F-4944526B27F0}" type="sibTrans" cxnId="{966754B7-EB54-4FCE-A4AD-65BECB71A7B0}">
      <dgm:prSet/>
      <dgm:spPr/>
      <dgm:t>
        <a:bodyPr/>
        <a:lstStyle/>
        <a:p>
          <a:endParaRPr lang="en-US"/>
        </a:p>
      </dgm:t>
    </dgm:pt>
    <dgm:pt modelId="{76460BE9-5A29-4A0C-87BF-ED465E8FA4C7}">
      <dgm:prSet/>
      <dgm:spPr/>
      <dgm:t>
        <a:bodyPr/>
        <a:lstStyle/>
        <a:p>
          <a:r>
            <a:rPr lang="en-US" baseline="0"/>
            <a:t>Bay News: Daily round-up of headlines and blogs from around the watershed.</a:t>
          </a:r>
          <a:endParaRPr lang="en-US"/>
        </a:p>
      </dgm:t>
    </dgm:pt>
    <dgm:pt modelId="{2DF2EDE5-7384-46BC-B550-CFBAF0E0DF2D}" type="parTrans" cxnId="{99EF31FC-D1F0-46C7-88F8-F17002CE09F5}">
      <dgm:prSet/>
      <dgm:spPr/>
      <dgm:t>
        <a:bodyPr/>
        <a:lstStyle/>
        <a:p>
          <a:endParaRPr lang="en-US"/>
        </a:p>
      </dgm:t>
    </dgm:pt>
    <dgm:pt modelId="{91B77B9F-8D2D-4EBD-B35A-3021FAD1F585}" type="sibTrans" cxnId="{99EF31FC-D1F0-46C7-88F8-F17002CE09F5}">
      <dgm:prSet/>
      <dgm:spPr/>
      <dgm:t>
        <a:bodyPr/>
        <a:lstStyle/>
        <a:p>
          <a:endParaRPr lang="en-US"/>
        </a:p>
      </dgm:t>
    </dgm:pt>
    <dgm:pt modelId="{5F8463E7-9119-492D-9AA3-5FC4B76F6409}">
      <dgm:prSet/>
      <dgm:spPr/>
      <dgm:t>
        <a:bodyPr/>
        <a:lstStyle/>
        <a:p>
          <a:r>
            <a:rPr lang="en-US" baseline="0"/>
            <a:t>Bay Brief: Weekly newsletter of jobs, internships, events, conferences and funding opportunities.</a:t>
          </a:r>
          <a:endParaRPr lang="en-US"/>
        </a:p>
      </dgm:t>
    </dgm:pt>
    <dgm:pt modelId="{4068C575-2A5C-49AA-8772-51EB8FA0FE80}" type="parTrans" cxnId="{4F54AAF3-31AD-4079-9F7F-2813E516253F}">
      <dgm:prSet/>
      <dgm:spPr/>
      <dgm:t>
        <a:bodyPr/>
        <a:lstStyle/>
        <a:p>
          <a:endParaRPr lang="en-US"/>
        </a:p>
      </dgm:t>
    </dgm:pt>
    <dgm:pt modelId="{84393D62-617F-4DC4-A42E-5E5EC70E7EC3}" type="sibTrans" cxnId="{4F54AAF3-31AD-4079-9F7F-2813E516253F}">
      <dgm:prSet/>
      <dgm:spPr/>
      <dgm:t>
        <a:bodyPr/>
        <a:lstStyle/>
        <a:p>
          <a:endParaRPr lang="en-US"/>
        </a:p>
      </dgm:t>
    </dgm:pt>
    <dgm:pt modelId="{A084F504-33FB-4B47-BAC7-269B7DEC4F9D}">
      <dgm:prSet/>
      <dgm:spPr/>
      <dgm:t>
        <a:bodyPr/>
        <a:lstStyle/>
        <a:p>
          <a:r>
            <a:rPr lang="en-US" baseline="0"/>
            <a:t>Chesapeake Currents: Monthly newsletter of CBP-produced news.</a:t>
          </a:r>
          <a:endParaRPr lang="en-US"/>
        </a:p>
      </dgm:t>
    </dgm:pt>
    <dgm:pt modelId="{148BF2D5-C4D2-41A9-B3AB-C5D9D26066E0}" type="parTrans" cxnId="{E322529C-FB31-47D0-9278-584DA94B3537}">
      <dgm:prSet/>
      <dgm:spPr/>
      <dgm:t>
        <a:bodyPr/>
        <a:lstStyle/>
        <a:p>
          <a:endParaRPr lang="en-US"/>
        </a:p>
      </dgm:t>
    </dgm:pt>
    <dgm:pt modelId="{B1994989-F3E6-48D3-9F92-D0752776B832}" type="sibTrans" cxnId="{E322529C-FB31-47D0-9278-584DA94B3537}">
      <dgm:prSet/>
      <dgm:spPr/>
      <dgm:t>
        <a:bodyPr/>
        <a:lstStyle/>
        <a:p>
          <a:endParaRPr lang="en-US"/>
        </a:p>
      </dgm:t>
    </dgm:pt>
    <dgm:pt modelId="{366FABE1-BCB9-4E64-B1D9-42E9DCAE5178}">
      <dgm:prSet/>
      <dgm:spPr/>
      <dgm:t>
        <a:bodyPr/>
        <a:lstStyle/>
        <a:p>
          <a:r>
            <a:rPr lang="en-US"/>
            <a:t>Blogs</a:t>
          </a:r>
        </a:p>
      </dgm:t>
    </dgm:pt>
    <dgm:pt modelId="{2EFE63D2-97AC-470C-A6B5-A185A1E2129A}" type="parTrans" cxnId="{3B2417D0-BC03-436D-BA3E-84175F62DB03}">
      <dgm:prSet/>
      <dgm:spPr/>
      <dgm:t>
        <a:bodyPr/>
        <a:lstStyle/>
        <a:p>
          <a:endParaRPr lang="en-US"/>
        </a:p>
      </dgm:t>
    </dgm:pt>
    <dgm:pt modelId="{0D23EBB6-D042-4D28-9389-899F8A81FE40}" type="sibTrans" cxnId="{3B2417D0-BC03-436D-BA3E-84175F62DB03}">
      <dgm:prSet/>
      <dgm:spPr/>
      <dgm:t>
        <a:bodyPr/>
        <a:lstStyle/>
        <a:p>
          <a:endParaRPr lang="en-US"/>
        </a:p>
      </dgm:t>
    </dgm:pt>
    <dgm:pt modelId="{BD35E1B5-1955-4490-BE90-8CF56A50513D}">
      <dgm:prSet/>
      <dgm:spPr/>
      <dgm:t>
        <a:bodyPr/>
        <a:lstStyle/>
        <a:p>
          <a:r>
            <a:rPr lang="en-US"/>
            <a:t>Events and exhibits</a:t>
          </a:r>
        </a:p>
      </dgm:t>
    </dgm:pt>
    <dgm:pt modelId="{B6FB5A6A-4707-4383-BDEF-AAFC7E1A6111}" type="parTrans" cxnId="{0EEB9DBE-3E8D-40EC-96F4-1D87E35BA50C}">
      <dgm:prSet/>
      <dgm:spPr/>
      <dgm:t>
        <a:bodyPr/>
        <a:lstStyle/>
        <a:p>
          <a:endParaRPr lang="en-US"/>
        </a:p>
      </dgm:t>
    </dgm:pt>
    <dgm:pt modelId="{513F638E-99A9-47B7-B6D6-A11ABADF5F6A}" type="sibTrans" cxnId="{0EEB9DBE-3E8D-40EC-96F4-1D87E35BA50C}">
      <dgm:prSet/>
      <dgm:spPr/>
      <dgm:t>
        <a:bodyPr/>
        <a:lstStyle/>
        <a:p>
          <a:endParaRPr lang="en-US"/>
        </a:p>
      </dgm:t>
    </dgm:pt>
    <dgm:pt modelId="{199014F4-B85D-4897-841E-7E3EB84C8BE3}" type="pres">
      <dgm:prSet presAssocID="{1357CBC4-BC52-40B6-B390-205BCB69A4EE}" presName="linear" presStyleCnt="0">
        <dgm:presLayoutVars>
          <dgm:dir/>
          <dgm:animLvl val="lvl"/>
          <dgm:resizeHandles val="exact"/>
        </dgm:presLayoutVars>
      </dgm:prSet>
      <dgm:spPr/>
    </dgm:pt>
    <dgm:pt modelId="{B0A5691C-4ACD-4EAC-AFED-C679CC7DCB36}" type="pres">
      <dgm:prSet presAssocID="{01C1C481-24A6-4A6A-B677-329CABBDD44F}" presName="parentLin" presStyleCnt="0"/>
      <dgm:spPr/>
    </dgm:pt>
    <dgm:pt modelId="{25DFF4FA-CA5B-462C-AB1B-47A6F5AEFF94}" type="pres">
      <dgm:prSet presAssocID="{01C1C481-24A6-4A6A-B677-329CABBDD44F}" presName="parentLeftMargin" presStyleLbl="node1" presStyleIdx="0" presStyleCnt="4"/>
      <dgm:spPr/>
    </dgm:pt>
    <dgm:pt modelId="{2653BAE1-9429-486A-A333-F07EED6DDBB3}" type="pres">
      <dgm:prSet presAssocID="{01C1C481-24A6-4A6A-B677-329CABBDD44F}" presName="parentText" presStyleLbl="node1" presStyleIdx="0" presStyleCnt="4">
        <dgm:presLayoutVars>
          <dgm:chMax val="0"/>
          <dgm:bulletEnabled val="1"/>
        </dgm:presLayoutVars>
      </dgm:prSet>
      <dgm:spPr/>
    </dgm:pt>
    <dgm:pt modelId="{311CAED3-0E02-4F15-A447-F7CB6F249398}" type="pres">
      <dgm:prSet presAssocID="{01C1C481-24A6-4A6A-B677-329CABBDD44F}" presName="negativeSpace" presStyleCnt="0"/>
      <dgm:spPr/>
    </dgm:pt>
    <dgm:pt modelId="{5C16F2A3-2A08-4030-B704-6DF92DA7A508}" type="pres">
      <dgm:prSet presAssocID="{01C1C481-24A6-4A6A-B677-329CABBDD44F}" presName="childText" presStyleLbl="conFgAcc1" presStyleIdx="0" presStyleCnt="4">
        <dgm:presLayoutVars>
          <dgm:bulletEnabled val="1"/>
        </dgm:presLayoutVars>
      </dgm:prSet>
      <dgm:spPr/>
    </dgm:pt>
    <dgm:pt modelId="{FA66AB84-A6A3-47C2-B2C7-416C08CAFD58}" type="pres">
      <dgm:prSet presAssocID="{1C640CF9-4557-4B21-9552-E27620A6E23E}" presName="spaceBetweenRectangles" presStyleCnt="0"/>
      <dgm:spPr/>
    </dgm:pt>
    <dgm:pt modelId="{DB1613D8-CB68-4E26-9B42-BB89335E46E2}" type="pres">
      <dgm:prSet presAssocID="{DC65C0B0-88B7-4510-9B07-FAF759EFC7E9}" presName="parentLin" presStyleCnt="0"/>
      <dgm:spPr/>
    </dgm:pt>
    <dgm:pt modelId="{4AFF134D-CA34-4B1A-A759-7C45DA79F5AB}" type="pres">
      <dgm:prSet presAssocID="{DC65C0B0-88B7-4510-9B07-FAF759EFC7E9}" presName="parentLeftMargin" presStyleLbl="node1" presStyleIdx="0" presStyleCnt="4"/>
      <dgm:spPr/>
    </dgm:pt>
    <dgm:pt modelId="{0FE1551C-E758-4BC0-A8B9-AD2D1DBAAD90}" type="pres">
      <dgm:prSet presAssocID="{DC65C0B0-88B7-4510-9B07-FAF759EFC7E9}" presName="parentText" presStyleLbl="node1" presStyleIdx="1" presStyleCnt="4">
        <dgm:presLayoutVars>
          <dgm:chMax val="0"/>
          <dgm:bulletEnabled val="1"/>
        </dgm:presLayoutVars>
      </dgm:prSet>
      <dgm:spPr/>
    </dgm:pt>
    <dgm:pt modelId="{A081541B-9EEF-4579-84BD-C265E8350FEF}" type="pres">
      <dgm:prSet presAssocID="{DC65C0B0-88B7-4510-9B07-FAF759EFC7E9}" presName="negativeSpace" presStyleCnt="0"/>
      <dgm:spPr/>
    </dgm:pt>
    <dgm:pt modelId="{435CB476-BE67-46E7-9DFA-D312485B6B2D}" type="pres">
      <dgm:prSet presAssocID="{DC65C0B0-88B7-4510-9B07-FAF759EFC7E9}" presName="childText" presStyleLbl="conFgAcc1" presStyleIdx="1" presStyleCnt="4">
        <dgm:presLayoutVars>
          <dgm:bulletEnabled val="1"/>
        </dgm:presLayoutVars>
      </dgm:prSet>
      <dgm:spPr/>
    </dgm:pt>
    <dgm:pt modelId="{9EA82A2F-FCCF-4B2A-9F80-E2175C738519}" type="pres">
      <dgm:prSet presAssocID="{BD1A53B7-C6E3-4A0A-B55F-4944526B27F0}" presName="spaceBetweenRectangles" presStyleCnt="0"/>
      <dgm:spPr/>
    </dgm:pt>
    <dgm:pt modelId="{D0FDC077-3AA6-440A-9162-6B2B8115118A}" type="pres">
      <dgm:prSet presAssocID="{366FABE1-BCB9-4E64-B1D9-42E9DCAE5178}" presName="parentLin" presStyleCnt="0"/>
      <dgm:spPr/>
    </dgm:pt>
    <dgm:pt modelId="{26D28689-6BCD-42B2-8658-A9A0B76CD667}" type="pres">
      <dgm:prSet presAssocID="{366FABE1-BCB9-4E64-B1D9-42E9DCAE5178}" presName="parentLeftMargin" presStyleLbl="node1" presStyleIdx="1" presStyleCnt="4"/>
      <dgm:spPr/>
    </dgm:pt>
    <dgm:pt modelId="{E1E456E6-F1BE-454D-92E7-34515AD150D6}" type="pres">
      <dgm:prSet presAssocID="{366FABE1-BCB9-4E64-B1D9-42E9DCAE5178}" presName="parentText" presStyleLbl="node1" presStyleIdx="2" presStyleCnt="4">
        <dgm:presLayoutVars>
          <dgm:chMax val="0"/>
          <dgm:bulletEnabled val="1"/>
        </dgm:presLayoutVars>
      </dgm:prSet>
      <dgm:spPr/>
    </dgm:pt>
    <dgm:pt modelId="{5F38896F-2C7A-4FA3-B07F-CD84B05A003D}" type="pres">
      <dgm:prSet presAssocID="{366FABE1-BCB9-4E64-B1D9-42E9DCAE5178}" presName="negativeSpace" presStyleCnt="0"/>
      <dgm:spPr/>
    </dgm:pt>
    <dgm:pt modelId="{9FB25D09-DD49-4C6B-9E9B-430D489D69D5}" type="pres">
      <dgm:prSet presAssocID="{366FABE1-BCB9-4E64-B1D9-42E9DCAE5178}" presName="childText" presStyleLbl="conFgAcc1" presStyleIdx="2" presStyleCnt="4">
        <dgm:presLayoutVars>
          <dgm:bulletEnabled val="1"/>
        </dgm:presLayoutVars>
      </dgm:prSet>
      <dgm:spPr/>
    </dgm:pt>
    <dgm:pt modelId="{50781199-727F-4849-BFEB-8C90E5C6777C}" type="pres">
      <dgm:prSet presAssocID="{0D23EBB6-D042-4D28-9389-899F8A81FE40}" presName="spaceBetweenRectangles" presStyleCnt="0"/>
      <dgm:spPr/>
    </dgm:pt>
    <dgm:pt modelId="{DE80CE03-50BA-4587-BAD9-1590AD5D98A6}" type="pres">
      <dgm:prSet presAssocID="{BD35E1B5-1955-4490-BE90-8CF56A50513D}" presName="parentLin" presStyleCnt="0"/>
      <dgm:spPr/>
    </dgm:pt>
    <dgm:pt modelId="{AD0DAF8E-E3F5-4041-9A5B-E819B1E07718}" type="pres">
      <dgm:prSet presAssocID="{BD35E1B5-1955-4490-BE90-8CF56A50513D}" presName="parentLeftMargin" presStyleLbl="node1" presStyleIdx="2" presStyleCnt="4"/>
      <dgm:spPr/>
    </dgm:pt>
    <dgm:pt modelId="{DFC8F70D-6029-49DB-81D0-523B7B49FFC2}" type="pres">
      <dgm:prSet presAssocID="{BD35E1B5-1955-4490-BE90-8CF56A50513D}" presName="parentText" presStyleLbl="node1" presStyleIdx="3" presStyleCnt="4">
        <dgm:presLayoutVars>
          <dgm:chMax val="0"/>
          <dgm:bulletEnabled val="1"/>
        </dgm:presLayoutVars>
      </dgm:prSet>
      <dgm:spPr/>
    </dgm:pt>
    <dgm:pt modelId="{A8D3B2AE-9B90-4F0C-8B83-6653715D50E8}" type="pres">
      <dgm:prSet presAssocID="{BD35E1B5-1955-4490-BE90-8CF56A50513D}" presName="negativeSpace" presStyleCnt="0"/>
      <dgm:spPr/>
    </dgm:pt>
    <dgm:pt modelId="{6E70E5DC-21DB-4F70-BF26-44E9D72B6028}" type="pres">
      <dgm:prSet presAssocID="{BD35E1B5-1955-4490-BE90-8CF56A50513D}" presName="childText" presStyleLbl="conFgAcc1" presStyleIdx="3" presStyleCnt="4">
        <dgm:presLayoutVars>
          <dgm:bulletEnabled val="1"/>
        </dgm:presLayoutVars>
      </dgm:prSet>
      <dgm:spPr/>
    </dgm:pt>
  </dgm:ptLst>
  <dgm:cxnLst>
    <dgm:cxn modelId="{895AAD03-B51B-4A55-B641-6DBC922707B8}" srcId="{01C1C481-24A6-4A6A-B677-329CABBDD44F}" destId="{DE61129C-C0D9-4D96-BC23-0A6A68DC9A58}" srcOrd="1" destOrd="0" parTransId="{F096588C-BECD-4D03-B4CE-0B6E75B62258}" sibTransId="{1CB515A9-6CD6-48C0-923E-758F68A3AF4B}"/>
    <dgm:cxn modelId="{F77E5917-705C-4DE0-900C-DC222BC49F34}" type="presOf" srcId="{A084F504-33FB-4B47-BAC7-269B7DEC4F9D}" destId="{435CB476-BE67-46E7-9DFA-D312485B6B2D}" srcOrd="0" destOrd="2" presId="urn:microsoft.com/office/officeart/2005/8/layout/list1"/>
    <dgm:cxn modelId="{E1AA991A-5052-4B40-B190-166690E7685C}" type="presOf" srcId="{76460BE9-5A29-4A0C-87BF-ED465E8FA4C7}" destId="{435CB476-BE67-46E7-9DFA-D312485B6B2D}" srcOrd="0" destOrd="0" presId="urn:microsoft.com/office/officeart/2005/8/layout/list1"/>
    <dgm:cxn modelId="{E00C5C39-D579-445D-8773-33C987816D84}" type="presOf" srcId="{DE61129C-C0D9-4D96-BC23-0A6A68DC9A58}" destId="{5C16F2A3-2A08-4030-B704-6DF92DA7A508}" srcOrd="0" destOrd="1" presId="urn:microsoft.com/office/officeart/2005/8/layout/list1"/>
    <dgm:cxn modelId="{A866253E-20AF-4185-8DCE-90C5F44F79E8}" type="presOf" srcId="{BD35E1B5-1955-4490-BE90-8CF56A50513D}" destId="{DFC8F70D-6029-49DB-81D0-523B7B49FFC2}" srcOrd="1" destOrd="0" presId="urn:microsoft.com/office/officeart/2005/8/layout/list1"/>
    <dgm:cxn modelId="{6B615F5F-3F58-425F-8E73-11F3958443E4}" type="presOf" srcId="{366FABE1-BCB9-4E64-B1D9-42E9DCAE5178}" destId="{E1E456E6-F1BE-454D-92E7-34515AD150D6}" srcOrd="1" destOrd="0" presId="urn:microsoft.com/office/officeart/2005/8/layout/list1"/>
    <dgm:cxn modelId="{3FFBCD5F-6F75-4BF4-AF1C-F1BB4352B141}" type="presOf" srcId="{366FABE1-BCB9-4E64-B1D9-42E9DCAE5178}" destId="{26D28689-6BCD-42B2-8658-A9A0B76CD667}" srcOrd="0" destOrd="0" presId="urn:microsoft.com/office/officeart/2005/8/layout/list1"/>
    <dgm:cxn modelId="{D4EBBC41-5B4E-450C-A598-82224D49B52A}" type="presOf" srcId="{DC65C0B0-88B7-4510-9B07-FAF759EFC7E9}" destId="{0FE1551C-E758-4BC0-A8B9-AD2D1DBAAD90}" srcOrd="1" destOrd="0" presId="urn:microsoft.com/office/officeart/2005/8/layout/list1"/>
    <dgm:cxn modelId="{EDC12794-1E7A-4E11-A082-83B769BEA192}" type="presOf" srcId="{01C1C481-24A6-4A6A-B677-329CABBDD44F}" destId="{2653BAE1-9429-486A-A333-F07EED6DDBB3}" srcOrd="1" destOrd="0" presId="urn:microsoft.com/office/officeart/2005/8/layout/list1"/>
    <dgm:cxn modelId="{E322529C-FB31-47D0-9278-584DA94B3537}" srcId="{DC65C0B0-88B7-4510-9B07-FAF759EFC7E9}" destId="{A084F504-33FB-4B47-BAC7-269B7DEC4F9D}" srcOrd="2" destOrd="0" parTransId="{148BF2D5-C4D2-41A9-B3AB-C5D9D26066E0}" sibTransId="{B1994989-F3E6-48D3-9F92-D0752776B832}"/>
    <dgm:cxn modelId="{DA383BB6-2DAD-4B0B-B96D-69B6B5515652}" type="presOf" srcId="{5F8463E7-9119-492D-9AA3-5FC4B76F6409}" destId="{435CB476-BE67-46E7-9DFA-D312485B6B2D}" srcOrd="0" destOrd="1" presId="urn:microsoft.com/office/officeart/2005/8/layout/list1"/>
    <dgm:cxn modelId="{966754B7-EB54-4FCE-A4AD-65BECB71A7B0}" srcId="{1357CBC4-BC52-40B6-B390-205BCB69A4EE}" destId="{DC65C0B0-88B7-4510-9B07-FAF759EFC7E9}" srcOrd="1" destOrd="0" parTransId="{8538912C-750C-4D55-8FC4-8617E5B45B28}" sibTransId="{BD1A53B7-C6E3-4A0A-B55F-4944526B27F0}"/>
    <dgm:cxn modelId="{A737C3B8-C6A0-4B7B-BACF-7280C1DEAAA7}" type="presOf" srcId="{01C1C481-24A6-4A6A-B677-329CABBDD44F}" destId="{25DFF4FA-CA5B-462C-AB1B-47A6F5AEFF94}" srcOrd="0" destOrd="0" presId="urn:microsoft.com/office/officeart/2005/8/layout/list1"/>
    <dgm:cxn modelId="{26AE96BC-9FCA-447C-800A-B65C850C7DC6}" srcId="{01C1C481-24A6-4A6A-B677-329CABBDD44F}" destId="{E2B33577-0A25-4FAA-8A09-80EA4DB1053B}" srcOrd="0" destOrd="0" parTransId="{DB91506C-BBA4-4CAB-B747-9E1674E8E4C8}" sibTransId="{915A9D93-7264-4E97-B4A5-82438DAFC09C}"/>
    <dgm:cxn modelId="{0EEB9DBE-3E8D-40EC-96F4-1D87E35BA50C}" srcId="{1357CBC4-BC52-40B6-B390-205BCB69A4EE}" destId="{BD35E1B5-1955-4490-BE90-8CF56A50513D}" srcOrd="3" destOrd="0" parTransId="{B6FB5A6A-4707-4383-BDEF-AAFC7E1A6111}" sibTransId="{513F638E-99A9-47B7-B6D6-A11ABADF5F6A}"/>
    <dgm:cxn modelId="{143553C4-03DA-43ED-B165-0135D2C40535}" srcId="{01C1C481-24A6-4A6A-B677-329CABBDD44F}" destId="{C674495C-07F3-41D2-B611-91E5D0D70BAF}" srcOrd="2" destOrd="0" parTransId="{6954F25F-6151-4D7A-B37A-E13109C6D55A}" sibTransId="{E03B7921-5B2F-4C19-9242-68DAAFE2DCB6}"/>
    <dgm:cxn modelId="{3B2417D0-BC03-436D-BA3E-84175F62DB03}" srcId="{1357CBC4-BC52-40B6-B390-205BCB69A4EE}" destId="{366FABE1-BCB9-4E64-B1D9-42E9DCAE5178}" srcOrd="2" destOrd="0" parTransId="{2EFE63D2-97AC-470C-A6B5-A185A1E2129A}" sibTransId="{0D23EBB6-D042-4D28-9389-899F8A81FE40}"/>
    <dgm:cxn modelId="{3399EBD3-7476-47C7-95B2-45E28813338C}" type="presOf" srcId="{C674495C-07F3-41D2-B611-91E5D0D70BAF}" destId="{5C16F2A3-2A08-4030-B704-6DF92DA7A508}" srcOrd="0" destOrd="2" presId="urn:microsoft.com/office/officeart/2005/8/layout/list1"/>
    <dgm:cxn modelId="{62E6CAD8-D26E-49B0-A05F-BA6EC8D2E715}" type="presOf" srcId="{1357CBC4-BC52-40B6-B390-205BCB69A4EE}" destId="{199014F4-B85D-4897-841E-7E3EB84C8BE3}" srcOrd="0" destOrd="0" presId="urn:microsoft.com/office/officeart/2005/8/layout/list1"/>
    <dgm:cxn modelId="{48692DDD-9D0D-4F71-A008-79CEAD4E72CE}" type="presOf" srcId="{BD35E1B5-1955-4490-BE90-8CF56A50513D}" destId="{AD0DAF8E-E3F5-4041-9A5B-E819B1E07718}" srcOrd="0" destOrd="0" presId="urn:microsoft.com/office/officeart/2005/8/layout/list1"/>
    <dgm:cxn modelId="{F65863EB-1606-48E1-A2C4-81739EFFC22A}" type="presOf" srcId="{E2B33577-0A25-4FAA-8A09-80EA4DB1053B}" destId="{5C16F2A3-2A08-4030-B704-6DF92DA7A508}" srcOrd="0" destOrd="0" presId="urn:microsoft.com/office/officeart/2005/8/layout/list1"/>
    <dgm:cxn modelId="{80DC2BF1-F885-4110-87F1-0F4FE9527A9E}" type="presOf" srcId="{DC65C0B0-88B7-4510-9B07-FAF759EFC7E9}" destId="{4AFF134D-CA34-4B1A-A759-7C45DA79F5AB}" srcOrd="0" destOrd="0" presId="urn:microsoft.com/office/officeart/2005/8/layout/list1"/>
    <dgm:cxn modelId="{4F54AAF3-31AD-4079-9F7F-2813E516253F}" srcId="{DC65C0B0-88B7-4510-9B07-FAF759EFC7E9}" destId="{5F8463E7-9119-492D-9AA3-5FC4B76F6409}" srcOrd="1" destOrd="0" parTransId="{4068C575-2A5C-49AA-8772-51EB8FA0FE80}" sibTransId="{84393D62-617F-4DC4-A42E-5E5EC70E7EC3}"/>
    <dgm:cxn modelId="{2115A8F8-D5B9-4835-B2FD-31E22AB95DAD}" srcId="{1357CBC4-BC52-40B6-B390-205BCB69A4EE}" destId="{01C1C481-24A6-4A6A-B677-329CABBDD44F}" srcOrd="0" destOrd="0" parTransId="{D72B09AA-B51B-40B1-A843-283E65C1B155}" sibTransId="{1C640CF9-4557-4B21-9552-E27620A6E23E}"/>
    <dgm:cxn modelId="{99EF31FC-D1F0-46C7-88F8-F17002CE09F5}" srcId="{DC65C0B0-88B7-4510-9B07-FAF759EFC7E9}" destId="{76460BE9-5A29-4A0C-87BF-ED465E8FA4C7}" srcOrd="0" destOrd="0" parTransId="{2DF2EDE5-7384-46BC-B550-CFBAF0E0DF2D}" sibTransId="{91B77B9F-8D2D-4EBD-B35A-3021FAD1F585}"/>
    <dgm:cxn modelId="{146C93B6-C8ED-48A8-B68D-10353B4D8C78}" type="presParOf" srcId="{199014F4-B85D-4897-841E-7E3EB84C8BE3}" destId="{B0A5691C-4ACD-4EAC-AFED-C679CC7DCB36}" srcOrd="0" destOrd="0" presId="urn:microsoft.com/office/officeart/2005/8/layout/list1"/>
    <dgm:cxn modelId="{4E5624FA-1921-4F08-8D17-D0A29F66BA49}" type="presParOf" srcId="{B0A5691C-4ACD-4EAC-AFED-C679CC7DCB36}" destId="{25DFF4FA-CA5B-462C-AB1B-47A6F5AEFF94}" srcOrd="0" destOrd="0" presId="urn:microsoft.com/office/officeart/2005/8/layout/list1"/>
    <dgm:cxn modelId="{B4219F40-ABB4-4155-B3A0-23245CAD9625}" type="presParOf" srcId="{B0A5691C-4ACD-4EAC-AFED-C679CC7DCB36}" destId="{2653BAE1-9429-486A-A333-F07EED6DDBB3}" srcOrd="1" destOrd="0" presId="urn:microsoft.com/office/officeart/2005/8/layout/list1"/>
    <dgm:cxn modelId="{544A51D7-760E-4B8E-B121-09B4F435535D}" type="presParOf" srcId="{199014F4-B85D-4897-841E-7E3EB84C8BE3}" destId="{311CAED3-0E02-4F15-A447-F7CB6F249398}" srcOrd="1" destOrd="0" presId="urn:microsoft.com/office/officeart/2005/8/layout/list1"/>
    <dgm:cxn modelId="{ABF3E5E9-358C-4B25-A6A6-F2216B7DA2BB}" type="presParOf" srcId="{199014F4-B85D-4897-841E-7E3EB84C8BE3}" destId="{5C16F2A3-2A08-4030-B704-6DF92DA7A508}" srcOrd="2" destOrd="0" presId="urn:microsoft.com/office/officeart/2005/8/layout/list1"/>
    <dgm:cxn modelId="{529D425A-E6FF-437F-A3C2-E7773AF3E8E8}" type="presParOf" srcId="{199014F4-B85D-4897-841E-7E3EB84C8BE3}" destId="{FA66AB84-A6A3-47C2-B2C7-416C08CAFD58}" srcOrd="3" destOrd="0" presId="urn:microsoft.com/office/officeart/2005/8/layout/list1"/>
    <dgm:cxn modelId="{D1BCE54D-5FC5-40C9-8EA8-99762637C87C}" type="presParOf" srcId="{199014F4-B85D-4897-841E-7E3EB84C8BE3}" destId="{DB1613D8-CB68-4E26-9B42-BB89335E46E2}" srcOrd="4" destOrd="0" presId="urn:microsoft.com/office/officeart/2005/8/layout/list1"/>
    <dgm:cxn modelId="{96ABE9DF-B59A-4D46-97B8-58950E8B13C5}" type="presParOf" srcId="{DB1613D8-CB68-4E26-9B42-BB89335E46E2}" destId="{4AFF134D-CA34-4B1A-A759-7C45DA79F5AB}" srcOrd="0" destOrd="0" presId="urn:microsoft.com/office/officeart/2005/8/layout/list1"/>
    <dgm:cxn modelId="{7073FAFE-33D6-42E9-8E33-03D8D3176AD1}" type="presParOf" srcId="{DB1613D8-CB68-4E26-9B42-BB89335E46E2}" destId="{0FE1551C-E758-4BC0-A8B9-AD2D1DBAAD90}" srcOrd="1" destOrd="0" presId="urn:microsoft.com/office/officeart/2005/8/layout/list1"/>
    <dgm:cxn modelId="{55DE6EFE-F4CD-4C6F-A8C0-070FA47CF78D}" type="presParOf" srcId="{199014F4-B85D-4897-841E-7E3EB84C8BE3}" destId="{A081541B-9EEF-4579-84BD-C265E8350FEF}" srcOrd="5" destOrd="0" presId="urn:microsoft.com/office/officeart/2005/8/layout/list1"/>
    <dgm:cxn modelId="{6785D457-C1B8-4472-9C63-FB76812D7184}" type="presParOf" srcId="{199014F4-B85D-4897-841E-7E3EB84C8BE3}" destId="{435CB476-BE67-46E7-9DFA-D312485B6B2D}" srcOrd="6" destOrd="0" presId="urn:microsoft.com/office/officeart/2005/8/layout/list1"/>
    <dgm:cxn modelId="{2F6E30BF-7C67-4F9F-BF0F-3EF0FF22D64A}" type="presParOf" srcId="{199014F4-B85D-4897-841E-7E3EB84C8BE3}" destId="{9EA82A2F-FCCF-4B2A-9F80-E2175C738519}" srcOrd="7" destOrd="0" presId="urn:microsoft.com/office/officeart/2005/8/layout/list1"/>
    <dgm:cxn modelId="{1DAF5D53-6D04-4345-AD60-9D910DA33058}" type="presParOf" srcId="{199014F4-B85D-4897-841E-7E3EB84C8BE3}" destId="{D0FDC077-3AA6-440A-9162-6B2B8115118A}" srcOrd="8" destOrd="0" presId="urn:microsoft.com/office/officeart/2005/8/layout/list1"/>
    <dgm:cxn modelId="{A292ECC9-8D80-4B69-B5F9-BECFB17826B7}" type="presParOf" srcId="{D0FDC077-3AA6-440A-9162-6B2B8115118A}" destId="{26D28689-6BCD-42B2-8658-A9A0B76CD667}" srcOrd="0" destOrd="0" presId="urn:microsoft.com/office/officeart/2005/8/layout/list1"/>
    <dgm:cxn modelId="{2E4FCFA6-AB9B-4FA1-AEC3-CD1972D576AF}" type="presParOf" srcId="{D0FDC077-3AA6-440A-9162-6B2B8115118A}" destId="{E1E456E6-F1BE-454D-92E7-34515AD150D6}" srcOrd="1" destOrd="0" presId="urn:microsoft.com/office/officeart/2005/8/layout/list1"/>
    <dgm:cxn modelId="{01BD9C67-7DF6-42E6-9F5F-417F4803AEAA}" type="presParOf" srcId="{199014F4-B85D-4897-841E-7E3EB84C8BE3}" destId="{5F38896F-2C7A-4FA3-B07F-CD84B05A003D}" srcOrd="9" destOrd="0" presId="urn:microsoft.com/office/officeart/2005/8/layout/list1"/>
    <dgm:cxn modelId="{EF2B9A24-BB10-4C3D-B44C-108BF833CF12}" type="presParOf" srcId="{199014F4-B85D-4897-841E-7E3EB84C8BE3}" destId="{9FB25D09-DD49-4C6B-9E9B-430D489D69D5}" srcOrd="10" destOrd="0" presId="urn:microsoft.com/office/officeart/2005/8/layout/list1"/>
    <dgm:cxn modelId="{E83848F9-D4DA-4F6B-AF31-EE16FA9AD741}" type="presParOf" srcId="{199014F4-B85D-4897-841E-7E3EB84C8BE3}" destId="{50781199-727F-4849-BFEB-8C90E5C6777C}" srcOrd="11" destOrd="0" presId="urn:microsoft.com/office/officeart/2005/8/layout/list1"/>
    <dgm:cxn modelId="{3C9C3C84-1C1A-453C-B80F-511ADF733F3D}" type="presParOf" srcId="{199014F4-B85D-4897-841E-7E3EB84C8BE3}" destId="{DE80CE03-50BA-4587-BAD9-1590AD5D98A6}" srcOrd="12" destOrd="0" presId="urn:microsoft.com/office/officeart/2005/8/layout/list1"/>
    <dgm:cxn modelId="{9F6F2402-97C8-4D3C-B391-DF0635F210E9}" type="presParOf" srcId="{DE80CE03-50BA-4587-BAD9-1590AD5D98A6}" destId="{AD0DAF8E-E3F5-4041-9A5B-E819B1E07718}" srcOrd="0" destOrd="0" presId="urn:microsoft.com/office/officeart/2005/8/layout/list1"/>
    <dgm:cxn modelId="{E58D0933-B8EF-43E9-AB51-A65946AE11BE}" type="presParOf" srcId="{DE80CE03-50BA-4587-BAD9-1590AD5D98A6}" destId="{DFC8F70D-6029-49DB-81D0-523B7B49FFC2}" srcOrd="1" destOrd="0" presId="urn:microsoft.com/office/officeart/2005/8/layout/list1"/>
    <dgm:cxn modelId="{DC059AC1-D48C-482C-8041-2197756C453E}" type="presParOf" srcId="{199014F4-B85D-4897-841E-7E3EB84C8BE3}" destId="{A8D3B2AE-9B90-4F0C-8B83-6653715D50E8}" srcOrd="13" destOrd="0" presId="urn:microsoft.com/office/officeart/2005/8/layout/list1"/>
    <dgm:cxn modelId="{B9D853EF-9BD5-4D45-A312-47BF05D85893}" type="presParOf" srcId="{199014F4-B85D-4897-841E-7E3EB84C8BE3}" destId="{6E70E5DC-21DB-4F70-BF26-44E9D72B6028}" srcOrd="14"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34234715-7C5D-4D02-BD2A-68E74A917465}" type="doc">
      <dgm:prSet loTypeId="urn:microsoft.com/office/officeart/2018/5/layout/IconCircleLabelList" loCatId="icon" qsTypeId="urn:microsoft.com/office/officeart/2005/8/quickstyle/simple1" qsCatId="simple" csTypeId="urn:microsoft.com/office/officeart/2018/5/colors/Iconchunking_neutralicon_colorful1" csCatId="colorful" phldr="1"/>
      <dgm:spPr/>
      <dgm:t>
        <a:bodyPr/>
        <a:lstStyle/>
        <a:p>
          <a:endParaRPr lang="en-US"/>
        </a:p>
      </dgm:t>
    </dgm:pt>
    <dgm:pt modelId="{E2372787-9136-4887-959C-3D83DAEC5D4A}">
      <dgm:prSet/>
      <dgm:spPr/>
      <dgm:t>
        <a:bodyPr/>
        <a:lstStyle/>
        <a:p>
          <a:pPr>
            <a:defRPr cap="all"/>
          </a:pPr>
          <a:r>
            <a:rPr lang="en-US"/>
            <a:t>Message testing</a:t>
          </a:r>
        </a:p>
      </dgm:t>
    </dgm:pt>
    <dgm:pt modelId="{29EBDA90-8E48-45EF-B7A1-95ABD3E83C7D}" type="parTrans" cxnId="{051F4AB6-0450-48D1-9BE6-337E279B73D7}">
      <dgm:prSet/>
      <dgm:spPr/>
      <dgm:t>
        <a:bodyPr/>
        <a:lstStyle/>
        <a:p>
          <a:endParaRPr lang="en-US"/>
        </a:p>
      </dgm:t>
    </dgm:pt>
    <dgm:pt modelId="{9E054702-6593-4338-8109-53FA0313FB2E}" type="sibTrans" cxnId="{051F4AB6-0450-48D1-9BE6-337E279B73D7}">
      <dgm:prSet/>
      <dgm:spPr/>
      <dgm:t>
        <a:bodyPr/>
        <a:lstStyle/>
        <a:p>
          <a:endParaRPr lang="en-US"/>
        </a:p>
      </dgm:t>
    </dgm:pt>
    <dgm:pt modelId="{C1C14BFE-BE50-4203-B812-AF5E681383ED}">
      <dgm:prSet/>
      <dgm:spPr/>
      <dgm:t>
        <a:bodyPr/>
        <a:lstStyle/>
        <a:p>
          <a:pPr>
            <a:defRPr cap="all"/>
          </a:pPr>
          <a:r>
            <a:rPr lang="en-US"/>
            <a:t>Networking</a:t>
          </a:r>
        </a:p>
      </dgm:t>
    </dgm:pt>
    <dgm:pt modelId="{59E54CF5-3045-474F-9F52-DA8A2484D7B5}" type="parTrans" cxnId="{F18F90E0-1DEB-4AD5-BFB7-0EC36C89BFD0}">
      <dgm:prSet/>
      <dgm:spPr/>
      <dgm:t>
        <a:bodyPr/>
        <a:lstStyle/>
        <a:p>
          <a:endParaRPr lang="en-US"/>
        </a:p>
      </dgm:t>
    </dgm:pt>
    <dgm:pt modelId="{51B3A100-1C0E-4DAC-9BC0-4F74438F4A6A}" type="sibTrans" cxnId="{F18F90E0-1DEB-4AD5-BFB7-0EC36C89BFD0}">
      <dgm:prSet/>
      <dgm:spPr/>
      <dgm:t>
        <a:bodyPr/>
        <a:lstStyle/>
        <a:p>
          <a:endParaRPr lang="en-US"/>
        </a:p>
      </dgm:t>
    </dgm:pt>
    <dgm:pt modelId="{E42418FC-B433-4528-AAD0-EF3DD69DEDC9}">
      <dgm:prSet/>
      <dgm:spPr/>
      <dgm:t>
        <a:bodyPr/>
        <a:lstStyle/>
        <a:p>
          <a:pPr>
            <a:defRPr cap="all"/>
          </a:pPr>
          <a:r>
            <a:rPr lang="en-US"/>
            <a:t>Provide feedback </a:t>
          </a:r>
        </a:p>
      </dgm:t>
    </dgm:pt>
    <dgm:pt modelId="{AFA28858-D87D-4469-8D49-B68F57397D41}" type="parTrans" cxnId="{D0669DED-2C6B-4983-994B-D838CCA34531}">
      <dgm:prSet/>
      <dgm:spPr/>
      <dgm:t>
        <a:bodyPr/>
        <a:lstStyle/>
        <a:p>
          <a:endParaRPr lang="en-US"/>
        </a:p>
      </dgm:t>
    </dgm:pt>
    <dgm:pt modelId="{E2884ABF-9DAE-4A54-A912-A6D460763394}" type="sibTrans" cxnId="{D0669DED-2C6B-4983-994B-D838CCA34531}">
      <dgm:prSet/>
      <dgm:spPr/>
      <dgm:t>
        <a:bodyPr/>
        <a:lstStyle/>
        <a:p>
          <a:endParaRPr lang="en-US"/>
        </a:p>
      </dgm:t>
    </dgm:pt>
    <dgm:pt modelId="{BC94FC82-77DE-4FD8-BB51-7BDC5870741E}" type="pres">
      <dgm:prSet presAssocID="{34234715-7C5D-4D02-BD2A-68E74A917465}" presName="root" presStyleCnt="0">
        <dgm:presLayoutVars>
          <dgm:dir/>
          <dgm:resizeHandles val="exact"/>
        </dgm:presLayoutVars>
      </dgm:prSet>
      <dgm:spPr/>
    </dgm:pt>
    <dgm:pt modelId="{A980358F-0DEB-4F03-9A52-5AACB8363DFD}" type="pres">
      <dgm:prSet presAssocID="{E2372787-9136-4887-959C-3D83DAEC5D4A}" presName="compNode" presStyleCnt="0"/>
      <dgm:spPr/>
    </dgm:pt>
    <dgm:pt modelId="{BF6EB776-1627-4A0A-8EAE-EB3A44AB689C}" type="pres">
      <dgm:prSet presAssocID="{E2372787-9136-4887-959C-3D83DAEC5D4A}" presName="iconBgRect" presStyleLbl="bgShp" presStyleIdx="0" presStyleCnt="3"/>
      <dgm:spPr/>
    </dgm:pt>
    <dgm:pt modelId="{B208A811-954E-48A3-BD83-7A297E7C5431}" type="pres">
      <dgm:prSet presAssocID="{E2372787-9136-4887-959C-3D83DAEC5D4A}"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Chat"/>
        </a:ext>
      </dgm:extLst>
    </dgm:pt>
    <dgm:pt modelId="{7D18F90B-9096-407D-A9C0-BE85634421FF}" type="pres">
      <dgm:prSet presAssocID="{E2372787-9136-4887-959C-3D83DAEC5D4A}" presName="spaceRect" presStyleCnt="0"/>
      <dgm:spPr/>
    </dgm:pt>
    <dgm:pt modelId="{3D79DE0C-CCC5-4E73-AED1-B985E6876A46}" type="pres">
      <dgm:prSet presAssocID="{E2372787-9136-4887-959C-3D83DAEC5D4A}" presName="textRect" presStyleLbl="revTx" presStyleIdx="0" presStyleCnt="3">
        <dgm:presLayoutVars>
          <dgm:chMax val="1"/>
          <dgm:chPref val="1"/>
        </dgm:presLayoutVars>
      </dgm:prSet>
      <dgm:spPr/>
    </dgm:pt>
    <dgm:pt modelId="{3CA95C38-748A-45A7-A486-AF9E05AA1241}" type="pres">
      <dgm:prSet presAssocID="{9E054702-6593-4338-8109-53FA0313FB2E}" presName="sibTrans" presStyleCnt="0"/>
      <dgm:spPr/>
    </dgm:pt>
    <dgm:pt modelId="{B956808B-C1B9-402F-864E-0509CD8789AD}" type="pres">
      <dgm:prSet presAssocID="{C1C14BFE-BE50-4203-B812-AF5E681383ED}" presName="compNode" presStyleCnt="0"/>
      <dgm:spPr/>
    </dgm:pt>
    <dgm:pt modelId="{05970A41-7A23-4538-8E38-A440C7C42CAC}" type="pres">
      <dgm:prSet presAssocID="{C1C14BFE-BE50-4203-B812-AF5E681383ED}" presName="iconBgRect" presStyleLbl="bgShp" presStyleIdx="1" presStyleCnt="3"/>
      <dgm:spPr/>
    </dgm:pt>
    <dgm:pt modelId="{924A2320-B7EF-4A4F-B307-299EB7904CD7}" type="pres">
      <dgm:prSet presAssocID="{C1C14BFE-BE50-4203-B812-AF5E681383ED}"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Handshake"/>
        </a:ext>
      </dgm:extLst>
    </dgm:pt>
    <dgm:pt modelId="{F1F7C0C0-6C98-40BC-9915-0A13A9D06329}" type="pres">
      <dgm:prSet presAssocID="{C1C14BFE-BE50-4203-B812-AF5E681383ED}" presName="spaceRect" presStyleCnt="0"/>
      <dgm:spPr/>
    </dgm:pt>
    <dgm:pt modelId="{2AC41694-9D5C-4F84-86C3-72E708870418}" type="pres">
      <dgm:prSet presAssocID="{C1C14BFE-BE50-4203-B812-AF5E681383ED}" presName="textRect" presStyleLbl="revTx" presStyleIdx="1" presStyleCnt="3">
        <dgm:presLayoutVars>
          <dgm:chMax val="1"/>
          <dgm:chPref val="1"/>
        </dgm:presLayoutVars>
      </dgm:prSet>
      <dgm:spPr/>
    </dgm:pt>
    <dgm:pt modelId="{13EF2B3B-2549-4C48-AB34-E75260051064}" type="pres">
      <dgm:prSet presAssocID="{51B3A100-1C0E-4DAC-9BC0-4F74438F4A6A}" presName="sibTrans" presStyleCnt="0"/>
      <dgm:spPr/>
    </dgm:pt>
    <dgm:pt modelId="{9668A745-78AD-445A-81B3-00ED2EC623D6}" type="pres">
      <dgm:prSet presAssocID="{E42418FC-B433-4528-AAD0-EF3DD69DEDC9}" presName="compNode" presStyleCnt="0"/>
      <dgm:spPr/>
    </dgm:pt>
    <dgm:pt modelId="{0AFDBCE6-9961-487B-AA63-5FBFCFD77154}" type="pres">
      <dgm:prSet presAssocID="{E42418FC-B433-4528-AAD0-EF3DD69DEDC9}" presName="iconBgRect" presStyleLbl="bgShp" presStyleIdx="2" presStyleCnt="3"/>
      <dgm:spPr/>
    </dgm:pt>
    <dgm:pt modelId="{F6C0C88D-1AAF-4151-A4C4-0970811B4B78}" type="pres">
      <dgm:prSet presAssocID="{E42418FC-B433-4528-AAD0-EF3DD69DEDC9}"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Checkmark"/>
        </a:ext>
      </dgm:extLst>
    </dgm:pt>
    <dgm:pt modelId="{BB86FD11-E4F3-49D5-B40F-2B234F4E5517}" type="pres">
      <dgm:prSet presAssocID="{E42418FC-B433-4528-AAD0-EF3DD69DEDC9}" presName="spaceRect" presStyleCnt="0"/>
      <dgm:spPr/>
    </dgm:pt>
    <dgm:pt modelId="{A33777CA-8D81-4139-A1CE-D3A93769FABD}" type="pres">
      <dgm:prSet presAssocID="{E42418FC-B433-4528-AAD0-EF3DD69DEDC9}" presName="textRect" presStyleLbl="revTx" presStyleIdx="2" presStyleCnt="3">
        <dgm:presLayoutVars>
          <dgm:chMax val="1"/>
          <dgm:chPref val="1"/>
        </dgm:presLayoutVars>
      </dgm:prSet>
      <dgm:spPr/>
    </dgm:pt>
  </dgm:ptLst>
  <dgm:cxnLst>
    <dgm:cxn modelId="{D781793A-3AE2-4E23-A58F-5DF575934D1D}" type="presOf" srcId="{E42418FC-B433-4528-AAD0-EF3DD69DEDC9}" destId="{A33777CA-8D81-4139-A1CE-D3A93769FABD}" srcOrd="0" destOrd="0" presId="urn:microsoft.com/office/officeart/2018/5/layout/IconCircleLabelList"/>
    <dgm:cxn modelId="{051F4AB6-0450-48D1-9BE6-337E279B73D7}" srcId="{34234715-7C5D-4D02-BD2A-68E74A917465}" destId="{E2372787-9136-4887-959C-3D83DAEC5D4A}" srcOrd="0" destOrd="0" parTransId="{29EBDA90-8E48-45EF-B7A1-95ABD3E83C7D}" sibTransId="{9E054702-6593-4338-8109-53FA0313FB2E}"/>
    <dgm:cxn modelId="{655812B9-0FBF-4AE6-AE82-E3067822DBFF}" type="presOf" srcId="{C1C14BFE-BE50-4203-B812-AF5E681383ED}" destId="{2AC41694-9D5C-4F84-86C3-72E708870418}" srcOrd="0" destOrd="0" presId="urn:microsoft.com/office/officeart/2018/5/layout/IconCircleLabelList"/>
    <dgm:cxn modelId="{F18F90E0-1DEB-4AD5-BFB7-0EC36C89BFD0}" srcId="{34234715-7C5D-4D02-BD2A-68E74A917465}" destId="{C1C14BFE-BE50-4203-B812-AF5E681383ED}" srcOrd="1" destOrd="0" parTransId="{59E54CF5-3045-474F-9F52-DA8A2484D7B5}" sibTransId="{51B3A100-1C0E-4DAC-9BC0-4F74438F4A6A}"/>
    <dgm:cxn modelId="{D0669DED-2C6B-4983-994B-D838CCA34531}" srcId="{34234715-7C5D-4D02-BD2A-68E74A917465}" destId="{E42418FC-B433-4528-AAD0-EF3DD69DEDC9}" srcOrd="2" destOrd="0" parTransId="{AFA28858-D87D-4469-8D49-B68F57397D41}" sibTransId="{E2884ABF-9DAE-4A54-A912-A6D460763394}"/>
    <dgm:cxn modelId="{63345FF4-8957-4935-9725-575BE74F6C88}" type="presOf" srcId="{34234715-7C5D-4D02-BD2A-68E74A917465}" destId="{BC94FC82-77DE-4FD8-BB51-7BDC5870741E}" srcOrd="0" destOrd="0" presId="urn:microsoft.com/office/officeart/2018/5/layout/IconCircleLabelList"/>
    <dgm:cxn modelId="{3D40EEF7-04CC-419E-90D2-8A94260CA27C}" type="presOf" srcId="{E2372787-9136-4887-959C-3D83DAEC5D4A}" destId="{3D79DE0C-CCC5-4E73-AED1-B985E6876A46}" srcOrd="0" destOrd="0" presId="urn:microsoft.com/office/officeart/2018/5/layout/IconCircleLabelList"/>
    <dgm:cxn modelId="{62DF1E2C-9927-4D94-9547-802EAB6A34B0}" type="presParOf" srcId="{BC94FC82-77DE-4FD8-BB51-7BDC5870741E}" destId="{A980358F-0DEB-4F03-9A52-5AACB8363DFD}" srcOrd="0" destOrd="0" presId="urn:microsoft.com/office/officeart/2018/5/layout/IconCircleLabelList"/>
    <dgm:cxn modelId="{14930648-FC87-43F0-A704-73F2C1F6D045}" type="presParOf" srcId="{A980358F-0DEB-4F03-9A52-5AACB8363DFD}" destId="{BF6EB776-1627-4A0A-8EAE-EB3A44AB689C}" srcOrd="0" destOrd="0" presId="urn:microsoft.com/office/officeart/2018/5/layout/IconCircleLabelList"/>
    <dgm:cxn modelId="{48DFD493-0132-4861-B5CE-11D605DA102F}" type="presParOf" srcId="{A980358F-0DEB-4F03-9A52-5AACB8363DFD}" destId="{B208A811-954E-48A3-BD83-7A297E7C5431}" srcOrd="1" destOrd="0" presId="urn:microsoft.com/office/officeart/2018/5/layout/IconCircleLabelList"/>
    <dgm:cxn modelId="{A52BDA99-77D0-423D-8809-BF1863331232}" type="presParOf" srcId="{A980358F-0DEB-4F03-9A52-5AACB8363DFD}" destId="{7D18F90B-9096-407D-A9C0-BE85634421FF}" srcOrd="2" destOrd="0" presId="urn:microsoft.com/office/officeart/2018/5/layout/IconCircleLabelList"/>
    <dgm:cxn modelId="{08FC564D-F6CC-48B1-B9AD-8C2970BF5DFF}" type="presParOf" srcId="{A980358F-0DEB-4F03-9A52-5AACB8363DFD}" destId="{3D79DE0C-CCC5-4E73-AED1-B985E6876A46}" srcOrd="3" destOrd="0" presId="urn:microsoft.com/office/officeart/2018/5/layout/IconCircleLabelList"/>
    <dgm:cxn modelId="{AED16341-F209-49E4-85AC-6507E19459BE}" type="presParOf" srcId="{BC94FC82-77DE-4FD8-BB51-7BDC5870741E}" destId="{3CA95C38-748A-45A7-A486-AF9E05AA1241}" srcOrd="1" destOrd="0" presId="urn:microsoft.com/office/officeart/2018/5/layout/IconCircleLabelList"/>
    <dgm:cxn modelId="{DA9114D1-2344-4C56-8CD4-F4F8FA12F48E}" type="presParOf" srcId="{BC94FC82-77DE-4FD8-BB51-7BDC5870741E}" destId="{B956808B-C1B9-402F-864E-0509CD8789AD}" srcOrd="2" destOrd="0" presId="urn:microsoft.com/office/officeart/2018/5/layout/IconCircleLabelList"/>
    <dgm:cxn modelId="{30C5DF91-41CF-46B4-8DFA-4998CF99F4D9}" type="presParOf" srcId="{B956808B-C1B9-402F-864E-0509CD8789AD}" destId="{05970A41-7A23-4538-8E38-A440C7C42CAC}" srcOrd="0" destOrd="0" presId="urn:microsoft.com/office/officeart/2018/5/layout/IconCircleLabelList"/>
    <dgm:cxn modelId="{9B3212CE-967F-400C-BE81-B141EADAE7FA}" type="presParOf" srcId="{B956808B-C1B9-402F-864E-0509CD8789AD}" destId="{924A2320-B7EF-4A4F-B307-299EB7904CD7}" srcOrd="1" destOrd="0" presId="urn:microsoft.com/office/officeart/2018/5/layout/IconCircleLabelList"/>
    <dgm:cxn modelId="{59DD787A-9C4F-4A25-A255-46DC8B2070E8}" type="presParOf" srcId="{B956808B-C1B9-402F-864E-0509CD8789AD}" destId="{F1F7C0C0-6C98-40BC-9915-0A13A9D06329}" srcOrd="2" destOrd="0" presId="urn:microsoft.com/office/officeart/2018/5/layout/IconCircleLabelList"/>
    <dgm:cxn modelId="{10F35558-AFF5-4C54-A533-F5AEEF79DEE0}" type="presParOf" srcId="{B956808B-C1B9-402F-864E-0509CD8789AD}" destId="{2AC41694-9D5C-4F84-86C3-72E708870418}" srcOrd="3" destOrd="0" presId="urn:microsoft.com/office/officeart/2018/5/layout/IconCircleLabelList"/>
    <dgm:cxn modelId="{DB558E35-8E43-420C-B99A-2432BD8DA1EA}" type="presParOf" srcId="{BC94FC82-77DE-4FD8-BB51-7BDC5870741E}" destId="{13EF2B3B-2549-4C48-AB34-E75260051064}" srcOrd="3" destOrd="0" presId="urn:microsoft.com/office/officeart/2018/5/layout/IconCircleLabelList"/>
    <dgm:cxn modelId="{3A49EE0F-EE23-4709-9629-630669A32F14}" type="presParOf" srcId="{BC94FC82-77DE-4FD8-BB51-7BDC5870741E}" destId="{9668A745-78AD-445A-81B3-00ED2EC623D6}" srcOrd="4" destOrd="0" presId="urn:microsoft.com/office/officeart/2018/5/layout/IconCircleLabelList"/>
    <dgm:cxn modelId="{5F46914B-D891-4122-94AC-98DB68DB3DCB}" type="presParOf" srcId="{9668A745-78AD-445A-81B3-00ED2EC623D6}" destId="{0AFDBCE6-9961-487B-AA63-5FBFCFD77154}" srcOrd="0" destOrd="0" presId="urn:microsoft.com/office/officeart/2018/5/layout/IconCircleLabelList"/>
    <dgm:cxn modelId="{48EA2757-8CA4-4A43-AA6E-656712D4D950}" type="presParOf" srcId="{9668A745-78AD-445A-81B3-00ED2EC623D6}" destId="{F6C0C88D-1AAF-4151-A4C4-0970811B4B78}" srcOrd="1" destOrd="0" presId="urn:microsoft.com/office/officeart/2018/5/layout/IconCircleLabelList"/>
    <dgm:cxn modelId="{B2DDD4B3-26E4-44B2-91E0-C2C6330B7957}" type="presParOf" srcId="{9668A745-78AD-445A-81B3-00ED2EC623D6}" destId="{BB86FD11-E4F3-49D5-B40F-2B234F4E5517}" srcOrd="2" destOrd="0" presId="urn:microsoft.com/office/officeart/2018/5/layout/IconCircleLabelList"/>
    <dgm:cxn modelId="{3BE2B1E7-95FB-42A1-ABB4-F21EFC931354}" type="presParOf" srcId="{9668A745-78AD-445A-81B3-00ED2EC623D6}" destId="{A33777CA-8D81-4139-A1CE-D3A93769FABD}" srcOrd="3" destOrd="0" presId="urn:microsoft.com/office/officeart/2018/5/layout/IconCircle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10B31B3-13F6-4045-A75C-CFDD68E37BEF}">
      <dsp:nvSpPr>
        <dsp:cNvPr id="0" name=""/>
        <dsp:cNvSpPr/>
      </dsp:nvSpPr>
      <dsp:spPr>
        <a:xfrm>
          <a:off x="0" y="14684"/>
          <a:ext cx="7221992" cy="359774"/>
        </a:xfrm>
        <a:prstGeom prst="roundRect">
          <a:avLst/>
        </a:prstGeom>
        <a:solidFill>
          <a:schemeClr val="accent2">
            <a:hueOff val="0"/>
            <a:satOff val="0"/>
            <a:lumOff val="0"/>
            <a:alphaOff val="0"/>
          </a:schemeClr>
        </a:solidFill>
        <a:ln w="22225"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kern="1200"/>
            <a:t>Intended use of document</a:t>
          </a:r>
        </a:p>
      </dsp:txBody>
      <dsp:txXfrm>
        <a:off x="17563" y="32247"/>
        <a:ext cx="7186866" cy="324648"/>
      </dsp:txXfrm>
    </dsp:sp>
    <dsp:sp modelId="{F140640E-315B-4CD9-AFE8-88757AA3583B}">
      <dsp:nvSpPr>
        <dsp:cNvPr id="0" name=""/>
        <dsp:cNvSpPr/>
      </dsp:nvSpPr>
      <dsp:spPr>
        <a:xfrm>
          <a:off x="0" y="417659"/>
          <a:ext cx="7221992" cy="359774"/>
        </a:xfrm>
        <a:prstGeom prst="roundRect">
          <a:avLst/>
        </a:prstGeom>
        <a:solidFill>
          <a:schemeClr val="accent2">
            <a:hueOff val="-120655"/>
            <a:satOff val="4576"/>
            <a:lumOff val="-2505"/>
            <a:alphaOff val="0"/>
          </a:schemeClr>
        </a:solidFill>
        <a:ln w="22225"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kern="1200"/>
            <a:t>Background</a:t>
          </a:r>
        </a:p>
      </dsp:txBody>
      <dsp:txXfrm>
        <a:off x="17563" y="435222"/>
        <a:ext cx="7186866" cy="324648"/>
      </dsp:txXfrm>
    </dsp:sp>
    <dsp:sp modelId="{8D91FD27-5859-4920-A8B5-A700850D32B9}">
      <dsp:nvSpPr>
        <dsp:cNvPr id="0" name=""/>
        <dsp:cNvSpPr/>
      </dsp:nvSpPr>
      <dsp:spPr>
        <a:xfrm>
          <a:off x="0" y="820634"/>
          <a:ext cx="7221992" cy="359774"/>
        </a:xfrm>
        <a:prstGeom prst="roundRect">
          <a:avLst/>
        </a:prstGeom>
        <a:solidFill>
          <a:schemeClr val="accent2">
            <a:hueOff val="-241310"/>
            <a:satOff val="9153"/>
            <a:lumOff val="-5010"/>
            <a:alphaOff val="0"/>
          </a:schemeClr>
        </a:solidFill>
        <a:ln w="22225"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kern="1200"/>
            <a:t>Key points</a:t>
          </a:r>
        </a:p>
      </dsp:txBody>
      <dsp:txXfrm>
        <a:off x="17563" y="838197"/>
        <a:ext cx="7186866" cy="324648"/>
      </dsp:txXfrm>
    </dsp:sp>
    <dsp:sp modelId="{B23672B0-64DB-4B01-8E25-132A02B4CFA4}">
      <dsp:nvSpPr>
        <dsp:cNvPr id="0" name=""/>
        <dsp:cNvSpPr/>
      </dsp:nvSpPr>
      <dsp:spPr>
        <a:xfrm>
          <a:off x="0" y="1223609"/>
          <a:ext cx="7221992" cy="359774"/>
        </a:xfrm>
        <a:prstGeom prst="roundRect">
          <a:avLst/>
        </a:prstGeom>
        <a:solidFill>
          <a:schemeClr val="accent2">
            <a:hueOff val="-361964"/>
            <a:satOff val="13729"/>
            <a:lumOff val="-7516"/>
            <a:alphaOff val="0"/>
          </a:schemeClr>
        </a:solidFill>
        <a:ln w="22225"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kern="1200"/>
            <a:t>Placement and promotion</a:t>
          </a:r>
        </a:p>
      </dsp:txBody>
      <dsp:txXfrm>
        <a:off x="17563" y="1241172"/>
        <a:ext cx="7186866" cy="324648"/>
      </dsp:txXfrm>
    </dsp:sp>
    <dsp:sp modelId="{A84D878A-7FAF-41B8-A4B4-572DD833FE24}">
      <dsp:nvSpPr>
        <dsp:cNvPr id="0" name=""/>
        <dsp:cNvSpPr/>
      </dsp:nvSpPr>
      <dsp:spPr>
        <a:xfrm>
          <a:off x="0" y="1626584"/>
          <a:ext cx="7221992" cy="359774"/>
        </a:xfrm>
        <a:prstGeom prst="roundRect">
          <a:avLst/>
        </a:prstGeom>
        <a:solidFill>
          <a:schemeClr val="accent2">
            <a:hueOff val="-482619"/>
            <a:satOff val="18306"/>
            <a:lumOff val="-10021"/>
            <a:alphaOff val="0"/>
          </a:schemeClr>
        </a:solidFill>
        <a:ln w="22225"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kern="1200"/>
            <a:t>Guidance for individual panel usage</a:t>
          </a:r>
        </a:p>
      </dsp:txBody>
      <dsp:txXfrm>
        <a:off x="17563" y="1644147"/>
        <a:ext cx="7186866" cy="324648"/>
      </dsp:txXfrm>
    </dsp:sp>
    <dsp:sp modelId="{37E2547F-23C5-46F0-99D4-0091993E3E5D}">
      <dsp:nvSpPr>
        <dsp:cNvPr id="0" name=""/>
        <dsp:cNvSpPr/>
      </dsp:nvSpPr>
      <dsp:spPr>
        <a:xfrm>
          <a:off x="0" y="2029559"/>
          <a:ext cx="7221992" cy="359774"/>
        </a:xfrm>
        <a:prstGeom prst="roundRect">
          <a:avLst/>
        </a:prstGeom>
        <a:solidFill>
          <a:schemeClr val="accent2">
            <a:hueOff val="-603274"/>
            <a:satOff val="22882"/>
            <a:lumOff val="-12526"/>
            <a:alphaOff val="0"/>
          </a:schemeClr>
        </a:solidFill>
        <a:ln w="22225"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kern="1200"/>
            <a:t>Pilot Study results</a:t>
          </a:r>
        </a:p>
      </dsp:txBody>
      <dsp:txXfrm>
        <a:off x="17563" y="2047122"/>
        <a:ext cx="7186866" cy="324648"/>
      </dsp:txXfrm>
    </dsp:sp>
    <dsp:sp modelId="{E33F0FDA-3AC5-4C4A-8CC0-EF6342438248}">
      <dsp:nvSpPr>
        <dsp:cNvPr id="0" name=""/>
        <dsp:cNvSpPr/>
      </dsp:nvSpPr>
      <dsp:spPr>
        <a:xfrm>
          <a:off x="0" y="2432534"/>
          <a:ext cx="7221992" cy="359774"/>
        </a:xfrm>
        <a:prstGeom prst="roundRect">
          <a:avLst/>
        </a:prstGeom>
        <a:solidFill>
          <a:schemeClr val="accent2">
            <a:hueOff val="-723929"/>
            <a:satOff val="27459"/>
            <a:lumOff val="-15031"/>
            <a:alphaOff val="0"/>
          </a:schemeClr>
        </a:solidFill>
        <a:ln w="22225"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kern="1200"/>
            <a:t>Tips for Success</a:t>
          </a:r>
        </a:p>
      </dsp:txBody>
      <dsp:txXfrm>
        <a:off x="17563" y="2450097"/>
        <a:ext cx="7186866" cy="324648"/>
      </dsp:txXfrm>
    </dsp:sp>
    <dsp:sp modelId="{9632C862-4EA7-4F16-B4DE-2A66A87736C4}">
      <dsp:nvSpPr>
        <dsp:cNvPr id="0" name=""/>
        <dsp:cNvSpPr/>
      </dsp:nvSpPr>
      <dsp:spPr>
        <a:xfrm>
          <a:off x="0" y="2835509"/>
          <a:ext cx="7221992" cy="359774"/>
        </a:xfrm>
        <a:prstGeom prst="roundRect">
          <a:avLst/>
        </a:prstGeom>
        <a:solidFill>
          <a:schemeClr val="accent2">
            <a:hueOff val="-844584"/>
            <a:satOff val="32035"/>
            <a:lumOff val="-17537"/>
            <a:alphaOff val="0"/>
          </a:schemeClr>
        </a:solidFill>
        <a:ln w="22225"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kern="1200"/>
            <a:t>Tips to Encourage Behavior Change</a:t>
          </a:r>
        </a:p>
      </dsp:txBody>
      <dsp:txXfrm>
        <a:off x="17563" y="2853072"/>
        <a:ext cx="7186866" cy="324648"/>
      </dsp:txXfrm>
    </dsp:sp>
    <dsp:sp modelId="{9D8F99C2-FD94-4BCE-B4FC-222601D2BEDD}">
      <dsp:nvSpPr>
        <dsp:cNvPr id="0" name=""/>
        <dsp:cNvSpPr/>
      </dsp:nvSpPr>
      <dsp:spPr>
        <a:xfrm>
          <a:off x="0" y="3238484"/>
          <a:ext cx="7221992" cy="359774"/>
        </a:xfrm>
        <a:prstGeom prst="roundRect">
          <a:avLst/>
        </a:prstGeom>
        <a:solidFill>
          <a:schemeClr val="accent2">
            <a:hueOff val="-965238"/>
            <a:satOff val="36612"/>
            <a:lumOff val="-20042"/>
            <a:alphaOff val="0"/>
          </a:schemeClr>
        </a:solidFill>
        <a:ln w="22225"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kern="1200"/>
            <a:t>Managing and Customizing Files</a:t>
          </a:r>
        </a:p>
      </dsp:txBody>
      <dsp:txXfrm>
        <a:off x="17563" y="3256047"/>
        <a:ext cx="7186866" cy="324648"/>
      </dsp:txXfrm>
    </dsp:sp>
    <dsp:sp modelId="{0611A288-20F4-43A7-8ADA-EA85368CD78B}">
      <dsp:nvSpPr>
        <dsp:cNvPr id="0" name=""/>
        <dsp:cNvSpPr/>
      </dsp:nvSpPr>
      <dsp:spPr>
        <a:xfrm>
          <a:off x="0" y="3641459"/>
          <a:ext cx="7221992" cy="359774"/>
        </a:xfrm>
        <a:prstGeom prst="roundRect">
          <a:avLst/>
        </a:prstGeom>
        <a:solidFill>
          <a:schemeClr val="accent2">
            <a:hueOff val="-1085893"/>
            <a:satOff val="41188"/>
            <a:lumOff val="-22547"/>
            <a:alphaOff val="0"/>
          </a:schemeClr>
        </a:solidFill>
        <a:ln w="22225"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kern="1200"/>
            <a:t>Appendices</a:t>
          </a:r>
        </a:p>
      </dsp:txBody>
      <dsp:txXfrm>
        <a:off x="17563" y="3659022"/>
        <a:ext cx="7186866" cy="32464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AE6234C-6896-4FBB-8A1F-4E82F94DA96C}">
      <dsp:nvSpPr>
        <dsp:cNvPr id="0" name=""/>
        <dsp:cNvSpPr/>
      </dsp:nvSpPr>
      <dsp:spPr>
        <a:xfrm>
          <a:off x="0" y="589"/>
          <a:ext cx="7184439" cy="0"/>
        </a:xfrm>
        <a:prstGeom prst="line">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BDBA5AB-BD52-40F6-8052-3DAE66B0C67B}">
      <dsp:nvSpPr>
        <dsp:cNvPr id="0" name=""/>
        <dsp:cNvSpPr/>
      </dsp:nvSpPr>
      <dsp:spPr>
        <a:xfrm>
          <a:off x="0" y="589"/>
          <a:ext cx="7184439" cy="48309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US" sz="2200" kern="1200">
              <a:hlinkClick xmlns:r="http://schemas.openxmlformats.org/officeDocument/2006/relationships" r:id="rId1"/>
            </a:rPr>
            <a:t>Public facing materials </a:t>
          </a:r>
          <a:r>
            <a:rPr lang="en-US" sz="2200" kern="1200"/>
            <a:t>on bay.net</a:t>
          </a:r>
        </a:p>
      </dsp:txBody>
      <dsp:txXfrm>
        <a:off x="0" y="589"/>
        <a:ext cx="7184439" cy="483091"/>
      </dsp:txXfrm>
    </dsp:sp>
    <dsp:sp modelId="{49F57A4E-61C4-443B-9D3D-B044F6F036FF}">
      <dsp:nvSpPr>
        <dsp:cNvPr id="0" name=""/>
        <dsp:cNvSpPr/>
      </dsp:nvSpPr>
      <dsp:spPr>
        <a:xfrm>
          <a:off x="0" y="483681"/>
          <a:ext cx="7184439" cy="0"/>
        </a:xfrm>
        <a:prstGeom prst="line">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72E3589-E5D9-4205-892F-88996C13D7B9}">
      <dsp:nvSpPr>
        <dsp:cNvPr id="0" name=""/>
        <dsp:cNvSpPr/>
      </dsp:nvSpPr>
      <dsp:spPr>
        <a:xfrm>
          <a:off x="0" y="483681"/>
          <a:ext cx="7184439" cy="48309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US" sz="2200" kern="1200" dirty="0"/>
            <a:t>Festival del Rio Anacostia</a:t>
          </a:r>
        </a:p>
      </dsp:txBody>
      <dsp:txXfrm>
        <a:off x="0" y="483681"/>
        <a:ext cx="7184439" cy="483091"/>
      </dsp:txXfrm>
    </dsp:sp>
    <dsp:sp modelId="{F3E72483-4BFB-457D-B670-D2F2CA8AC0B9}">
      <dsp:nvSpPr>
        <dsp:cNvPr id="0" name=""/>
        <dsp:cNvSpPr/>
      </dsp:nvSpPr>
      <dsp:spPr>
        <a:xfrm>
          <a:off x="0" y="966772"/>
          <a:ext cx="7184439" cy="0"/>
        </a:xfrm>
        <a:prstGeom prst="line">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3AE7CF6-71DB-479D-9F78-0AC1ED15FE8F}">
      <dsp:nvSpPr>
        <dsp:cNvPr id="0" name=""/>
        <dsp:cNvSpPr/>
      </dsp:nvSpPr>
      <dsp:spPr>
        <a:xfrm>
          <a:off x="0" y="966772"/>
          <a:ext cx="7184439" cy="48309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US" sz="2200" kern="1200" dirty="0"/>
            <a:t>Toxic Contaminants Workgroup presentation</a:t>
          </a:r>
        </a:p>
      </dsp:txBody>
      <dsp:txXfrm>
        <a:off x="0" y="966772"/>
        <a:ext cx="7184439" cy="483091"/>
      </dsp:txXfrm>
    </dsp:sp>
    <dsp:sp modelId="{BB99441B-7FF0-4D6F-B544-761B5144E752}">
      <dsp:nvSpPr>
        <dsp:cNvPr id="0" name=""/>
        <dsp:cNvSpPr/>
      </dsp:nvSpPr>
      <dsp:spPr>
        <a:xfrm>
          <a:off x="0" y="1449863"/>
          <a:ext cx="7184439" cy="0"/>
        </a:xfrm>
        <a:prstGeom prst="line">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3EDCB4D-9A1D-4E62-A9FE-C27FB93242CD}">
      <dsp:nvSpPr>
        <dsp:cNvPr id="0" name=""/>
        <dsp:cNvSpPr/>
      </dsp:nvSpPr>
      <dsp:spPr>
        <a:xfrm>
          <a:off x="0" y="1449863"/>
          <a:ext cx="7184439" cy="48309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US" sz="2200" kern="1200" dirty="0"/>
            <a:t>Diversity Workgroup presentation</a:t>
          </a:r>
        </a:p>
      </dsp:txBody>
      <dsp:txXfrm>
        <a:off x="0" y="1449863"/>
        <a:ext cx="7184439" cy="483091"/>
      </dsp:txXfrm>
    </dsp:sp>
    <dsp:sp modelId="{ADCE3F42-F4E7-4AA6-96B9-8B65DF9B4B24}">
      <dsp:nvSpPr>
        <dsp:cNvPr id="0" name=""/>
        <dsp:cNvSpPr/>
      </dsp:nvSpPr>
      <dsp:spPr>
        <a:xfrm>
          <a:off x="0" y="1932954"/>
          <a:ext cx="7184439" cy="0"/>
        </a:xfrm>
        <a:prstGeom prst="line">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14C3064-4C24-4FF4-90F3-98B6208CE544}">
      <dsp:nvSpPr>
        <dsp:cNvPr id="0" name=""/>
        <dsp:cNvSpPr/>
      </dsp:nvSpPr>
      <dsp:spPr>
        <a:xfrm>
          <a:off x="0" y="1932954"/>
          <a:ext cx="7184439" cy="48309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US" sz="2200" kern="1200"/>
            <a:t>Management Board presentation</a:t>
          </a:r>
        </a:p>
      </dsp:txBody>
      <dsp:txXfrm>
        <a:off x="0" y="1932954"/>
        <a:ext cx="7184439" cy="483091"/>
      </dsp:txXfrm>
    </dsp:sp>
    <dsp:sp modelId="{F5E484B4-4A03-40B6-B0F1-FE75FA470C63}">
      <dsp:nvSpPr>
        <dsp:cNvPr id="0" name=""/>
        <dsp:cNvSpPr/>
      </dsp:nvSpPr>
      <dsp:spPr>
        <a:xfrm>
          <a:off x="0" y="2416045"/>
          <a:ext cx="7184439" cy="0"/>
        </a:xfrm>
        <a:prstGeom prst="line">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26A0CEE-856B-40BA-ADA4-D1E8477A2470}">
      <dsp:nvSpPr>
        <dsp:cNvPr id="0" name=""/>
        <dsp:cNvSpPr/>
      </dsp:nvSpPr>
      <dsp:spPr>
        <a:xfrm>
          <a:off x="0" y="2416046"/>
          <a:ext cx="7184439" cy="48309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US" sz="2200" kern="1200" dirty="0"/>
            <a:t>Communications Workgroup presentation</a:t>
          </a:r>
        </a:p>
      </dsp:txBody>
      <dsp:txXfrm>
        <a:off x="0" y="2416046"/>
        <a:ext cx="7184439" cy="483091"/>
      </dsp:txXfrm>
    </dsp:sp>
    <dsp:sp modelId="{4975A511-7070-4616-A10B-90F8270BA121}">
      <dsp:nvSpPr>
        <dsp:cNvPr id="0" name=""/>
        <dsp:cNvSpPr/>
      </dsp:nvSpPr>
      <dsp:spPr>
        <a:xfrm>
          <a:off x="0" y="2899137"/>
          <a:ext cx="7184439" cy="0"/>
        </a:xfrm>
        <a:prstGeom prst="line">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0091689-BDF1-4472-B334-DC92A329A0E0}">
      <dsp:nvSpPr>
        <dsp:cNvPr id="0" name=""/>
        <dsp:cNvSpPr/>
      </dsp:nvSpPr>
      <dsp:spPr>
        <a:xfrm>
          <a:off x="0" y="2899137"/>
          <a:ext cx="7184439" cy="48309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US" sz="2200" kern="1200">
              <a:hlinkClick xmlns:r="http://schemas.openxmlformats.org/officeDocument/2006/relationships" r:id="rId2"/>
            </a:rPr>
            <a:t>Bay Journal coverage</a:t>
          </a:r>
          <a:endParaRPr lang="en-US" sz="2200" kern="1200"/>
        </a:p>
      </dsp:txBody>
      <dsp:txXfrm>
        <a:off x="0" y="2899137"/>
        <a:ext cx="7184439" cy="483091"/>
      </dsp:txXfrm>
    </dsp:sp>
    <dsp:sp modelId="{1E762035-A665-4F15-8152-FA2BD23CE66C}">
      <dsp:nvSpPr>
        <dsp:cNvPr id="0" name=""/>
        <dsp:cNvSpPr/>
      </dsp:nvSpPr>
      <dsp:spPr>
        <a:xfrm>
          <a:off x="0" y="3382228"/>
          <a:ext cx="7184439" cy="0"/>
        </a:xfrm>
        <a:prstGeom prst="line">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55C7B5F-6A5F-4DAD-A7F0-617E714DF5FB}">
      <dsp:nvSpPr>
        <dsp:cNvPr id="0" name=""/>
        <dsp:cNvSpPr/>
      </dsp:nvSpPr>
      <dsp:spPr>
        <a:xfrm>
          <a:off x="0" y="3382228"/>
          <a:ext cx="7184439" cy="48309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US" sz="2200" kern="1200"/>
            <a:t>2020 Pandemic pivoting: </a:t>
          </a:r>
          <a:r>
            <a:rPr lang="en-US" sz="2200" kern="1200">
              <a:hlinkClick xmlns:r="http://schemas.openxmlformats.org/officeDocument/2006/relationships" r:id="rId3"/>
            </a:rPr>
            <a:t>video</a:t>
          </a:r>
          <a:endParaRPr lang="en-US" sz="2200" kern="1200"/>
        </a:p>
      </dsp:txBody>
      <dsp:txXfrm>
        <a:off x="0" y="3382228"/>
        <a:ext cx="7184439" cy="483091"/>
      </dsp:txXfrm>
    </dsp:sp>
    <dsp:sp modelId="{722C7861-22B0-440E-AE2D-2AC79695E279}">
      <dsp:nvSpPr>
        <dsp:cNvPr id="0" name=""/>
        <dsp:cNvSpPr/>
      </dsp:nvSpPr>
      <dsp:spPr>
        <a:xfrm>
          <a:off x="0" y="3865319"/>
          <a:ext cx="7184439" cy="0"/>
        </a:xfrm>
        <a:prstGeom prst="line">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4FC19B1-F6C6-4D9B-AA3C-6C4AEBE395B7}">
      <dsp:nvSpPr>
        <dsp:cNvPr id="0" name=""/>
        <dsp:cNvSpPr/>
      </dsp:nvSpPr>
      <dsp:spPr>
        <a:xfrm>
          <a:off x="0" y="3865319"/>
          <a:ext cx="7184439" cy="48309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US" sz="2200" kern="1200"/>
            <a:t>Riviera Tapas partnership</a:t>
          </a:r>
        </a:p>
      </dsp:txBody>
      <dsp:txXfrm>
        <a:off x="0" y="3865319"/>
        <a:ext cx="7184439" cy="483091"/>
      </dsp:txXfrm>
    </dsp:sp>
    <dsp:sp modelId="{61083E39-D6AB-42EA-9A1A-58D6A1C3BB35}">
      <dsp:nvSpPr>
        <dsp:cNvPr id="0" name=""/>
        <dsp:cNvSpPr/>
      </dsp:nvSpPr>
      <dsp:spPr>
        <a:xfrm>
          <a:off x="0" y="4348410"/>
          <a:ext cx="7184439" cy="0"/>
        </a:xfrm>
        <a:prstGeom prst="line">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7E8F014-71B4-4144-A165-83F36F5FA558}">
      <dsp:nvSpPr>
        <dsp:cNvPr id="0" name=""/>
        <dsp:cNvSpPr/>
      </dsp:nvSpPr>
      <dsp:spPr>
        <a:xfrm>
          <a:off x="0" y="4348410"/>
          <a:ext cx="7184439" cy="48309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US" sz="2200" kern="1200"/>
            <a:t>2021 usage and growth</a:t>
          </a:r>
        </a:p>
      </dsp:txBody>
      <dsp:txXfrm>
        <a:off x="0" y="4348410"/>
        <a:ext cx="7184439" cy="48309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1C3F1ED-30BB-46F2-996E-3F03690B4F9B}">
      <dsp:nvSpPr>
        <dsp:cNvPr id="0" name=""/>
        <dsp:cNvSpPr/>
      </dsp:nvSpPr>
      <dsp:spPr>
        <a:xfrm>
          <a:off x="0" y="2209"/>
          <a:ext cx="6739999" cy="0"/>
        </a:xfrm>
        <a:prstGeom prst="line">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3BF0FD5-427C-469A-AC42-2B9DBC08F6B3}">
      <dsp:nvSpPr>
        <dsp:cNvPr id="0" name=""/>
        <dsp:cNvSpPr/>
      </dsp:nvSpPr>
      <dsp:spPr>
        <a:xfrm>
          <a:off x="0" y="2209"/>
          <a:ext cx="6739999" cy="7533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r>
            <a:rPr lang="en-US" sz="2100" kern="1200" dirty="0"/>
            <a:t>Free forum series hosted by Chesapeake Bay Program Communications Office.</a:t>
          </a:r>
        </a:p>
      </dsp:txBody>
      <dsp:txXfrm>
        <a:off x="0" y="2209"/>
        <a:ext cx="6739999" cy="753316"/>
      </dsp:txXfrm>
    </dsp:sp>
    <dsp:sp modelId="{AF77776B-35A0-4CD5-83B0-BC985ADED812}">
      <dsp:nvSpPr>
        <dsp:cNvPr id="0" name=""/>
        <dsp:cNvSpPr/>
      </dsp:nvSpPr>
      <dsp:spPr>
        <a:xfrm>
          <a:off x="0" y="755525"/>
          <a:ext cx="6739999" cy="0"/>
        </a:xfrm>
        <a:prstGeom prst="line">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409A3B5-519D-4959-BCDA-6F6B3055E8F6}">
      <dsp:nvSpPr>
        <dsp:cNvPr id="0" name=""/>
        <dsp:cNvSpPr/>
      </dsp:nvSpPr>
      <dsp:spPr>
        <a:xfrm>
          <a:off x="0" y="755525"/>
          <a:ext cx="6739999" cy="7533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r>
            <a:rPr lang="en-US" sz="2100" kern="1200" dirty="0"/>
            <a:t>Zoom webinars featuring speakers, videos, and Q&amp;A with the public.</a:t>
          </a:r>
        </a:p>
      </dsp:txBody>
      <dsp:txXfrm>
        <a:off x="0" y="755525"/>
        <a:ext cx="6739999" cy="753316"/>
      </dsp:txXfrm>
    </dsp:sp>
    <dsp:sp modelId="{10849BDF-59C6-417C-9C6A-03EF12C07ACA}">
      <dsp:nvSpPr>
        <dsp:cNvPr id="0" name=""/>
        <dsp:cNvSpPr/>
      </dsp:nvSpPr>
      <dsp:spPr>
        <a:xfrm>
          <a:off x="0" y="1508841"/>
          <a:ext cx="6739999" cy="0"/>
        </a:xfrm>
        <a:prstGeom prst="line">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5B58512-F3B5-4C62-A326-EBDF50C4ABBB}">
      <dsp:nvSpPr>
        <dsp:cNvPr id="0" name=""/>
        <dsp:cNvSpPr/>
      </dsp:nvSpPr>
      <dsp:spPr>
        <a:xfrm>
          <a:off x="0" y="1508841"/>
          <a:ext cx="6739999" cy="7533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r>
            <a:rPr lang="en-US" sz="2100" kern="1200" dirty="0"/>
            <a:t>Live cast to CBP Facebook.</a:t>
          </a:r>
        </a:p>
      </dsp:txBody>
      <dsp:txXfrm>
        <a:off x="0" y="1508841"/>
        <a:ext cx="6739999" cy="753316"/>
      </dsp:txXfrm>
    </dsp:sp>
    <dsp:sp modelId="{F9AA97DC-3746-4B85-8B2F-8D36CDD539AE}">
      <dsp:nvSpPr>
        <dsp:cNvPr id="0" name=""/>
        <dsp:cNvSpPr/>
      </dsp:nvSpPr>
      <dsp:spPr>
        <a:xfrm>
          <a:off x="0" y="2262157"/>
          <a:ext cx="6739999" cy="0"/>
        </a:xfrm>
        <a:prstGeom prst="line">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0133EA5-BBBE-403A-B7B1-AEB85701718B}">
      <dsp:nvSpPr>
        <dsp:cNvPr id="0" name=""/>
        <dsp:cNvSpPr/>
      </dsp:nvSpPr>
      <dsp:spPr>
        <a:xfrm>
          <a:off x="0" y="2262157"/>
          <a:ext cx="6739999" cy="7533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r>
            <a:rPr lang="en-US" sz="2100" kern="1200" dirty="0"/>
            <a:t>Advertised across CBP social media channels.</a:t>
          </a:r>
        </a:p>
      </dsp:txBody>
      <dsp:txXfrm>
        <a:off x="0" y="2262157"/>
        <a:ext cx="6739999" cy="753316"/>
      </dsp:txXfrm>
    </dsp:sp>
    <dsp:sp modelId="{DFB5C828-5122-4E30-907F-D0079B1AFED7}">
      <dsp:nvSpPr>
        <dsp:cNvPr id="0" name=""/>
        <dsp:cNvSpPr/>
      </dsp:nvSpPr>
      <dsp:spPr>
        <a:xfrm>
          <a:off x="0" y="3015473"/>
          <a:ext cx="6739999" cy="0"/>
        </a:xfrm>
        <a:prstGeom prst="line">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538AB6D-DB87-4B1E-B1DF-F68448C3B371}">
      <dsp:nvSpPr>
        <dsp:cNvPr id="0" name=""/>
        <dsp:cNvSpPr/>
      </dsp:nvSpPr>
      <dsp:spPr>
        <a:xfrm>
          <a:off x="0" y="3015473"/>
          <a:ext cx="6739999" cy="7533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r>
            <a:rPr lang="en-US" sz="2100" kern="1200" dirty="0"/>
            <a:t>Themes related to wider CBP calendar.</a:t>
          </a:r>
        </a:p>
      </dsp:txBody>
      <dsp:txXfrm>
        <a:off x="0" y="3015473"/>
        <a:ext cx="6739999" cy="753316"/>
      </dsp:txXfrm>
    </dsp:sp>
    <dsp:sp modelId="{280B3987-B840-40C3-9300-F04D4630AB4D}">
      <dsp:nvSpPr>
        <dsp:cNvPr id="0" name=""/>
        <dsp:cNvSpPr/>
      </dsp:nvSpPr>
      <dsp:spPr>
        <a:xfrm>
          <a:off x="0" y="3768789"/>
          <a:ext cx="6739999" cy="0"/>
        </a:xfrm>
        <a:prstGeom prst="line">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E792925-A24C-4763-B8CD-960614050767}">
      <dsp:nvSpPr>
        <dsp:cNvPr id="0" name=""/>
        <dsp:cNvSpPr/>
      </dsp:nvSpPr>
      <dsp:spPr>
        <a:xfrm>
          <a:off x="0" y="3768789"/>
          <a:ext cx="6739999" cy="7533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r>
            <a:rPr lang="en-US" sz="2100" kern="1200" dirty="0"/>
            <a:t>Engagement opportunities open to all workgroups and partnership organizations.</a:t>
          </a:r>
        </a:p>
      </dsp:txBody>
      <dsp:txXfrm>
        <a:off x="0" y="3768789"/>
        <a:ext cx="6739999" cy="753316"/>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3A9EF29-CD03-4E11-8EE0-18725E0B54C8}">
      <dsp:nvSpPr>
        <dsp:cNvPr id="0" name=""/>
        <dsp:cNvSpPr/>
      </dsp:nvSpPr>
      <dsp:spPr>
        <a:xfrm>
          <a:off x="410875" y="376547"/>
          <a:ext cx="669990" cy="66999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FD12982-3016-4960-B344-550BEC8AEFAD}">
      <dsp:nvSpPr>
        <dsp:cNvPr id="0" name=""/>
        <dsp:cNvSpPr/>
      </dsp:nvSpPr>
      <dsp:spPr>
        <a:xfrm>
          <a:off x="1437" y="1295836"/>
          <a:ext cx="1488867" cy="5955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33400">
            <a:lnSpc>
              <a:spcPct val="100000"/>
            </a:lnSpc>
            <a:spcBef>
              <a:spcPct val="0"/>
            </a:spcBef>
            <a:spcAft>
              <a:spcPct val="35000"/>
            </a:spcAft>
            <a:buNone/>
          </a:pPr>
          <a:r>
            <a:rPr lang="en-US" sz="1200" kern="1200"/>
            <a:t>February: Media relations</a:t>
          </a:r>
        </a:p>
      </dsp:txBody>
      <dsp:txXfrm>
        <a:off x="1437" y="1295836"/>
        <a:ext cx="1488867" cy="595546"/>
      </dsp:txXfrm>
    </dsp:sp>
    <dsp:sp modelId="{444FD24B-478E-4599-A069-E1AFBC27B950}">
      <dsp:nvSpPr>
        <dsp:cNvPr id="0" name=""/>
        <dsp:cNvSpPr/>
      </dsp:nvSpPr>
      <dsp:spPr>
        <a:xfrm>
          <a:off x="2160294" y="376547"/>
          <a:ext cx="669990" cy="66999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4324D86-D89F-4EB3-AEE4-BBA4DE1E31E6}">
      <dsp:nvSpPr>
        <dsp:cNvPr id="0" name=""/>
        <dsp:cNvSpPr/>
      </dsp:nvSpPr>
      <dsp:spPr>
        <a:xfrm>
          <a:off x="1750856" y="1295836"/>
          <a:ext cx="1488867" cy="5955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33400">
            <a:lnSpc>
              <a:spcPct val="100000"/>
            </a:lnSpc>
            <a:spcBef>
              <a:spcPct val="0"/>
            </a:spcBef>
            <a:spcAft>
              <a:spcPct val="35000"/>
            </a:spcAft>
            <a:buNone/>
          </a:pPr>
          <a:r>
            <a:rPr lang="en-US" sz="1200" kern="1200"/>
            <a:t>April: Native plants and pollinators</a:t>
          </a:r>
        </a:p>
      </dsp:txBody>
      <dsp:txXfrm>
        <a:off x="1750856" y="1295836"/>
        <a:ext cx="1488867" cy="595546"/>
      </dsp:txXfrm>
    </dsp:sp>
    <dsp:sp modelId="{8239E526-99A3-4160-84B4-7BA0060F6CB5}">
      <dsp:nvSpPr>
        <dsp:cNvPr id="0" name=""/>
        <dsp:cNvSpPr/>
      </dsp:nvSpPr>
      <dsp:spPr>
        <a:xfrm>
          <a:off x="3909713" y="376547"/>
          <a:ext cx="669990" cy="669990"/>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56742E7-9182-4DEB-809B-C4613A8FF037}">
      <dsp:nvSpPr>
        <dsp:cNvPr id="0" name=""/>
        <dsp:cNvSpPr/>
      </dsp:nvSpPr>
      <dsp:spPr>
        <a:xfrm>
          <a:off x="3500275" y="1295836"/>
          <a:ext cx="1488867" cy="5955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33400">
            <a:lnSpc>
              <a:spcPct val="100000"/>
            </a:lnSpc>
            <a:spcBef>
              <a:spcPct val="0"/>
            </a:spcBef>
            <a:spcAft>
              <a:spcPct val="35000"/>
            </a:spcAft>
            <a:buNone/>
          </a:pPr>
          <a:r>
            <a:rPr lang="en-US" sz="1200" kern="1200"/>
            <a:t>May: Wetlands of the watershed</a:t>
          </a:r>
        </a:p>
      </dsp:txBody>
      <dsp:txXfrm>
        <a:off x="3500275" y="1295836"/>
        <a:ext cx="1488867" cy="595546"/>
      </dsp:txXfrm>
    </dsp:sp>
    <dsp:sp modelId="{E96BD578-2DCF-4622-AF85-5B5C18025E62}">
      <dsp:nvSpPr>
        <dsp:cNvPr id="0" name=""/>
        <dsp:cNvSpPr/>
      </dsp:nvSpPr>
      <dsp:spPr>
        <a:xfrm>
          <a:off x="5659132" y="376547"/>
          <a:ext cx="669990" cy="669990"/>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D22002E-05E9-4087-B948-8755CFD362EE}">
      <dsp:nvSpPr>
        <dsp:cNvPr id="0" name=""/>
        <dsp:cNvSpPr/>
      </dsp:nvSpPr>
      <dsp:spPr>
        <a:xfrm>
          <a:off x="5249694" y="1295836"/>
          <a:ext cx="1488867" cy="5955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33400">
            <a:lnSpc>
              <a:spcPct val="100000"/>
            </a:lnSpc>
            <a:spcBef>
              <a:spcPct val="0"/>
            </a:spcBef>
            <a:spcAft>
              <a:spcPct val="35000"/>
            </a:spcAft>
            <a:buNone/>
          </a:pPr>
          <a:r>
            <a:rPr lang="en-US" sz="1200" kern="1200"/>
            <a:t>June: Recreation in the region</a:t>
          </a:r>
        </a:p>
      </dsp:txBody>
      <dsp:txXfrm>
        <a:off x="5249694" y="1295836"/>
        <a:ext cx="1488867" cy="595546"/>
      </dsp:txXfrm>
    </dsp:sp>
    <dsp:sp modelId="{1BD8CD22-D888-4147-ACC2-71DBE302ABE6}">
      <dsp:nvSpPr>
        <dsp:cNvPr id="0" name=""/>
        <dsp:cNvSpPr/>
      </dsp:nvSpPr>
      <dsp:spPr>
        <a:xfrm>
          <a:off x="410875" y="2263600"/>
          <a:ext cx="669990" cy="669990"/>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15DCA07-1182-46A1-8836-93DF970903A9}">
      <dsp:nvSpPr>
        <dsp:cNvPr id="0" name=""/>
        <dsp:cNvSpPr/>
      </dsp:nvSpPr>
      <dsp:spPr>
        <a:xfrm>
          <a:off x="1437" y="3182889"/>
          <a:ext cx="1488867" cy="5955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33400">
            <a:lnSpc>
              <a:spcPct val="100000"/>
            </a:lnSpc>
            <a:spcBef>
              <a:spcPct val="0"/>
            </a:spcBef>
            <a:spcAft>
              <a:spcPct val="35000"/>
            </a:spcAft>
            <a:buNone/>
          </a:pPr>
          <a:r>
            <a:rPr lang="en-US" sz="1200" kern="1200"/>
            <a:t>July: Blue crabs</a:t>
          </a:r>
        </a:p>
      </dsp:txBody>
      <dsp:txXfrm>
        <a:off x="1437" y="3182889"/>
        <a:ext cx="1488867" cy="595546"/>
      </dsp:txXfrm>
    </dsp:sp>
    <dsp:sp modelId="{03709971-3905-4277-9CF5-E274DF5A5D5B}">
      <dsp:nvSpPr>
        <dsp:cNvPr id="0" name=""/>
        <dsp:cNvSpPr/>
      </dsp:nvSpPr>
      <dsp:spPr>
        <a:xfrm>
          <a:off x="2160294" y="2263600"/>
          <a:ext cx="669990" cy="669990"/>
        </a:xfrm>
        <a:prstGeom prst="rect">
          <a:avLst/>
        </a:prstGeom>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E6E1EBB-95EA-456D-8B0E-4355B0444C5B}">
      <dsp:nvSpPr>
        <dsp:cNvPr id="0" name=""/>
        <dsp:cNvSpPr/>
      </dsp:nvSpPr>
      <dsp:spPr>
        <a:xfrm>
          <a:off x="1750856" y="3182889"/>
          <a:ext cx="1488867" cy="5955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33400">
            <a:lnSpc>
              <a:spcPct val="100000"/>
            </a:lnSpc>
            <a:spcBef>
              <a:spcPct val="0"/>
            </a:spcBef>
            <a:spcAft>
              <a:spcPct val="35000"/>
            </a:spcAft>
            <a:buNone/>
          </a:pPr>
          <a:r>
            <a:rPr lang="en-US" sz="1200" kern="1200"/>
            <a:t>August: Green infrastructure</a:t>
          </a:r>
        </a:p>
      </dsp:txBody>
      <dsp:txXfrm>
        <a:off x="1750856" y="3182889"/>
        <a:ext cx="1488867" cy="595546"/>
      </dsp:txXfrm>
    </dsp:sp>
    <dsp:sp modelId="{D49CE750-D0AD-4BBF-87CB-CCE189AF50C3}">
      <dsp:nvSpPr>
        <dsp:cNvPr id="0" name=""/>
        <dsp:cNvSpPr/>
      </dsp:nvSpPr>
      <dsp:spPr>
        <a:xfrm>
          <a:off x="3909713" y="2263600"/>
          <a:ext cx="669990" cy="669990"/>
        </a:xfrm>
        <a:prstGeom prst="rect">
          <a:avLst/>
        </a:prstGeom>
        <a:blipFill>
          <a:blip xmlns:r="http://schemas.openxmlformats.org/officeDocument/2006/relationships"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0C35808-BDC1-4462-9606-5F99ED5C88AC}">
      <dsp:nvSpPr>
        <dsp:cNvPr id="0" name=""/>
        <dsp:cNvSpPr/>
      </dsp:nvSpPr>
      <dsp:spPr>
        <a:xfrm>
          <a:off x="3500275" y="3182889"/>
          <a:ext cx="1488867" cy="5955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33400">
            <a:lnSpc>
              <a:spcPct val="100000"/>
            </a:lnSpc>
            <a:spcBef>
              <a:spcPct val="0"/>
            </a:spcBef>
            <a:spcAft>
              <a:spcPct val="35000"/>
            </a:spcAft>
            <a:buNone/>
          </a:pPr>
          <a:r>
            <a:rPr lang="en-US" sz="1200" kern="1200"/>
            <a:t>September: Underwater grasses</a:t>
          </a:r>
        </a:p>
      </dsp:txBody>
      <dsp:txXfrm>
        <a:off x="3500275" y="3182889"/>
        <a:ext cx="1488867" cy="595546"/>
      </dsp:txXfrm>
    </dsp:sp>
    <dsp:sp modelId="{978DE139-DACB-4BF4-B4A0-63E0E873D79A}">
      <dsp:nvSpPr>
        <dsp:cNvPr id="0" name=""/>
        <dsp:cNvSpPr/>
      </dsp:nvSpPr>
      <dsp:spPr>
        <a:xfrm>
          <a:off x="5659132" y="2263600"/>
          <a:ext cx="669990" cy="669990"/>
        </a:xfrm>
        <a:prstGeom prst="rect">
          <a:avLst/>
        </a:prstGeom>
        <a:blipFill>
          <a:blip xmlns:r="http://schemas.openxmlformats.org/officeDocument/2006/relationships"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00AB244-CC56-40FB-9EBD-C83FFEEB9DCA}">
      <dsp:nvSpPr>
        <dsp:cNvPr id="0" name=""/>
        <dsp:cNvSpPr/>
      </dsp:nvSpPr>
      <dsp:spPr>
        <a:xfrm>
          <a:off x="5249694" y="3182889"/>
          <a:ext cx="1488867" cy="5955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33400">
            <a:lnSpc>
              <a:spcPct val="100000"/>
            </a:lnSpc>
            <a:spcBef>
              <a:spcPct val="0"/>
            </a:spcBef>
            <a:spcAft>
              <a:spcPct val="35000"/>
            </a:spcAft>
            <a:buNone/>
          </a:pPr>
          <a:r>
            <a:rPr lang="en-US" sz="1200" kern="1200"/>
            <a:t>October: Trees in Chesapeake restoration</a:t>
          </a:r>
        </a:p>
      </dsp:txBody>
      <dsp:txXfrm>
        <a:off x="5249694" y="3182889"/>
        <a:ext cx="1488867" cy="595546"/>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1E3F16A-B6B4-4FF5-8C3A-F5118682E45C}">
      <dsp:nvSpPr>
        <dsp:cNvPr id="0" name=""/>
        <dsp:cNvSpPr/>
      </dsp:nvSpPr>
      <dsp:spPr>
        <a:xfrm>
          <a:off x="0" y="215243"/>
          <a:ext cx="5913437" cy="772200"/>
        </a:xfrm>
        <a:prstGeom prst="roundRect">
          <a:avLst/>
        </a:prstGeom>
        <a:gradFill rotWithShape="0">
          <a:gsLst>
            <a:gs pos="0">
              <a:schemeClr val="accent2">
                <a:hueOff val="0"/>
                <a:satOff val="0"/>
                <a:lumOff val="0"/>
                <a:alphaOff val="0"/>
                <a:tint val="98000"/>
                <a:satMod val="110000"/>
                <a:lumMod val="104000"/>
              </a:schemeClr>
            </a:gs>
            <a:gs pos="69000">
              <a:schemeClr val="accent2">
                <a:hueOff val="0"/>
                <a:satOff val="0"/>
                <a:lumOff val="0"/>
                <a:alphaOff val="0"/>
                <a:shade val="88000"/>
                <a:satMod val="130000"/>
                <a:lumMod val="92000"/>
              </a:schemeClr>
            </a:gs>
            <a:gs pos="100000">
              <a:schemeClr val="accent2">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l" defTabSz="1333500">
            <a:lnSpc>
              <a:spcPct val="100000"/>
            </a:lnSpc>
            <a:spcBef>
              <a:spcPct val="0"/>
            </a:spcBef>
            <a:spcAft>
              <a:spcPct val="35000"/>
            </a:spcAft>
            <a:buNone/>
            <a:defRPr cap="all"/>
          </a:pPr>
          <a:r>
            <a:rPr lang="en-US" sz="3000" kern="1200"/>
            <a:t>Communications strategy</a:t>
          </a:r>
        </a:p>
      </dsp:txBody>
      <dsp:txXfrm>
        <a:off x="37696" y="252939"/>
        <a:ext cx="5838045" cy="696808"/>
      </dsp:txXfrm>
    </dsp:sp>
    <dsp:sp modelId="{9EF99C59-F757-476D-99B7-DAFC80150E59}">
      <dsp:nvSpPr>
        <dsp:cNvPr id="0" name=""/>
        <dsp:cNvSpPr/>
      </dsp:nvSpPr>
      <dsp:spPr>
        <a:xfrm>
          <a:off x="0" y="1073843"/>
          <a:ext cx="5913437" cy="772200"/>
        </a:xfrm>
        <a:prstGeom prst="roundRect">
          <a:avLst/>
        </a:prstGeom>
        <a:gradFill rotWithShape="0">
          <a:gsLst>
            <a:gs pos="0">
              <a:schemeClr val="accent2">
                <a:hueOff val="-271473"/>
                <a:satOff val="10297"/>
                <a:lumOff val="-5637"/>
                <a:alphaOff val="0"/>
                <a:tint val="98000"/>
                <a:satMod val="110000"/>
                <a:lumMod val="104000"/>
              </a:schemeClr>
            </a:gs>
            <a:gs pos="69000">
              <a:schemeClr val="accent2">
                <a:hueOff val="-271473"/>
                <a:satOff val="10297"/>
                <a:lumOff val="-5637"/>
                <a:alphaOff val="0"/>
                <a:shade val="88000"/>
                <a:satMod val="130000"/>
                <a:lumMod val="92000"/>
              </a:schemeClr>
            </a:gs>
            <a:gs pos="100000">
              <a:schemeClr val="accent2">
                <a:hueOff val="-271473"/>
                <a:satOff val="10297"/>
                <a:lumOff val="-5637"/>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l" defTabSz="1333500">
            <a:lnSpc>
              <a:spcPct val="100000"/>
            </a:lnSpc>
            <a:spcBef>
              <a:spcPct val="0"/>
            </a:spcBef>
            <a:spcAft>
              <a:spcPct val="35000"/>
            </a:spcAft>
            <a:buNone/>
            <a:defRPr cap="all"/>
          </a:pPr>
          <a:r>
            <a:rPr lang="en-US" sz="3000" kern="1200"/>
            <a:t>Outreach</a:t>
          </a:r>
        </a:p>
      </dsp:txBody>
      <dsp:txXfrm>
        <a:off x="37696" y="1111539"/>
        <a:ext cx="5838045" cy="696808"/>
      </dsp:txXfrm>
    </dsp:sp>
    <dsp:sp modelId="{559B10E9-A4E0-4FEA-BEC3-A07F6283C206}">
      <dsp:nvSpPr>
        <dsp:cNvPr id="0" name=""/>
        <dsp:cNvSpPr/>
      </dsp:nvSpPr>
      <dsp:spPr>
        <a:xfrm>
          <a:off x="0" y="1932443"/>
          <a:ext cx="5913437" cy="772200"/>
        </a:xfrm>
        <a:prstGeom prst="roundRect">
          <a:avLst/>
        </a:prstGeom>
        <a:gradFill rotWithShape="0">
          <a:gsLst>
            <a:gs pos="0">
              <a:schemeClr val="accent2">
                <a:hueOff val="-542947"/>
                <a:satOff val="20594"/>
                <a:lumOff val="-11274"/>
                <a:alphaOff val="0"/>
                <a:tint val="98000"/>
                <a:satMod val="110000"/>
                <a:lumMod val="104000"/>
              </a:schemeClr>
            </a:gs>
            <a:gs pos="69000">
              <a:schemeClr val="accent2">
                <a:hueOff val="-542947"/>
                <a:satOff val="20594"/>
                <a:lumOff val="-11274"/>
                <a:alphaOff val="0"/>
                <a:shade val="88000"/>
                <a:satMod val="130000"/>
                <a:lumMod val="92000"/>
              </a:schemeClr>
            </a:gs>
            <a:gs pos="100000">
              <a:schemeClr val="accent2">
                <a:hueOff val="-542947"/>
                <a:satOff val="20594"/>
                <a:lumOff val="-11274"/>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l" defTabSz="1333500">
            <a:lnSpc>
              <a:spcPct val="100000"/>
            </a:lnSpc>
            <a:spcBef>
              <a:spcPct val="0"/>
            </a:spcBef>
            <a:spcAft>
              <a:spcPct val="35000"/>
            </a:spcAft>
            <a:buNone/>
            <a:defRPr cap="all"/>
          </a:pPr>
          <a:r>
            <a:rPr lang="en-US" sz="3000" kern="1200"/>
            <a:t>Editing</a:t>
          </a:r>
        </a:p>
      </dsp:txBody>
      <dsp:txXfrm>
        <a:off x="37696" y="1970139"/>
        <a:ext cx="5838045" cy="696808"/>
      </dsp:txXfrm>
    </dsp:sp>
    <dsp:sp modelId="{2B63875C-6241-4F4B-96FA-A6B6A075C100}">
      <dsp:nvSpPr>
        <dsp:cNvPr id="0" name=""/>
        <dsp:cNvSpPr/>
      </dsp:nvSpPr>
      <dsp:spPr>
        <a:xfrm>
          <a:off x="0" y="2791044"/>
          <a:ext cx="5913437" cy="772200"/>
        </a:xfrm>
        <a:prstGeom prst="roundRect">
          <a:avLst/>
        </a:prstGeom>
        <a:gradFill rotWithShape="0">
          <a:gsLst>
            <a:gs pos="0">
              <a:schemeClr val="accent2">
                <a:hueOff val="-814420"/>
                <a:satOff val="30891"/>
                <a:lumOff val="-16910"/>
                <a:alphaOff val="0"/>
                <a:tint val="98000"/>
                <a:satMod val="110000"/>
                <a:lumMod val="104000"/>
              </a:schemeClr>
            </a:gs>
            <a:gs pos="69000">
              <a:schemeClr val="accent2">
                <a:hueOff val="-814420"/>
                <a:satOff val="30891"/>
                <a:lumOff val="-16910"/>
                <a:alphaOff val="0"/>
                <a:shade val="88000"/>
                <a:satMod val="130000"/>
                <a:lumMod val="92000"/>
              </a:schemeClr>
            </a:gs>
            <a:gs pos="100000">
              <a:schemeClr val="accent2">
                <a:hueOff val="-814420"/>
                <a:satOff val="30891"/>
                <a:lumOff val="-1691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l" defTabSz="1333500">
            <a:lnSpc>
              <a:spcPct val="100000"/>
            </a:lnSpc>
            <a:spcBef>
              <a:spcPct val="0"/>
            </a:spcBef>
            <a:spcAft>
              <a:spcPct val="35000"/>
            </a:spcAft>
            <a:buNone/>
            <a:defRPr cap="all"/>
          </a:pPr>
          <a:r>
            <a:rPr lang="en-US" sz="3000" kern="1200"/>
            <a:t>Behavior change</a:t>
          </a:r>
        </a:p>
      </dsp:txBody>
      <dsp:txXfrm>
        <a:off x="37696" y="2828740"/>
        <a:ext cx="5838045" cy="696808"/>
      </dsp:txXfrm>
    </dsp:sp>
    <dsp:sp modelId="{098C8204-D7E1-4942-BFB6-FEBA77461D5A}">
      <dsp:nvSpPr>
        <dsp:cNvPr id="0" name=""/>
        <dsp:cNvSpPr/>
      </dsp:nvSpPr>
      <dsp:spPr>
        <a:xfrm>
          <a:off x="0" y="3649644"/>
          <a:ext cx="5913437" cy="772200"/>
        </a:xfrm>
        <a:prstGeom prst="roundRect">
          <a:avLst/>
        </a:prstGeom>
        <a:gradFill rotWithShape="0">
          <a:gsLst>
            <a:gs pos="0">
              <a:schemeClr val="accent2">
                <a:hueOff val="-1085893"/>
                <a:satOff val="41188"/>
                <a:lumOff val="-22547"/>
                <a:alphaOff val="0"/>
                <a:tint val="98000"/>
                <a:satMod val="110000"/>
                <a:lumMod val="104000"/>
              </a:schemeClr>
            </a:gs>
            <a:gs pos="69000">
              <a:schemeClr val="accent2">
                <a:hueOff val="-1085893"/>
                <a:satOff val="41188"/>
                <a:lumOff val="-22547"/>
                <a:alphaOff val="0"/>
                <a:shade val="88000"/>
                <a:satMod val="130000"/>
                <a:lumMod val="92000"/>
              </a:schemeClr>
            </a:gs>
            <a:gs pos="100000">
              <a:schemeClr val="accent2">
                <a:hueOff val="-1085893"/>
                <a:satOff val="41188"/>
                <a:lumOff val="-22547"/>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l" defTabSz="1333500">
            <a:lnSpc>
              <a:spcPct val="100000"/>
            </a:lnSpc>
            <a:spcBef>
              <a:spcPct val="0"/>
            </a:spcBef>
            <a:spcAft>
              <a:spcPct val="35000"/>
            </a:spcAft>
            <a:buNone/>
            <a:defRPr cap="all"/>
          </a:pPr>
          <a:r>
            <a:rPr lang="en-US" sz="3000" kern="1200"/>
            <a:t>Engagement</a:t>
          </a:r>
        </a:p>
      </dsp:txBody>
      <dsp:txXfrm>
        <a:off x="37696" y="3687340"/>
        <a:ext cx="5838045" cy="696808"/>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C16F2A3-2A08-4030-B704-6DF92DA7A508}">
      <dsp:nvSpPr>
        <dsp:cNvPr id="0" name=""/>
        <dsp:cNvSpPr/>
      </dsp:nvSpPr>
      <dsp:spPr>
        <a:xfrm>
          <a:off x="0" y="196985"/>
          <a:ext cx="4158849" cy="756000"/>
        </a:xfrm>
        <a:prstGeom prst="rect">
          <a:avLst/>
        </a:prstGeom>
        <a:solidFill>
          <a:schemeClr val="lt1">
            <a:alpha val="90000"/>
            <a:hueOff val="0"/>
            <a:satOff val="0"/>
            <a:lumOff val="0"/>
            <a:alphaOff val="0"/>
          </a:schemeClr>
        </a:solidFill>
        <a:ln w="15875"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22773" tIns="208280" rIns="322773" bIns="71120" numCol="1" spcCol="1270" anchor="t" anchorCtr="0">
          <a:noAutofit/>
        </a:bodyPr>
        <a:lstStyle/>
        <a:p>
          <a:pPr marL="57150" lvl="1" indent="-57150" algn="l" defTabSz="444500">
            <a:lnSpc>
              <a:spcPct val="90000"/>
            </a:lnSpc>
            <a:spcBef>
              <a:spcPct val="0"/>
            </a:spcBef>
            <a:spcAft>
              <a:spcPct val="15000"/>
            </a:spcAft>
            <a:buChar char="•"/>
          </a:pPr>
          <a:r>
            <a:rPr lang="en-US" sz="1000" kern="1200" baseline="0"/>
            <a:t>Facebook</a:t>
          </a:r>
          <a:endParaRPr lang="en-US" sz="1000" kern="1200"/>
        </a:p>
        <a:p>
          <a:pPr marL="57150" lvl="1" indent="-57150" algn="l" defTabSz="444500">
            <a:lnSpc>
              <a:spcPct val="90000"/>
            </a:lnSpc>
            <a:spcBef>
              <a:spcPct val="0"/>
            </a:spcBef>
            <a:spcAft>
              <a:spcPct val="15000"/>
            </a:spcAft>
            <a:buChar char="•"/>
          </a:pPr>
          <a:r>
            <a:rPr lang="en-US" sz="1000" kern="1200" baseline="0"/>
            <a:t>Instagram</a:t>
          </a:r>
          <a:endParaRPr lang="en-US" sz="1000" kern="1200"/>
        </a:p>
        <a:p>
          <a:pPr marL="57150" lvl="1" indent="-57150" algn="l" defTabSz="444500">
            <a:lnSpc>
              <a:spcPct val="90000"/>
            </a:lnSpc>
            <a:spcBef>
              <a:spcPct val="0"/>
            </a:spcBef>
            <a:spcAft>
              <a:spcPct val="15000"/>
            </a:spcAft>
            <a:buChar char="•"/>
          </a:pPr>
          <a:r>
            <a:rPr lang="en-US" sz="1000" kern="1200" baseline="0"/>
            <a:t>Twitter</a:t>
          </a:r>
          <a:endParaRPr lang="en-US" sz="1000" kern="1200"/>
        </a:p>
      </dsp:txBody>
      <dsp:txXfrm>
        <a:off x="0" y="196985"/>
        <a:ext cx="4158849" cy="756000"/>
      </dsp:txXfrm>
    </dsp:sp>
    <dsp:sp modelId="{2653BAE1-9429-486A-A333-F07EED6DDBB3}">
      <dsp:nvSpPr>
        <dsp:cNvPr id="0" name=""/>
        <dsp:cNvSpPr/>
      </dsp:nvSpPr>
      <dsp:spPr>
        <a:xfrm>
          <a:off x="207942" y="49385"/>
          <a:ext cx="2911194" cy="295200"/>
        </a:xfrm>
        <a:prstGeom prst="roundRect">
          <a:avLst/>
        </a:prstGeom>
        <a:solidFill>
          <a:schemeClr val="accent3">
            <a:hueOff val="0"/>
            <a:satOff val="0"/>
            <a:lumOff val="0"/>
            <a:alphaOff val="0"/>
          </a:schemeClr>
        </a:solidFill>
        <a:ln w="22225"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10036" tIns="0" rIns="110036" bIns="0" numCol="1" spcCol="1270" anchor="ctr" anchorCtr="0">
          <a:noAutofit/>
        </a:bodyPr>
        <a:lstStyle/>
        <a:p>
          <a:pPr marL="0" lvl="0" indent="0" algn="l" defTabSz="444500">
            <a:lnSpc>
              <a:spcPct val="90000"/>
            </a:lnSpc>
            <a:spcBef>
              <a:spcPct val="0"/>
            </a:spcBef>
            <a:spcAft>
              <a:spcPct val="35000"/>
            </a:spcAft>
            <a:buNone/>
          </a:pPr>
          <a:r>
            <a:rPr lang="en-US" sz="1000" kern="1200"/>
            <a:t>Social media</a:t>
          </a:r>
        </a:p>
      </dsp:txBody>
      <dsp:txXfrm>
        <a:off x="222352" y="63795"/>
        <a:ext cx="2882374" cy="266380"/>
      </dsp:txXfrm>
    </dsp:sp>
    <dsp:sp modelId="{435CB476-BE67-46E7-9DFA-D312485B6B2D}">
      <dsp:nvSpPr>
        <dsp:cNvPr id="0" name=""/>
        <dsp:cNvSpPr/>
      </dsp:nvSpPr>
      <dsp:spPr>
        <a:xfrm>
          <a:off x="0" y="1154585"/>
          <a:ext cx="4158849" cy="1197000"/>
        </a:xfrm>
        <a:prstGeom prst="rect">
          <a:avLst/>
        </a:prstGeom>
        <a:solidFill>
          <a:schemeClr val="lt1">
            <a:alpha val="90000"/>
            <a:hueOff val="0"/>
            <a:satOff val="0"/>
            <a:lumOff val="0"/>
            <a:alphaOff val="0"/>
          </a:schemeClr>
        </a:solidFill>
        <a:ln w="15875"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22773" tIns="208280" rIns="322773" bIns="71120" numCol="1" spcCol="1270" anchor="t" anchorCtr="0">
          <a:noAutofit/>
        </a:bodyPr>
        <a:lstStyle/>
        <a:p>
          <a:pPr marL="57150" lvl="1" indent="-57150" algn="l" defTabSz="444500">
            <a:lnSpc>
              <a:spcPct val="90000"/>
            </a:lnSpc>
            <a:spcBef>
              <a:spcPct val="0"/>
            </a:spcBef>
            <a:spcAft>
              <a:spcPct val="15000"/>
            </a:spcAft>
            <a:buChar char="•"/>
          </a:pPr>
          <a:r>
            <a:rPr lang="en-US" sz="1000" kern="1200" baseline="0"/>
            <a:t>Bay News: Daily round-up of headlines and blogs from around the watershed.</a:t>
          </a:r>
          <a:endParaRPr lang="en-US" sz="1000" kern="1200"/>
        </a:p>
        <a:p>
          <a:pPr marL="57150" lvl="1" indent="-57150" algn="l" defTabSz="444500">
            <a:lnSpc>
              <a:spcPct val="90000"/>
            </a:lnSpc>
            <a:spcBef>
              <a:spcPct val="0"/>
            </a:spcBef>
            <a:spcAft>
              <a:spcPct val="15000"/>
            </a:spcAft>
            <a:buChar char="•"/>
          </a:pPr>
          <a:r>
            <a:rPr lang="en-US" sz="1000" kern="1200" baseline="0"/>
            <a:t>Bay Brief: Weekly newsletter of jobs, internships, events, conferences and funding opportunities.</a:t>
          </a:r>
          <a:endParaRPr lang="en-US" sz="1000" kern="1200"/>
        </a:p>
        <a:p>
          <a:pPr marL="57150" lvl="1" indent="-57150" algn="l" defTabSz="444500">
            <a:lnSpc>
              <a:spcPct val="90000"/>
            </a:lnSpc>
            <a:spcBef>
              <a:spcPct val="0"/>
            </a:spcBef>
            <a:spcAft>
              <a:spcPct val="15000"/>
            </a:spcAft>
            <a:buChar char="•"/>
          </a:pPr>
          <a:r>
            <a:rPr lang="en-US" sz="1000" kern="1200" baseline="0"/>
            <a:t>Chesapeake Currents: Monthly newsletter of CBP-produced news.</a:t>
          </a:r>
          <a:endParaRPr lang="en-US" sz="1000" kern="1200"/>
        </a:p>
      </dsp:txBody>
      <dsp:txXfrm>
        <a:off x="0" y="1154585"/>
        <a:ext cx="4158849" cy="1197000"/>
      </dsp:txXfrm>
    </dsp:sp>
    <dsp:sp modelId="{0FE1551C-E758-4BC0-A8B9-AD2D1DBAAD90}">
      <dsp:nvSpPr>
        <dsp:cNvPr id="0" name=""/>
        <dsp:cNvSpPr/>
      </dsp:nvSpPr>
      <dsp:spPr>
        <a:xfrm>
          <a:off x="207942" y="1006985"/>
          <a:ext cx="2911194" cy="295200"/>
        </a:xfrm>
        <a:prstGeom prst="roundRect">
          <a:avLst/>
        </a:prstGeom>
        <a:solidFill>
          <a:schemeClr val="accent3">
            <a:hueOff val="0"/>
            <a:satOff val="0"/>
            <a:lumOff val="0"/>
            <a:alphaOff val="0"/>
          </a:schemeClr>
        </a:solidFill>
        <a:ln w="22225"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10036" tIns="0" rIns="110036" bIns="0" numCol="1" spcCol="1270" anchor="ctr" anchorCtr="0">
          <a:noAutofit/>
        </a:bodyPr>
        <a:lstStyle/>
        <a:p>
          <a:pPr marL="0" lvl="0" indent="0" algn="l" defTabSz="444500">
            <a:lnSpc>
              <a:spcPct val="90000"/>
            </a:lnSpc>
            <a:spcBef>
              <a:spcPct val="0"/>
            </a:spcBef>
            <a:spcAft>
              <a:spcPct val="35000"/>
            </a:spcAft>
            <a:buNone/>
          </a:pPr>
          <a:r>
            <a:rPr lang="en-US" sz="1000" kern="1200"/>
            <a:t>Newsletters</a:t>
          </a:r>
        </a:p>
      </dsp:txBody>
      <dsp:txXfrm>
        <a:off x="222352" y="1021395"/>
        <a:ext cx="2882374" cy="266380"/>
      </dsp:txXfrm>
    </dsp:sp>
    <dsp:sp modelId="{9FB25D09-DD49-4C6B-9E9B-430D489D69D5}">
      <dsp:nvSpPr>
        <dsp:cNvPr id="0" name=""/>
        <dsp:cNvSpPr/>
      </dsp:nvSpPr>
      <dsp:spPr>
        <a:xfrm>
          <a:off x="0" y="2553186"/>
          <a:ext cx="4158849" cy="252000"/>
        </a:xfrm>
        <a:prstGeom prst="rect">
          <a:avLst/>
        </a:prstGeom>
        <a:solidFill>
          <a:schemeClr val="lt1">
            <a:alpha val="90000"/>
            <a:hueOff val="0"/>
            <a:satOff val="0"/>
            <a:lumOff val="0"/>
            <a:alphaOff val="0"/>
          </a:schemeClr>
        </a:solidFill>
        <a:ln w="15875"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1E456E6-F1BE-454D-92E7-34515AD150D6}">
      <dsp:nvSpPr>
        <dsp:cNvPr id="0" name=""/>
        <dsp:cNvSpPr/>
      </dsp:nvSpPr>
      <dsp:spPr>
        <a:xfrm>
          <a:off x="207942" y="2405586"/>
          <a:ext cx="2911194" cy="295200"/>
        </a:xfrm>
        <a:prstGeom prst="roundRect">
          <a:avLst/>
        </a:prstGeom>
        <a:solidFill>
          <a:schemeClr val="accent3">
            <a:hueOff val="0"/>
            <a:satOff val="0"/>
            <a:lumOff val="0"/>
            <a:alphaOff val="0"/>
          </a:schemeClr>
        </a:solidFill>
        <a:ln w="22225"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10036" tIns="0" rIns="110036" bIns="0" numCol="1" spcCol="1270" anchor="ctr" anchorCtr="0">
          <a:noAutofit/>
        </a:bodyPr>
        <a:lstStyle/>
        <a:p>
          <a:pPr marL="0" lvl="0" indent="0" algn="l" defTabSz="444500">
            <a:lnSpc>
              <a:spcPct val="90000"/>
            </a:lnSpc>
            <a:spcBef>
              <a:spcPct val="0"/>
            </a:spcBef>
            <a:spcAft>
              <a:spcPct val="35000"/>
            </a:spcAft>
            <a:buNone/>
          </a:pPr>
          <a:r>
            <a:rPr lang="en-US" sz="1000" kern="1200"/>
            <a:t>Blogs</a:t>
          </a:r>
        </a:p>
      </dsp:txBody>
      <dsp:txXfrm>
        <a:off x="222352" y="2419996"/>
        <a:ext cx="2882374" cy="266380"/>
      </dsp:txXfrm>
    </dsp:sp>
    <dsp:sp modelId="{6E70E5DC-21DB-4F70-BF26-44E9D72B6028}">
      <dsp:nvSpPr>
        <dsp:cNvPr id="0" name=""/>
        <dsp:cNvSpPr/>
      </dsp:nvSpPr>
      <dsp:spPr>
        <a:xfrm>
          <a:off x="0" y="3006786"/>
          <a:ext cx="4158849" cy="252000"/>
        </a:xfrm>
        <a:prstGeom prst="rect">
          <a:avLst/>
        </a:prstGeom>
        <a:solidFill>
          <a:schemeClr val="lt1">
            <a:alpha val="90000"/>
            <a:hueOff val="0"/>
            <a:satOff val="0"/>
            <a:lumOff val="0"/>
            <a:alphaOff val="0"/>
          </a:schemeClr>
        </a:solidFill>
        <a:ln w="15875"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FC8F70D-6029-49DB-81D0-523B7B49FFC2}">
      <dsp:nvSpPr>
        <dsp:cNvPr id="0" name=""/>
        <dsp:cNvSpPr/>
      </dsp:nvSpPr>
      <dsp:spPr>
        <a:xfrm>
          <a:off x="207942" y="2859186"/>
          <a:ext cx="2911194" cy="295200"/>
        </a:xfrm>
        <a:prstGeom prst="roundRect">
          <a:avLst/>
        </a:prstGeom>
        <a:solidFill>
          <a:schemeClr val="accent3">
            <a:hueOff val="0"/>
            <a:satOff val="0"/>
            <a:lumOff val="0"/>
            <a:alphaOff val="0"/>
          </a:schemeClr>
        </a:solidFill>
        <a:ln w="22225"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10036" tIns="0" rIns="110036" bIns="0" numCol="1" spcCol="1270" anchor="ctr" anchorCtr="0">
          <a:noAutofit/>
        </a:bodyPr>
        <a:lstStyle/>
        <a:p>
          <a:pPr marL="0" lvl="0" indent="0" algn="l" defTabSz="444500">
            <a:lnSpc>
              <a:spcPct val="90000"/>
            </a:lnSpc>
            <a:spcBef>
              <a:spcPct val="0"/>
            </a:spcBef>
            <a:spcAft>
              <a:spcPct val="35000"/>
            </a:spcAft>
            <a:buNone/>
          </a:pPr>
          <a:r>
            <a:rPr lang="en-US" sz="1000" kern="1200"/>
            <a:t>Events and exhibits</a:t>
          </a:r>
        </a:p>
      </dsp:txBody>
      <dsp:txXfrm>
        <a:off x="222352" y="2873596"/>
        <a:ext cx="2882374" cy="266380"/>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F6EB776-1627-4A0A-8EAE-EB3A44AB689C}">
      <dsp:nvSpPr>
        <dsp:cNvPr id="0" name=""/>
        <dsp:cNvSpPr/>
      </dsp:nvSpPr>
      <dsp:spPr>
        <a:xfrm>
          <a:off x="722144" y="19343"/>
          <a:ext cx="1681312" cy="1681312"/>
        </a:xfrm>
        <a:prstGeom prst="ellipse">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208A811-954E-48A3-BD83-7A297E7C5431}">
      <dsp:nvSpPr>
        <dsp:cNvPr id="0" name=""/>
        <dsp:cNvSpPr/>
      </dsp:nvSpPr>
      <dsp:spPr>
        <a:xfrm>
          <a:off x="1080456" y="377656"/>
          <a:ext cx="964687" cy="964687"/>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3D79DE0C-CCC5-4E73-AED1-B985E6876A46}">
      <dsp:nvSpPr>
        <dsp:cNvPr id="0" name=""/>
        <dsp:cNvSpPr/>
      </dsp:nvSpPr>
      <dsp:spPr>
        <a:xfrm>
          <a:off x="184675" y="2224343"/>
          <a:ext cx="27562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111250">
            <a:lnSpc>
              <a:spcPct val="90000"/>
            </a:lnSpc>
            <a:spcBef>
              <a:spcPct val="0"/>
            </a:spcBef>
            <a:spcAft>
              <a:spcPct val="35000"/>
            </a:spcAft>
            <a:buNone/>
            <a:defRPr cap="all"/>
          </a:pPr>
          <a:r>
            <a:rPr lang="en-US" sz="2500" kern="1200"/>
            <a:t>Message testing</a:t>
          </a:r>
        </a:p>
      </dsp:txBody>
      <dsp:txXfrm>
        <a:off x="184675" y="2224343"/>
        <a:ext cx="2756250" cy="720000"/>
      </dsp:txXfrm>
    </dsp:sp>
    <dsp:sp modelId="{05970A41-7A23-4538-8E38-A440C7C42CAC}">
      <dsp:nvSpPr>
        <dsp:cNvPr id="0" name=""/>
        <dsp:cNvSpPr/>
      </dsp:nvSpPr>
      <dsp:spPr>
        <a:xfrm>
          <a:off x="3960737" y="19343"/>
          <a:ext cx="1681312" cy="1681312"/>
        </a:xfrm>
        <a:prstGeom prst="ellipse">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24A2320-B7EF-4A4F-B307-299EB7904CD7}">
      <dsp:nvSpPr>
        <dsp:cNvPr id="0" name=""/>
        <dsp:cNvSpPr/>
      </dsp:nvSpPr>
      <dsp:spPr>
        <a:xfrm>
          <a:off x="4319050" y="377656"/>
          <a:ext cx="964687" cy="964687"/>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2AC41694-9D5C-4F84-86C3-72E708870418}">
      <dsp:nvSpPr>
        <dsp:cNvPr id="0" name=""/>
        <dsp:cNvSpPr/>
      </dsp:nvSpPr>
      <dsp:spPr>
        <a:xfrm>
          <a:off x="3423269" y="2224343"/>
          <a:ext cx="27562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111250">
            <a:lnSpc>
              <a:spcPct val="90000"/>
            </a:lnSpc>
            <a:spcBef>
              <a:spcPct val="0"/>
            </a:spcBef>
            <a:spcAft>
              <a:spcPct val="35000"/>
            </a:spcAft>
            <a:buNone/>
            <a:defRPr cap="all"/>
          </a:pPr>
          <a:r>
            <a:rPr lang="en-US" sz="2500" kern="1200"/>
            <a:t>Networking</a:t>
          </a:r>
        </a:p>
      </dsp:txBody>
      <dsp:txXfrm>
        <a:off x="3423269" y="2224343"/>
        <a:ext cx="2756250" cy="720000"/>
      </dsp:txXfrm>
    </dsp:sp>
    <dsp:sp modelId="{0AFDBCE6-9961-487B-AA63-5FBFCFD77154}">
      <dsp:nvSpPr>
        <dsp:cNvPr id="0" name=""/>
        <dsp:cNvSpPr/>
      </dsp:nvSpPr>
      <dsp:spPr>
        <a:xfrm>
          <a:off x="7199331" y="19343"/>
          <a:ext cx="1681312" cy="1681312"/>
        </a:xfrm>
        <a:prstGeom prst="ellipse">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6C0C88D-1AAF-4151-A4C4-0970811B4B78}">
      <dsp:nvSpPr>
        <dsp:cNvPr id="0" name=""/>
        <dsp:cNvSpPr/>
      </dsp:nvSpPr>
      <dsp:spPr>
        <a:xfrm>
          <a:off x="7557644" y="377656"/>
          <a:ext cx="964687" cy="964687"/>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A33777CA-8D81-4139-A1CE-D3A93769FABD}">
      <dsp:nvSpPr>
        <dsp:cNvPr id="0" name=""/>
        <dsp:cNvSpPr/>
      </dsp:nvSpPr>
      <dsp:spPr>
        <a:xfrm>
          <a:off x="6661862" y="2224343"/>
          <a:ext cx="27562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111250">
            <a:lnSpc>
              <a:spcPct val="90000"/>
            </a:lnSpc>
            <a:spcBef>
              <a:spcPct val="0"/>
            </a:spcBef>
            <a:spcAft>
              <a:spcPct val="35000"/>
            </a:spcAft>
            <a:buNone/>
            <a:defRPr cap="all"/>
          </a:pPr>
          <a:r>
            <a:rPr lang="en-US" sz="2500" kern="1200"/>
            <a:t>Provide feedback </a:t>
          </a:r>
        </a:p>
      </dsp:txBody>
      <dsp:txXfrm>
        <a:off x="6661862" y="2224343"/>
        <a:ext cx="2756250" cy="720000"/>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3.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4.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91C055B-3878-45CD-9232-D9234FBC0E04}" type="datetimeFigureOut">
              <a:rPr lang="en-US" smtClean="0"/>
              <a:t>5/19/2021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CB82708-DD97-4F8B-A47B-2F614F602D13}" type="slidenum">
              <a:rPr lang="en-US" smtClean="0"/>
              <a:t>‹#›</a:t>
            </a:fld>
            <a:endParaRPr lang="en-US"/>
          </a:p>
        </p:txBody>
      </p:sp>
    </p:spTree>
    <p:extLst>
      <p:ext uri="{BB962C8B-B14F-4D97-AF65-F5344CB8AC3E}">
        <p14:creationId xmlns:p14="http://schemas.microsoft.com/office/powerpoint/2010/main" val="815540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partnership answer to a complicated problem—GIT funded projects at the Chesapeake Bay Program offer a unique opportunity for experts to bring their skills to a project. In the case of FCA, we had a collaboration of scientific, legislative, research, engagement, and communications expertise. Before we can get into the details of this project…</a:t>
            </a:r>
          </a:p>
        </p:txBody>
      </p:sp>
      <p:sp>
        <p:nvSpPr>
          <p:cNvPr id="4" name="Slide Number Placeholder 3"/>
          <p:cNvSpPr>
            <a:spLocks noGrp="1"/>
          </p:cNvSpPr>
          <p:nvPr>
            <p:ph type="sldNum" sz="quarter" idx="5"/>
          </p:nvPr>
        </p:nvSpPr>
        <p:spPr/>
        <p:txBody>
          <a:bodyPr/>
          <a:lstStyle/>
          <a:p>
            <a:fld id="{D31ECF5F-7F08-4DDC-9E0F-B5424B6ACF41}" type="slidenum">
              <a:rPr lang="en-US" smtClean="0"/>
              <a:t>4</a:t>
            </a:fld>
            <a:endParaRPr lang="en-US"/>
          </a:p>
        </p:txBody>
      </p:sp>
    </p:spTree>
    <p:extLst>
      <p:ext uri="{BB962C8B-B14F-4D97-AF65-F5344CB8AC3E}">
        <p14:creationId xmlns:p14="http://schemas.microsoft.com/office/powerpoint/2010/main" val="229116884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infographics are designed to be used anywhere there are fish consumption advisories, but the particular pilot project conducted by the Chesapeake Bay Program will not work for every audience. The user guide that accompanies the graphic is designed to help organizations create engagement campaigns that will work for their unique situation and audience. </a:t>
            </a:r>
          </a:p>
          <a:p>
            <a:endParaRPr lang="en-US" dirty="0"/>
          </a:p>
          <a:p>
            <a:r>
              <a:rPr lang="en-US" dirty="0"/>
              <a:t>Find background, technical resources, key points, tips for success, and guidance for the use of individual panels for specific audiences and locations.</a:t>
            </a:r>
          </a:p>
        </p:txBody>
      </p:sp>
      <p:sp>
        <p:nvSpPr>
          <p:cNvPr id="4" name="Slide Number Placeholder 3"/>
          <p:cNvSpPr>
            <a:spLocks noGrp="1"/>
          </p:cNvSpPr>
          <p:nvPr>
            <p:ph type="sldNum" sz="quarter" idx="5"/>
          </p:nvPr>
        </p:nvSpPr>
        <p:spPr/>
        <p:txBody>
          <a:bodyPr/>
          <a:lstStyle/>
          <a:p>
            <a:fld id="{D31ECF5F-7F08-4DDC-9E0F-B5424B6ACF41}" type="slidenum">
              <a:rPr lang="en-US" smtClean="0"/>
              <a:t>13</a:t>
            </a:fld>
            <a:endParaRPr lang="en-US"/>
          </a:p>
        </p:txBody>
      </p:sp>
    </p:spTree>
    <p:extLst>
      <p:ext uri="{BB962C8B-B14F-4D97-AF65-F5344CB8AC3E}">
        <p14:creationId xmlns:p14="http://schemas.microsoft.com/office/powerpoint/2010/main" val="3268316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Large poster-sized versions of the infographic in both English and Spanish were on display at the cooking demonstration. </a:t>
            </a:r>
          </a:p>
        </p:txBody>
      </p:sp>
      <p:sp>
        <p:nvSpPr>
          <p:cNvPr id="4" name="Slide Number Placeholder 3"/>
          <p:cNvSpPr>
            <a:spLocks noGrp="1"/>
          </p:cNvSpPr>
          <p:nvPr>
            <p:ph type="sldNum" sz="quarter" idx="5"/>
          </p:nvPr>
        </p:nvSpPr>
        <p:spPr/>
        <p:txBody>
          <a:bodyPr/>
          <a:lstStyle/>
          <a:p>
            <a:fld id="{D31ECF5F-7F08-4DDC-9E0F-B5424B6ACF41}" type="slidenum">
              <a:rPr lang="en-US" smtClean="0"/>
              <a:t>14</a:t>
            </a:fld>
            <a:endParaRPr lang="en-US"/>
          </a:p>
        </p:txBody>
      </p:sp>
    </p:spTree>
    <p:extLst>
      <p:ext uri="{BB962C8B-B14F-4D97-AF65-F5344CB8AC3E}">
        <p14:creationId xmlns:p14="http://schemas.microsoft.com/office/powerpoint/2010/main" val="173342885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Filleting is the safest preparation, but not many are familiar with the process. Beginning the demonstration with a whole fish and filleting in real time removed that barrier of unfamiliarity.</a:t>
            </a:r>
          </a:p>
        </p:txBody>
      </p:sp>
      <p:sp>
        <p:nvSpPr>
          <p:cNvPr id="4" name="Slide Number Placeholder 3"/>
          <p:cNvSpPr>
            <a:spLocks noGrp="1"/>
          </p:cNvSpPr>
          <p:nvPr>
            <p:ph type="sldNum" sz="quarter" idx="5"/>
          </p:nvPr>
        </p:nvSpPr>
        <p:spPr/>
        <p:txBody>
          <a:bodyPr/>
          <a:lstStyle/>
          <a:p>
            <a:fld id="{D31ECF5F-7F08-4DDC-9E0F-B5424B6ACF41}" type="slidenum">
              <a:rPr lang="en-US" smtClean="0"/>
              <a:t>15</a:t>
            </a:fld>
            <a:endParaRPr lang="en-US"/>
          </a:p>
        </p:txBody>
      </p:sp>
    </p:spTree>
    <p:extLst>
      <p:ext uri="{BB962C8B-B14F-4D97-AF65-F5344CB8AC3E}">
        <p14:creationId xmlns:p14="http://schemas.microsoft.com/office/powerpoint/2010/main" val="344527231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smell of cooking fish and the promise of a sample kept festival-goers engaged and interested in the talk.</a:t>
            </a:r>
          </a:p>
        </p:txBody>
      </p:sp>
      <p:sp>
        <p:nvSpPr>
          <p:cNvPr id="4" name="Slide Number Placeholder 3"/>
          <p:cNvSpPr>
            <a:spLocks noGrp="1"/>
          </p:cNvSpPr>
          <p:nvPr>
            <p:ph type="sldNum" sz="quarter" idx="5"/>
          </p:nvPr>
        </p:nvSpPr>
        <p:spPr/>
        <p:txBody>
          <a:bodyPr/>
          <a:lstStyle/>
          <a:p>
            <a:fld id="{D31ECF5F-7F08-4DDC-9E0F-B5424B6ACF41}" type="slidenum">
              <a:rPr lang="en-US" smtClean="0"/>
              <a:t>16</a:t>
            </a:fld>
            <a:endParaRPr lang="en-US"/>
          </a:p>
        </p:txBody>
      </p:sp>
    </p:spTree>
    <p:extLst>
      <p:ext uri="{BB962C8B-B14F-4D97-AF65-F5344CB8AC3E}">
        <p14:creationId xmlns:p14="http://schemas.microsoft.com/office/powerpoint/2010/main" val="320978565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Feeding people is one of the surest ways to engage and create a friendly atmosphere, and reaching the young a successful way of nudging behavior. This little guy returned to the table 4 or 5 times throughout the day to enjoy the samples of safely prepared catfish. </a:t>
            </a:r>
          </a:p>
        </p:txBody>
      </p:sp>
      <p:sp>
        <p:nvSpPr>
          <p:cNvPr id="4" name="Slide Number Placeholder 3"/>
          <p:cNvSpPr>
            <a:spLocks noGrp="1"/>
          </p:cNvSpPr>
          <p:nvPr>
            <p:ph type="sldNum" sz="quarter" idx="5"/>
          </p:nvPr>
        </p:nvSpPr>
        <p:spPr/>
        <p:txBody>
          <a:bodyPr/>
          <a:lstStyle/>
          <a:p>
            <a:fld id="{D31ECF5F-7F08-4DDC-9E0F-B5424B6ACF41}" type="slidenum">
              <a:rPr lang="en-US" smtClean="0"/>
              <a:t>17</a:t>
            </a:fld>
            <a:endParaRPr lang="en-US"/>
          </a:p>
        </p:txBody>
      </p:sp>
    </p:spTree>
    <p:extLst>
      <p:ext uri="{BB962C8B-B14F-4D97-AF65-F5344CB8AC3E}">
        <p14:creationId xmlns:p14="http://schemas.microsoft.com/office/powerpoint/2010/main" val="417676414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Recipe cards, which were printed on glossy cardstock and available on the table in both English and Spanish, were not given out to passerby. Rather, attendees had to choose to take it from the table (which they did after tasting the fish, wanting to take home the recipe). This arrangement offered a greater chance that the information would be kept rather than discarded with so many other free festival flyers. The number of cards taken also gave presenters a way to figuratively straw-poll the level of audience interest.</a:t>
            </a:r>
          </a:p>
          <a:p>
            <a:r>
              <a:rPr lang="en-US" dirty="0"/>
              <a:t>One side featured the recipe they had just sampled. The reverse featured tips for safe fish consumption and a website link to learn more.</a:t>
            </a:r>
          </a:p>
        </p:txBody>
      </p:sp>
      <p:sp>
        <p:nvSpPr>
          <p:cNvPr id="4" name="Slide Number Placeholder 3"/>
          <p:cNvSpPr>
            <a:spLocks noGrp="1"/>
          </p:cNvSpPr>
          <p:nvPr>
            <p:ph type="sldNum" sz="quarter" idx="5"/>
          </p:nvPr>
        </p:nvSpPr>
        <p:spPr/>
        <p:txBody>
          <a:bodyPr/>
          <a:lstStyle/>
          <a:p>
            <a:fld id="{D31ECF5F-7F08-4DDC-9E0F-B5424B6ACF41}" type="slidenum">
              <a:rPr lang="en-US" smtClean="0"/>
              <a:t>18</a:t>
            </a:fld>
            <a:endParaRPr lang="en-US"/>
          </a:p>
        </p:txBody>
      </p:sp>
    </p:spTree>
    <p:extLst>
      <p:ext uri="{BB962C8B-B14F-4D97-AF65-F5344CB8AC3E}">
        <p14:creationId xmlns:p14="http://schemas.microsoft.com/office/powerpoint/2010/main" val="24166337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Lasting relationships: </a:t>
            </a:r>
            <a:r>
              <a:rPr lang="en-US" dirty="0"/>
              <a:t>The pilot cooking and filleting demonstration was so popular that Festival del Rio planners requested its return for the 2019 festival. Because of this project, Chesapeake Bay Program now has a robust, lasting relationship with the festival and the organizations involved. Chesapeake Bay Program communications and outreach specialist Caitlyn Johnstone now serves as a member of the standing festival planning team. CBP remains a yearly sponsor and participant at the festival.</a:t>
            </a:r>
          </a:p>
          <a:p>
            <a:r>
              <a:rPr lang="en-US" b="1" dirty="0"/>
              <a:t>Pandemic innovation: </a:t>
            </a:r>
            <a:endParaRPr lang="en-US" b="0" dirty="0"/>
          </a:p>
          <a:p>
            <a:r>
              <a:rPr lang="en-US" b="0" dirty="0"/>
              <a:t>Health and safety concerns during the 2020-2021 Covid-19 pandemic necessitated a change in tactic. CBP developed a partnership with a local Latino chef, Hugo Bonilla of Riviera Tapas, to produce two public service videos on fish consumption and healthy eating in the autumn of 2020. The first, presented in English with Spanish subtitles, is a joint video between Riviera Tapas and CBP. The second, completely in Spanish, features chef Bonilla directly addressing the community about healthy fish consumption. </a:t>
            </a:r>
          </a:p>
          <a:p>
            <a:r>
              <a:rPr lang="en-US" b="0" dirty="0"/>
              <a:t>At the request of the restaurant, the full-size poster English version of the infographic is now on display in the dining room of Riviera Tapas in Riverdale, Md. Contact cards for CBP outreach and communications are available at the restaurant bar for curious patrons.</a:t>
            </a:r>
            <a:endParaRPr lang="en-US" b="1" dirty="0"/>
          </a:p>
          <a:p>
            <a:r>
              <a:rPr lang="en-US" b="1" dirty="0"/>
              <a:t>Publicly available materials:</a:t>
            </a:r>
          </a:p>
          <a:p>
            <a:r>
              <a:rPr lang="en-US" dirty="0"/>
              <a:t>Toxic Contaminants Workgroup public materials(videos, links, user guide, project resources): https://www.chesapeakebay.net/who/group/toxic_contaminants_workgroup </a:t>
            </a:r>
          </a:p>
          <a:p>
            <a:r>
              <a:rPr lang="en-US" dirty="0"/>
              <a:t>How to cook a healthier fish video: https://vimeo.com/471107206 </a:t>
            </a:r>
          </a:p>
          <a:p>
            <a:r>
              <a:rPr lang="en-US" dirty="0"/>
              <a:t>Bay Journal coverage: https://www.bayjournal.com/news/fisheries/new-recipefish-consumption-advisory-substitutes-safety-for-scare/article_5ab7a1e2-28d1- 11eb-a0fc-0b25fedd6eac.html </a:t>
            </a:r>
          </a:p>
          <a:p>
            <a:r>
              <a:rPr lang="en-US" dirty="0"/>
              <a:t>CBP article: A cocktail of contaminants in Chesapeake waters https://www.chesapeakebay.net/news/blog/a_cocktail_of_contaminants_in_chesapeake_waters</a:t>
            </a:r>
          </a:p>
          <a:p>
            <a:r>
              <a:rPr lang="en-US" dirty="0"/>
              <a:t>Fish consumption advisory infographic user guide: https://www.chesapeakebay.net/channel_files/32171/fca_user_guide_december _2020.pdf</a:t>
            </a:r>
          </a:p>
        </p:txBody>
      </p:sp>
      <p:sp>
        <p:nvSpPr>
          <p:cNvPr id="4" name="Slide Number Placeholder 3"/>
          <p:cNvSpPr>
            <a:spLocks noGrp="1"/>
          </p:cNvSpPr>
          <p:nvPr>
            <p:ph type="sldNum" sz="quarter" idx="5"/>
          </p:nvPr>
        </p:nvSpPr>
        <p:spPr/>
        <p:txBody>
          <a:bodyPr/>
          <a:lstStyle/>
          <a:p>
            <a:fld id="{D31ECF5F-7F08-4DDC-9E0F-B5424B6ACF41}" type="slidenum">
              <a:rPr lang="en-US" smtClean="0"/>
              <a:t>19</a:t>
            </a:fld>
            <a:endParaRPr lang="en-US"/>
          </a:p>
        </p:txBody>
      </p:sp>
    </p:spTree>
    <p:extLst>
      <p:ext uri="{BB962C8B-B14F-4D97-AF65-F5344CB8AC3E}">
        <p14:creationId xmlns:p14="http://schemas.microsoft.com/office/powerpoint/2010/main" val="20887423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partnership answer to a complicated problem—GIT funded projects at the Chesapeake Bay Program offer a unique opportunity for experts to bring their skills to a project. In the case of FCA, we had a collaboration of scientific, legislative, research, engagement, and communications expertise. Before we can get into the details of this project…</a:t>
            </a:r>
          </a:p>
        </p:txBody>
      </p:sp>
      <p:sp>
        <p:nvSpPr>
          <p:cNvPr id="4" name="Slide Number Placeholder 3"/>
          <p:cNvSpPr>
            <a:spLocks noGrp="1"/>
          </p:cNvSpPr>
          <p:nvPr>
            <p:ph type="sldNum" sz="quarter" idx="5"/>
          </p:nvPr>
        </p:nvSpPr>
        <p:spPr/>
        <p:txBody>
          <a:bodyPr/>
          <a:lstStyle/>
          <a:p>
            <a:fld id="{D31ECF5F-7F08-4DDC-9E0F-B5424B6ACF41}" type="slidenum">
              <a:rPr lang="en-US" smtClean="0"/>
              <a:t>20</a:t>
            </a:fld>
            <a:endParaRPr lang="en-US"/>
          </a:p>
        </p:txBody>
      </p:sp>
    </p:spTree>
    <p:extLst>
      <p:ext uri="{BB962C8B-B14F-4D97-AF65-F5344CB8AC3E}">
        <p14:creationId xmlns:p14="http://schemas.microsoft.com/office/powerpoint/2010/main" val="214034236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partnership answer to a complicated problem—GIT funded projects at the Chesapeake Bay Program offer a unique opportunity for experts to bring their skills to a project. In the case of FCA, we had a collaboration of scientific, legislative, research, engagement, and communications expertise. Before we can get into the details of this project…</a:t>
            </a:r>
          </a:p>
        </p:txBody>
      </p:sp>
      <p:sp>
        <p:nvSpPr>
          <p:cNvPr id="4" name="Slide Number Placeholder 3"/>
          <p:cNvSpPr>
            <a:spLocks noGrp="1"/>
          </p:cNvSpPr>
          <p:nvPr>
            <p:ph type="sldNum" sz="quarter" idx="5"/>
          </p:nvPr>
        </p:nvSpPr>
        <p:spPr/>
        <p:txBody>
          <a:bodyPr/>
          <a:lstStyle/>
          <a:p>
            <a:fld id="{D31ECF5F-7F08-4DDC-9E0F-B5424B6ACF41}" type="slidenum">
              <a:rPr lang="en-US" smtClean="0"/>
              <a:t>21</a:t>
            </a:fld>
            <a:endParaRPr lang="en-US"/>
          </a:p>
        </p:txBody>
      </p:sp>
    </p:spTree>
    <p:extLst>
      <p:ext uri="{BB962C8B-B14F-4D97-AF65-F5344CB8AC3E}">
        <p14:creationId xmlns:p14="http://schemas.microsoft.com/office/powerpoint/2010/main" val="164204122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CB82708-DD97-4F8B-A47B-2F614F602D13}" type="slidenum">
              <a:rPr lang="en-US" smtClean="0"/>
              <a:t>22</a:t>
            </a:fld>
            <a:endParaRPr lang="en-US"/>
          </a:p>
        </p:txBody>
      </p:sp>
    </p:spTree>
    <p:extLst>
      <p:ext uri="{BB962C8B-B14F-4D97-AF65-F5344CB8AC3E}">
        <p14:creationId xmlns:p14="http://schemas.microsoft.com/office/powerpoint/2010/main" val="20698473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Contaminants: </a:t>
            </a:r>
            <a:r>
              <a:rPr lang="en-US" dirty="0"/>
              <a:t>Contaminants interact with living creatures in different ways. Mercury, which most people think of with fish contaminants and is indeed present in most fish, can accumulate in the muscle. PCBs, manmade chemicals prevalent in urban waterways, concentrate in the fat and the skin of a fish. This means that there are ways to prepare a fish that make it safer, but more on that later.</a:t>
            </a:r>
          </a:p>
          <a:p>
            <a:r>
              <a:rPr lang="en-US" dirty="0"/>
              <a:t> PCBs cause developmental and neurological issues in humans. The contaminants move up the food chain, with smaller fish being eaten by larger fish and increasing the concentration of PCBs in the bigger fish. Children are at greater risk than adults.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Appearance of contaminated fish: </a:t>
            </a:r>
            <a:r>
              <a:rPr lang="en-US" b="0" dirty="0"/>
              <a:t> Lesions can occur on fish from a variety of causes and diseases, and are readily visible and understood to indicate a sick fish. Fish contaminated with PCBs will not necessarily look sick—they are more like a person with high cholesterol or undiagnosed early-stage cancer. From the outside you can’t easily tell, but the danger is there. </a:t>
            </a:r>
            <a:r>
              <a:rPr lang="en-US" dirty="0"/>
              <a:t>A healthy-looking fish can have contaminant levels that are too high for human consumption. </a:t>
            </a:r>
            <a:endParaRPr lang="en-US" b="1" dirty="0"/>
          </a:p>
          <a:p>
            <a:r>
              <a:rPr lang="en-US" b="1" dirty="0"/>
              <a:t>Differences in fish and advisories: </a:t>
            </a:r>
            <a:r>
              <a:rPr lang="en-US" b="0" dirty="0"/>
              <a:t>Different fish species have different swimming and eating habits, so different species accumulate more PCBs than others. For example, a bottom feeder or a fish predator will have different levels of contamination than a fish that eats insects near the water’s surface. </a:t>
            </a:r>
          </a:p>
          <a:p>
            <a:r>
              <a:rPr lang="en-US" b="0" dirty="0"/>
              <a:t>While fish species differ, so do bodies of water and the level of contaminants in them. Two rivers in neighboring states or counties, or even within the same county, could have different concentrations of contaminants, which means a fish considered safe in one area may not be safe in another. </a:t>
            </a:r>
            <a:endParaRPr lang="en-US" b="1" dirty="0"/>
          </a:p>
        </p:txBody>
      </p:sp>
      <p:sp>
        <p:nvSpPr>
          <p:cNvPr id="4" name="Slide Number Placeholder 3"/>
          <p:cNvSpPr>
            <a:spLocks noGrp="1"/>
          </p:cNvSpPr>
          <p:nvPr>
            <p:ph type="sldNum" sz="quarter" idx="5"/>
          </p:nvPr>
        </p:nvSpPr>
        <p:spPr/>
        <p:txBody>
          <a:bodyPr/>
          <a:lstStyle/>
          <a:p>
            <a:fld id="{D31ECF5F-7F08-4DDC-9E0F-B5424B6ACF41}" type="slidenum">
              <a:rPr lang="en-US" smtClean="0"/>
              <a:t>5</a:t>
            </a:fld>
            <a:endParaRPr lang="en-US"/>
          </a:p>
        </p:txBody>
      </p:sp>
    </p:spTree>
    <p:extLst>
      <p:ext uri="{BB962C8B-B14F-4D97-AF65-F5344CB8AC3E}">
        <p14:creationId xmlns:p14="http://schemas.microsoft.com/office/powerpoint/2010/main" val="13165758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CB82708-DD97-4F8B-A47B-2F614F602D13}" type="slidenum">
              <a:rPr lang="en-US" smtClean="0"/>
              <a:t>23</a:t>
            </a:fld>
            <a:endParaRPr lang="en-US"/>
          </a:p>
        </p:txBody>
      </p:sp>
    </p:spTree>
    <p:extLst>
      <p:ext uri="{BB962C8B-B14F-4D97-AF65-F5344CB8AC3E}">
        <p14:creationId xmlns:p14="http://schemas.microsoft.com/office/powerpoint/2010/main" val="165988729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Share these resources with other organizations! </a:t>
            </a:r>
          </a:p>
          <a:p>
            <a:r>
              <a:rPr lang="en-US" dirty="0"/>
              <a:t>Reach out to the GIT project team with any questions or connections. </a:t>
            </a:r>
          </a:p>
        </p:txBody>
      </p:sp>
      <p:sp>
        <p:nvSpPr>
          <p:cNvPr id="4" name="Slide Number Placeholder 3"/>
          <p:cNvSpPr>
            <a:spLocks noGrp="1"/>
          </p:cNvSpPr>
          <p:nvPr>
            <p:ph type="sldNum" sz="quarter" idx="5"/>
          </p:nvPr>
        </p:nvSpPr>
        <p:spPr/>
        <p:txBody>
          <a:bodyPr/>
          <a:lstStyle/>
          <a:p>
            <a:fld id="{D31ECF5F-7F08-4DDC-9E0F-B5424B6ACF41}" type="slidenum">
              <a:rPr lang="en-US" smtClean="0"/>
              <a:t>26</a:t>
            </a:fld>
            <a:endParaRPr lang="en-US"/>
          </a:p>
        </p:txBody>
      </p:sp>
    </p:spTree>
    <p:extLst>
      <p:ext uri="{BB962C8B-B14F-4D97-AF65-F5344CB8AC3E}">
        <p14:creationId xmlns:p14="http://schemas.microsoft.com/office/powerpoint/2010/main" val="35439049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I do is help our science be communicated in an effective way by considering the human factor in our scientific efforts. </a:t>
            </a:r>
          </a:p>
          <a:p>
            <a:r>
              <a:rPr lang="en-US" dirty="0"/>
              <a:t>Fish consumption advisories are listed for every region at waterways and online, but the creation of an advisory does not immediately translate to a change in fish consumption behaviors in the population. FCAs are not being followed, and are therefore ineffective. </a:t>
            </a:r>
          </a:p>
          <a:p>
            <a:r>
              <a:rPr lang="en-US" dirty="0"/>
              <a:t>This project was started to find out why. An initial literature review of multiple research studies found people are not following fish consumption advisories due to practical and social factors.</a:t>
            </a:r>
            <a:endParaRPr lang="en-US" sz="1200" b="1" i="0" u="none" strike="noStrike" kern="1200" dirty="0">
              <a:solidFill>
                <a:schemeClr val="tx1"/>
              </a:solidFill>
              <a:effectLst/>
              <a:latin typeface="+mn-lt"/>
              <a:ea typeface="+mn-ea"/>
              <a:cs typeface="+mn-cs"/>
            </a:endParaRPr>
          </a:p>
          <a:p>
            <a:endParaRPr lang="en-US" sz="1200" b="1" i="0" u="none" strike="noStrike" kern="1200" dirty="0">
              <a:solidFill>
                <a:schemeClr val="tx1"/>
              </a:solidFill>
              <a:effectLst/>
              <a:latin typeface="+mn-lt"/>
              <a:ea typeface="+mn-ea"/>
              <a:cs typeface="+mn-cs"/>
            </a:endParaRPr>
          </a:p>
          <a:p>
            <a:r>
              <a:rPr lang="en-US" sz="1200" b="1" i="0" u="none" strike="noStrike" kern="1200" dirty="0">
                <a:solidFill>
                  <a:schemeClr val="tx1"/>
                </a:solidFill>
                <a:effectLst/>
                <a:latin typeface="+mn-lt"/>
                <a:ea typeface="+mn-ea"/>
                <a:cs typeface="+mn-cs"/>
              </a:rPr>
              <a:t>In photo: </a:t>
            </a:r>
            <a:r>
              <a:rPr lang="en-US" sz="1200" b="0" i="0" kern="1200" dirty="0">
                <a:solidFill>
                  <a:schemeClr val="tx1"/>
                </a:solidFill>
                <a:effectLst/>
                <a:latin typeface="+mn-lt"/>
                <a:ea typeface="+mn-ea"/>
                <a:cs typeface="+mn-cs"/>
              </a:rPr>
              <a:t>Rodney Hunter, left, of Fredericksburg, Va., asks Ann Morse if she wants to kiss a blue catfish they caught while fishing off the end of the Port Royal Landing in Caroline County, Va., on May 9, 2016. The new 200-foot pier also features a soft launch for paddlers and was funded by grants from the National Park Service, Friends of the Rappahannock, the Chesapeake Conservancy, and other organizations. (Photo by Will Parson/Chesapeake Bay Program)</a:t>
            </a:r>
          </a:p>
          <a:p>
            <a:endParaRPr lang="en-US" dirty="0"/>
          </a:p>
        </p:txBody>
      </p:sp>
      <p:sp>
        <p:nvSpPr>
          <p:cNvPr id="4" name="Slide Number Placeholder 3"/>
          <p:cNvSpPr>
            <a:spLocks noGrp="1"/>
          </p:cNvSpPr>
          <p:nvPr>
            <p:ph type="sldNum" sz="quarter" idx="5"/>
          </p:nvPr>
        </p:nvSpPr>
        <p:spPr/>
        <p:txBody>
          <a:bodyPr/>
          <a:lstStyle/>
          <a:p>
            <a:fld id="{D31ECF5F-7F08-4DDC-9E0F-B5424B6ACF41}" type="slidenum">
              <a:rPr lang="en-US" smtClean="0"/>
              <a:t>6</a:t>
            </a:fld>
            <a:endParaRPr lang="en-US"/>
          </a:p>
        </p:txBody>
      </p:sp>
    </p:spTree>
    <p:extLst>
      <p:ext uri="{BB962C8B-B14F-4D97-AF65-F5344CB8AC3E}">
        <p14:creationId xmlns:p14="http://schemas.microsoft.com/office/powerpoint/2010/main" val="7151254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US" sz="2400" dirty="0">
                <a:latin typeface="Calibri Light" panose="020F0302020204030204" pitchFamily="34" charset="0"/>
                <a:cs typeface="Calibri Light" panose="020F0302020204030204" pitchFamily="34" charset="0"/>
              </a:rPr>
              <a:t>What is actually affecting the implementation of all that science information? People are affected, so in addition to science factors your need to look at people factors.</a:t>
            </a:r>
          </a:p>
          <a:p>
            <a:pPr marL="285750" indent="-285750">
              <a:buFont typeface="Arial" panose="020B0604020202020204" pitchFamily="34" charset="0"/>
              <a:buChar char="•"/>
            </a:pPr>
            <a:r>
              <a:rPr lang="en-US" sz="2400" dirty="0">
                <a:latin typeface="Calibri Light" panose="020F0302020204030204" pitchFamily="34" charset="0"/>
                <a:cs typeface="Calibri Light" panose="020F0302020204030204" pitchFamily="34" charset="0"/>
              </a:rPr>
              <a:t>Advisory effectiveness hinges on:</a:t>
            </a:r>
          </a:p>
          <a:p>
            <a:pPr marL="914400" lvl="1" indent="-457200">
              <a:buFont typeface="+mj-lt"/>
              <a:buAutoNum type="arabicPeriod"/>
            </a:pPr>
            <a:r>
              <a:rPr lang="en-US" sz="2400" dirty="0">
                <a:latin typeface="Calibri Light" panose="020F0302020204030204" pitchFamily="34" charset="0"/>
                <a:cs typeface="Calibri Light" panose="020F0302020204030204" pitchFamily="34" charset="0"/>
              </a:rPr>
              <a:t>Information in the advisory</a:t>
            </a:r>
          </a:p>
          <a:p>
            <a:pPr marL="914400" lvl="1" indent="-457200">
              <a:buFont typeface="+mj-lt"/>
              <a:buAutoNum type="arabicPeriod"/>
            </a:pPr>
            <a:r>
              <a:rPr lang="en-US" sz="2400" dirty="0">
                <a:latin typeface="Calibri Light" panose="020F0302020204030204" pitchFamily="34" charset="0"/>
                <a:cs typeface="Calibri Light" panose="020F0302020204030204" pitchFamily="34" charset="0"/>
              </a:rPr>
              <a:t>How that information is delivered</a:t>
            </a:r>
          </a:p>
          <a:p>
            <a:endParaRPr lang="en-US" dirty="0"/>
          </a:p>
          <a:p>
            <a:r>
              <a:rPr lang="en-US" b="1" dirty="0"/>
              <a:t>Practical considerations </a:t>
            </a:r>
            <a:r>
              <a:rPr lang="en-US" dirty="0"/>
              <a:t>involve technical and logistical elements that prevent information from reaching the correct audience. </a:t>
            </a:r>
          </a:p>
          <a:p>
            <a:r>
              <a:rPr lang="en-US" dirty="0"/>
              <a:t> ▪ FCAs on licenses: Anglers with licenses often fish for the enjoyment and practice catch and release. Those most at risk for eating contaminated fish are often subsistence fishermen that might not have a license.</a:t>
            </a:r>
          </a:p>
          <a:p>
            <a:r>
              <a:rPr lang="en-US" dirty="0"/>
              <a:t> ▪ FCAs at water’s edge: Anglers catching the fish are often not the ones eating the fish. We’ve been getting the fish contamination side of advisories correct, but we’re missing the human consumption side of advisories. </a:t>
            </a:r>
          </a:p>
          <a:p>
            <a:r>
              <a:rPr lang="en-US" dirty="0"/>
              <a:t>▪ Technical scientific language or language barriers make advisories inaccessible. Many subsistence anglers don’t speak English, or speak English as a second language. By only posting advisories in one language we are failing to inform a large group of people that are at high risk for eating contaminated fish. </a:t>
            </a:r>
          </a:p>
          <a:p>
            <a:endParaRPr lang="en-US" dirty="0"/>
          </a:p>
          <a:p>
            <a:r>
              <a:rPr lang="en-US" b="1" dirty="0"/>
              <a:t>Social factors </a:t>
            </a:r>
            <a:r>
              <a:rPr lang="en-US" dirty="0"/>
              <a:t>include perception of advisories and behavior. </a:t>
            </a:r>
          </a:p>
          <a:p>
            <a:r>
              <a:rPr lang="en-US" dirty="0"/>
              <a:t>▪ Delayed onset: When people eat contaminated fish, they don’t immediately get sick like they do with food poisoning. As people start to develop neurological issues, developmental issues and cancer, they don’t associate those problems with the fish in their diet. </a:t>
            </a:r>
          </a:p>
          <a:p>
            <a:r>
              <a:rPr lang="en-US" dirty="0"/>
              <a:t>▪ Distrust of message and deliverer: Current FCAs are seen as government-driven and authoritative rather than driven by public health and safety. The perceived message is currently, “govt says no,” of an authority overstepping and telling you what to do, when it should be, “please come fish, but do so safely for you and your family’s health.” </a:t>
            </a:r>
          </a:p>
          <a:p>
            <a:r>
              <a:rPr lang="en-US" dirty="0"/>
              <a:t>▪ It is important to have an understanding of the culture. Is sharing fish with family or neighbors popular in the culture? Your audience for FCAs may not be those fishing at the water. How is the fish being cooked? Whole frying a fish is a very popular (and let’s be honest, delicious) preparation method, but it also melts the fat onto the flesh. Whole frying a fish is one of the most dangerous ways to prepare a contaminated fish. </a:t>
            </a:r>
          </a:p>
          <a:p>
            <a:endParaRPr lang="en-US" dirty="0"/>
          </a:p>
        </p:txBody>
      </p:sp>
      <p:sp>
        <p:nvSpPr>
          <p:cNvPr id="4" name="Slide Number Placeholder 3"/>
          <p:cNvSpPr>
            <a:spLocks noGrp="1"/>
          </p:cNvSpPr>
          <p:nvPr>
            <p:ph type="sldNum" sz="quarter" idx="5"/>
          </p:nvPr>
        </p:nvSpPr>
        <p:spPr/>
        <p:txBody>
          <a:bodyPr/>
          <a:lstStyle/>
          <a:p>
            <a:fld id="{CCB82708-DD97-4F8B-A47B-2F614F602D13}" type="slidenum">
              <a:rPr lang="en-US" smtClean="0"/>
              <a:t>7</a:t>
            </a:fld>
            <a:endParaRPr lang="en-US"/>
          </a:p>
        </p:txBody>
      </p:sp>
    </p:spTree>
    <p:extLst>
      <p:ext uri="{BB962C8B-B14F-4D97-AF65-F5344CB8AC3E}">
        <p14:creationId xmlns:p14="http://schemas.microsoft.com/office/powerpoint/2010/main" val="4999631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Some of the feedback just made us smile</a:t>
            </a:r>
          </a:p>
        </p:txBody>
      </p:sp>
      <p:sp>
        <p:nvSpPr>
          <p:cNvPr id="4" name="Slide Number Placeholder 3"/>
          <p:cNvSpPr>
            <a:spLocks noGrp="1"/>
          </p:cNvSpPr>
          <p:nvPr>
            <p:ph type="sldNum" sz="quarter" idx="5"/>
          </p:nvPr>
        </p:nvSpPr>
        <p:spPr/>
        <p:txBody>
          <a:bodyPr/>
          <a:lstStyle/>
          <a:p>
            <a:fld id="{D31ECF5F-7F08-4DDC-9E0F-B5424B6ACF41}" type="slidenum">
              <a:rPr lang="en-US" smtClean="0"/>
              <a:t>8</a:t>
            </a:fld>
            <a:endParaRPr lang="en-US"/>
          </a:p>
        </p:txBody>
      </p:sp>
    </p:spTree>
    <p:extLst>
      <p:ext uri="{BB962C8B-B14F-4D97-AF65-F5344CB8AC3E}">
        <p14:creationId xmlns:p14="http://schemas.microsoft.com/office/powerpoint/2010/main" val="37626613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doing outreach, make sure you’re addressing the appropriate audience. No one is going to like everything. But are you reaching the audience you’re addressing? Is it making a difference there? That’s what counts, and that’s what matters.</a:t>
            </a:r>
          </a:p>
          <a:p>
            <a:r>
              <a:rPr lang="en-US" dirty="0"/>
              <a:t>But remember that you cannot please everyone. </a:t>
            </a:r>
          </a:p>
          <a:p>
            <a:r>
              <a:rPr lang="en-US" dirty="0"/>
              <a:t>These post-its: The team also received feedback at the Chesapeake Watershed Forum in West Virginia. The population attending the event were mostly environmental professionals and young people. The feedback at this event was very different. Several people questioned the significance of showing the woman in the infographic as pregnant. The plus signs are in a different color ink, indicating others are “liking” and seconding that message.</a:t>
            </a:r>
          </a:p>
          <a:p>
            <a:r>
              <a:rPr lang="en-US" dirty="0"/>
              <a:t>The decision was made to show the woman in the image pregnant because developing fetuses are at significant risk of harm from contaminated fish, therefore expectant mothers must be particularly mindful of their fish consumption. </a:t>
            </a:r>
          </a:p>
          <a:p>
            <a:r>
              <a:rPr lang="en-US" dirty="0"/>
              <a:t>● It is important to consider implicit bias when reviewing comments. The comments, and the vehemence displayed in the firm pressure placed on the pen, imply that at this particular event, there is an assumption that pregnancy is seen as a degrading or shameful way to portray women, or that if one is pregnant, that that is her whole identity. Idealism can sometimes outweigh science, even in the environmental field.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You will receive different feedback from different audiences, which could influence your design. Therefore, be sure that you are engaging with the target community for that feedback. It is their behavior you are trying to influence, so it is their feedback that matters. </a:t>
            </a:r>
          </a:p>
          <a:p>
            <a:endParaRPr lang="en-US" dirty="0"/>
          </a:p>
        </p:txBody>
      </p:sp>
      <p:sp>
        <p:nvSpPr>
          <p:cNvPr id="4" name="Slide Number Placeholder 3"/>
          <p:cNvSpPr>
            <a:spLocks noGrp="1"/>
          </p:cNvSpPr>
          <p:nvPr>
            <p:ph type="sldNum" sz="quarter" idx="5"/>
          </p:nvPr>
        </p:nvSpPr>
        <p:spPr/>
        <p:txBody>
          <a:bodyPr/>
          <a:lstStyle/>
          <a:p>
            <a:fld id="{D31ECF5F-7F08-4DDC-9E0F-B5424B6ACF41}" type="slidenum">
              <a:rPr lang="en-US" smtClean="0"/>
              <a:t>9</a:t>
            </a:fld>
            <a:endParaRPr lang="en-US"/>
          </a:p>
        </p:txBody>
      </p:sp>
    </p:spTree>
    <p:extLst>
      <p:ext uri="{BB962C8B-B14F-4D97-AF65-F5344CB8AC3E}">
        <p14:creationId xmlns:p14="http://schemas.microsoft.com/office/powerpoint/2010/main" val="18955506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the team creating materials does not reflect the target population you are trying to reach, different priorities can become important considerations. The team solicited feedback throughout the process, which greatly helped with the design. Community feedback can be found in the user guide appendix on the Toxic Contaminants Workgroup FCA project page on www.chesapeakebay.net. </a:t>
            </a:r>
          </a:p>
          <a:p>
            <a:endParaRPr lang="en-US" dirty="0"/>
          </a:p>
          <a:p>
            <a:r>
              <a:rPr lang="en-US" dirty="0"/>
              <a:t>The team took large versions of the draft posters—in both English and Spanish—to the 2017 Festival del Rio Anacostia at Bladensburg Waterfront Park in partnership with a free fishing event from Anacostia Riverkeepers. </a:t>
            </a:r>
          </a:p>
          <a:p>
            <a:r>
              <a:rPr lang="en-US" dirty="0"/>
              <a:t>We provided markers, post-its, and written open-ended feedback questions such as “what do you like about this poster?” “what don’t you like?” “what message do you get from the poster?” “what would you change about it?”</a:t>
            </a:r>
          </a:p>
          <a:p>
            <a:endParaRPr lang="en-US" dirty="0"/>
          </a:p>
          <a:p>
            <a:r>
              <a:rPr lang="en-US" dirty="0"/>
              <a:t>This particular post-it and others like it was instrumental in design discussion around panel 4, “Enjoy fish safely.” Scientists on the team understandably wanted the focus solely on health issues and to lose the busy image—just keep the portion sizes and the frequency calendar. </a:t>
            </a:r>
          </a:p>
          <a:p>
            <a:r>
              <a:rPr lang="en-US" dirty="0"/>
              <a:t>However, this campaign is about reaching the audience and changing behavior. Much of the feedback showed that the community liked the poster, and was therefore receptive to the message, precisely because of the family portrayed. . If the team had not received community feedback, they might have eliminated the elements that the target audience found appealing.</a:t>
            </a:r>
          </a:p>
          <a:p>
            <a:r>
              <a:rPr lang="en-US" dirty="0"/>
              <a:t>Having this feedback from the community, rather than guessing at what they would want or need, also saved time and money by limiting back-and-forth discussion during design meetings.</a:t>
            </a:r>
          </a:p>
        </p:txBody>
      </p:sp>
      <p:sp>
        <p:nvSpPr>
          <p:cNvPr id="4" name="Slide Number Placeholder 3"/>
          <p:cNvSpPr>
            <a:spLocks noGrp="1"/>
          </p:cNvSpPr>
          <p:nvPr>
            <p:ph type="sldNum" sz="quarter" idx="5"/>
          </p:nvPr>
        </p:nvSpPr>
        <p:spPr/>
        <p:txBody>
          <a:bodyPr/>
          <a:lstStyle/>
          <a:p>
            <a:fld id="{D31ECF5F-7F08-4DDC-9E0F-B5424B6ACF41}" type="slidenum">
              <a:rPr lang="en-US" smtClean="0"/>
              <a:t>10</a:t>
            </a:fld>
            <a:endParaRPr lang="en-US"/>
          </a:p>
        </p:txBody>
      </p:sp>
    </p:spTree>
    <p:extLst>
      <p:ext uri="{BB962C8B-B14F-4D97-AF65-F5344CB8AC3E}">
        <p14:creationId xmlns:p14="http://schemas.microsoft.com/office/powerpoint/2010/main" val="65736535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Further evidence that the act of eating itself is tied into social considerations like culture, enjoyment, community. Again the type of fish described here is one of the most dangerous ways to eat a contaminated fish, as frying allows the melted, contaminated fat to coat the fillet being consumed. A project like this, which involves science, the environment, food, people, and community, must be approached holistically. </a:t>
            </a:r>
          </a:p>
        </p:txBody>
      </p:sp>
      <p:sp>
        <p:nvSpPr>
          <p:cNvPr id="4" name="Slide Number Placeholder 3"/>
          <p:cNvSpPr>
            <a:spLocks noGrp="1"/>
          </p:cNvSpPr>
          <p:nvPr>
            <p:ph type="sldNum" sz="quarter" idx="5"/>
          </p:nvPr>
        </p:nvSpPr>
        <p:spPr/>
        <p:txBody>
          <a:bodyPr/>
          <a:lstStyle/>
          <a:p>
            <a:fld id="{D31ECF5F-7F08-4DDC-9E0F-B5424B6ACF41}" type="slidenum">
              <a:rPr lang="en-US" smtClean="0"/>
              <a:t>11</a:t>
            </a:fld>
            <a:endParaRPr lang="en-US"/>
          </a:p>
        </p:txBody>
      </p:sp>
    </p:spTree>
    <p:extLst>
      <p:ext uri="{BB962C8B-B14F-4D97-AF65-F5344CB8AC3E}">
        <p14:creationId xmlns:p14="http://schemas.microsoft.com/office/powerpoint/2010/main" val="359992146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Chesapeake Bay Program staffer Michelle Williams talks about the FCA infographic with festival attendees, Festival del Rio 2018.</a:t>
            </a:r>
          </a:p>
        </p:txBody>
      </p:sp>
      <p:sp>
        <p:nvSpPr>
          <p:cNvPr id="4" name="Slide Number Placeholder 3"/>
          <p:cNvSpPr>
            <a:spLocks noGrp="1"/>
          </p:cNvSpPr>
          <p:nvPr>
            <p:ph type="sldNum" sz="quarter" idx="5"/>
          </p:nvPr>
        </p:nvSpPr>
        <p:spPr/>
        <p:txBody>
          <a:bodyPr/>
          <a:lstStyle/>
          <a:p>
            <a:fld id="{D31ECF5F-7F08-4DDC-9E0F-B5424B6ACF41}" type="slidenum">
              <a:rPr lang="en-US" smtClean="0"/>
              <a:t>12</a:t>
            </a:fld>
            <a:endParaRPr lang="en-US"/>
          </a:p>
        </p:txBody>
      </p:sp>
    </p:spTree>
    <p:extLst>
      <p:ext uri="{BB962C8B-B14F-4D97-AF65-F5344CB8AC3E}">
        <p14:creationId xmlns:p14="http://schemas.microsoft.com/office/powerpoint/2010/main" val="121001859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28403" y="945913"/>
            <a:ext cx="8637073" cy="2618554"/>
          </a:xfrm>
        </p:spPr>
        <p:txBody>
          <a:bodyPr bIns="0" anchor="b">
            <a:normAutofit/>
          </a:bodyPr>
          <a:lstStyle>
            <a:lvl1pPr algn="l">
              <a:defRPr sz="6600"/>
            </a:lvl1pPr>
          </a:lstStyle>
          <a:p>
            <a:r>
              <a:rPr lang="en-US"/>
              <a:t>Click to edit Master title style</a:t>
            </a:r>
            <a:endParaRPr lang="en-US" dirty="0"/>
          </a:p>
        </p:txBody>
      </p:sp>
      <p:sp>
        <p:nvSpPr>
          <p:cNvPr id="3" name="Subtitle 2"/>
          <p:cNvSpPr>
            <a:spLocks noGrp="1"/>
          </p:cNvSpPr>
          <p:nvPr>
            <p:ph type="subTitle" idx="1"/>
          </p:nvPr>
        </p:nvSpPr>
        <p:spPr>
          <a:xfrm>
            <a:off x="1128404" y="3564467"/>
            <a:ext cx="8637072" cy="1071095"/>
          </a:xfrm>
        </p:spPr>
        <p:txBody>
          <a:bodyPr tIns="91440" bIns="91440">
            <a:normAutofit/>
          </a:bodyPr>
          <a:lstStyle>
            <a:lvl1pPr marL="0" indent="0" algn="l">
              <a:buNone/>
              <a:defRPr sz="1800" b="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9AB3A824-1A51-4B26-AD58-A6D8E14F6C04}" type="datetimeFigureOut">
              <a:rPr lang="en-US" smtClean="0"/>
              <a:t>5/19/2021</a:t>
            </a:fld>
            <a:endParaRPr lang="en-US" dirty="0"/>
          </a:p>
        </p:txBody>
      </p:sp>
      <p:sp>
        <p:nvSpPr>
          <p:cNvPr id="5" name="Footer Placeholder 4"/>
          <p:cNvSpPr>
            <a:spLocks noGrp="1"/>
          </p:cNvSpPr>
          <p:nvPr>
            <p:ph type="ftr" sz="quarter" idx="11"/>
          </p:nvPr>
        </p:nvSpPr>
        <p:spPr>
          <a:xfrm>
            <a:off x="1127124" y="329307"/>
            <a:ext cx="5943668" cy="309201"/>
          </a:xfrm>
        </p:spPr>
        <p:txBody>
          <a:bodyPr/>
          <a:lstStyle/>
          <a:p>
            <a:r>
              <a:rPr lang="en-US"/>
              <a:t>
              </a:t>
            </a:r>
            <a:endParaRPr lang="en-US" dirty="0"/>
          </a:p>
        </p:txBody>
      </p:sp>
      <p:sp>
        <p:nvSpPr>
          <p:cNvPr id="6" name="Slide Number Placeholder 5"/>
          <p:cNvSpPr>
            <a:spLocks noGrp="1"/>
          </p:cNvSpPr>
          <p:nvPr>
            <p:ph type="sldNum" sz="quarter" idx="12"/>
          </p:nvPr>
        </p:nvSpPr>
        <p:spPr>
          <a:xfrm>
            <a:off x="9924392" y="134930"/>
            <a:ext cx="811019" cy="503578"/>
          </a:xfrm>
        </p:spPr>
        <p:txBody>
          <a:bodyPr/>
          <a:lstStyle/>
          <a:p>
            <a:fld id="{6D22F896-40B5-4ADD-8801-0D06FADFA095}" type="slidenum">
              <a:rPr lang="en-US" smtClean="0"/>
              <a:t>‹#›</a:t>
            </a:fld>
            <a:endParaRPr lang="en-US" dirty="0"/>
          </a:p>
        </p:txBody>
      </p:sp>
      <p:pic>
        <p:nvPicPr>
          <p:cNvPr id="16" name="Picture 15" descr="RedHashing.emf"/>
          <p:cNvPicPr>
            <a:picLocks/>
          </p:cNvPicPr>
          <p:nvPr/>
        </p:nvPicPr>
        <p:blipFill rotWithShape="1">
          <a:blip r:embed="rId2">
            <a:duotone>
              <a:schemeClr val="accent1">
                <a:shade val="45000"/>
                <a:satMod val="135000"/>
              </a:schemeClr>
              <a:prstClr val="white"/>
            </a:duotone>
            <a:extLst>
              <a:ext uri="{28A0092B-C50C-407E-A947-70E740481C1C}">
                <a14:useLocalDpi xmlns:a14="http://schemas.microsoft.com/office/drawing/2010/main" val="0"/>
              </a:ext>
            </a:extLst>
          </a:blip>
          <a:srcRect l="-115" r="15828" b="36435"/>
          <a:stretch/>
        </p:blipFill>
        <p:spPr>
          <a:xfrm>
            <a:off x="1125460" y="643464"/>
            <a:ext cx="9610344" cy="155448"/>
          </a:xfrm>
          <a:prstGeom prst="rect">
            <a:avLst/>
          </a:prstGeom>
          <a:noFill/>
          <a:ln>
            <a:noFill/>
          </a:ln>
        </p:spPr>
      </p:pic>
    </p:spTree>
    <p:extLst>
      <p:ext uri="{BB962C8B-B14F-4D97-AF65-F5344CB8AC3E}">
        <p14:creationId xmlns:p14="http://schemas.microsoft.com/office/powerpoint/2010/main" val="20765526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857E33E-8B18-4087-B112-809917729534}" type="datetimeFigureOut">
              <a:rPr lang="en-US" smtClean="0"/>
              <a:t>5/19/2021</a:t>
            </a:fld>
            <a:endParaRPr lang="en-US" dirty="0"/>
          </a:p>
        </p:txBody>
      </p:sp>
      <p:sp>
        <p:nvSpPr>
          <p:cNvPr id="5" name="Footer Placeholder 4"/>
          <p:cNvSpPr>
            <a:spLocks noGrp="1"/>
          </p:cNvSpPr>
          <p:nvPr>
            <p:ph type="ftr" sz="quarter" idx="11"/>
          </p:nvPr>
        </p:nvSpPr>
        <p:spPr/>
        <p:txBody>
          <a:bodyPr/>
          <a:lstStyle/>
          <a:p>
            <a:r>
              <a:rPr lang="en-US"/>
              <a:t>
              </a:t>
            </a:r>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pic>
        <p:nvPicPr>
          <p:cNvPr id="15" name="Picture 14" descr="RedHashing.emf"/>
          <p:cNvPicPr>
            <a:picLocks/>
          </p:cNvPicPr>
          <p:nvPr/>
        </p:nvPicPr>
        <p:blipFill rotWithShape="1">
          <a:blip r:embed="rId2">
            <a:duotone>
              <a:schemeClr val="accent1">
                <a:shade val="45000"/>
                <a:satMod val="135000"/>
              </a:schemeClr>
              <a:prstClr val="white"/>
            </a:duotone>
            <a:extLst>
              <a:ext uri="{28A0092B-C50C-407E-A947-70E740481C1C}">
                <a14:useLocalDpi xmlns:a14="http://schemas.microsoft.com/office/drawing/2010/main" val="0"/>
              </a:ext>
            </a:extLst>
          </a:blip>
          <a:srcRect l="-115" r="15828" b="36435"/>
          <a:stretch/>
        </p:blipFill>
        <p:spPr>
          <a:xfrm>
            <a:off x="1125460" y="643464"/>
            <a:ext cx="9610344" cy="155448"/>
          </a:xfrm>
          <a:prstGeom prst="rect">
            <a:avLst/>
          </a:prstGeom>
          <a:noFill/>
          <a:ln>
            <a:noFill/>
          </a:ln>
        </p:spPr>
      </p:pic>
    </p:spTree>
    <p:extLst>
      <p:ext uri="{BB962C8B-B14F-4D97-AF65-F5344CB8AC3E}">
        <p14:creationId xmlns:p14="http://schemas.microsoft.com/office/powerpoint/2010/main" val="5822998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24709" y="798973"/>
            <a:ext cx="1615742" cy="4659889"/>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1130270" y="798973"/>
            <a:ext cx="7828830" cy="465988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3FFE419-2371-464F-8239-3959401C3561}" type="datetimeFigureOut">
              <a:rPr lang="en-US" smtClean="0"/>
              <a:t>5/19/2021</a:t>
            </a:fld>
            <a:endParaRPr lang="en-US" dirty="0"/>
          </a:p>
        </p:txBody>
      </p:sp>
      <p:sp>
        <p:nvSpPr>
          <p:cNvPr id="5" name="Footer Placeholder 4"/>
          <p:cNvSpPr>
            <a:spLocks noGrp="1"/>
          </p:cNvSpPr>
          <p:nvPr>
            <p:ph type="ftr" sz="quarter" idx="11"/>
          </p:nvPr>
        </p:nvSpPr>
        <p:spPr/>
        <p:txBody>
          <a:bodyPr/>
          <a:lstStyle/>
          <a:p>
            <a:r>
              <a:rPr lang="en-US"/>
              <a:t>
              </a:t>
            </a:r>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pic>
        <p:nvPicPr>
          <p:cNvPr id="17" name="Picture 16" descr="RedHashing.emf"/>
          <p:cNvPicPr>
            <a:picLocks/>
          </p:cNvPicPr>
          <p:nvPr/>
        </p:nvPicPr>
        <p:blipFill rotWithShape="1">
          <a:blip r:embed="rId2">
            <a:duotone>
              <a:schemeClr val="accent1">
                <a:shade val="45000"/>
                <a:satMod val="135000"/>
              </a:schemeClr>
              <a:prstClr val="white"/>
            </a:duotone>
            <a:extLst>
              <a:ext uri="{28A0092B-C50C-407E-A947-70E740481C1C}">
                <a14:useLocalDpi xmlns:a14="http://schemas.microsoft.com/office/drawing/2010/main" val="0"/>
              </a:ext>
            </a:extLst>
          </a:blip>
          <a:srcRect l="-115" r="59215" b="36435"/>
          <a:stretch/>
        </p:blipFill>
        <p:spPr>
          <a:xfrm rot="5400000">
            <a:off x="8642279" y="3046916"/>
            <a:ext cx="4663440" cy="155448"/>
          </a:xfrm>
          <a:prstGeom prst="rect">
            <a:avLst/>
          </a:prstGeom>
          <a:noFill/>
          <a:ln>
            <a:noFill/>
          </a:ln>
        </p:spPr>
      </p:pic>
    </p:spTree>
    <p:extLst>
      <p:ext uri="{BB962C8B-B14F-4D97-AF65-F5344CB8AC3E}">
        <p14:creationId xmlns:p14="http://schemas.microsoft.com/office/powerpoint/2010/main" val="12221587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sz="1200"/>
            </a:lvl1pPr>
          </a:lstStyle>
          <a:p>
            <a:fld id="{97D162C4-EDD9-4389-A98B-B87ECEA2A816}" type="datetimeFigureOut">
              <a:rPr lang="en-US" smtClean="0"/>
              <a:t>5/19/2021</a:t>
            </a:fld>
            <a:endParaRPr lang="en-US" dirty="0"/>
          </a:p>
        </p:txBody>
      </p:sp>
      <p:sp>
        <p:nvSpPr>
          <p:cNvPr id="5" name="Footer Placeholder 4"/>
          <p:cNvSpPr>
            <a:spLocks noGrp="1"/>
          </p:cNvSpPr>
          <p:nvPr>
            <p:ph type="ftr" sz="quarter" idx="11"/>
          </p:nvPr>
        </p:nvSpPr>
        <p:spPr/>
        <p:txBody>
          <a:bodyPr/>
          <a:lstStyle>
            <a:lvl1pPr>
              <a:defRPr sz="1200"/>
            </a:lvl1pPr>
          </a:lstStyle>
          <a:p>
            <a:r>
              <a:rPr lang="en-US"/>
              <a:t>
              </a:t>
            </a:r>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pic>
        <p:nvPicPr>
          <p:cNvPr id="24" name="Picture 23" descr="RedHashing.emf"/>
          <p:cNvPicPr>
            <a:picLocks/>
          </p:cNvPicPr>
          <p:nvPr/>
        </p:nvPicPr>
        <p:blipFill rotWithShape="1">
          <a:blip r:embed="rId2">
            <a:duotone>
              <a:schemeClr val="accent1">
                <a:shade val="45000"/>
                <a:satMod val="135000"/>
              </a:schemeClr>
              <a:prstClr val="white"/>
            </a:duotone>
            <a:extLst>
              <a:ext uri="{28A0092B-C50C-407E-A947-70E740481C1C}">
                <a14:useLocalDpi xmlns:a14="http://schemas.microsoft.com/office/drawing/2010/main" val="0"/>
              </a:ext>
            </a:extLst>
          </a:blip>
          <a:srcRect l="-115" r="15828" b="36435"/>
          <a:stretch/>
        </p:blipFill>
        <p:spPr>
          <a:xfrm>
            <a:off x="1125460" y="643464"/>
            <a:ext cx="9610344" cy="155448"/>
          </a:xfrm>
          <a:prstGeom prst="rect">
            <a:avLst/>
          </a:prstGeom>
          <a:noFill/>
          <a:ln>
            <a:noFill/>
          </a:ln>
        </p:spPr>
      </p:pic>
    </p:spTree>
    <p:extLst>
      <p:ext uri="{BB962C8B-B14F-4D97-AF65-F5344CB8AC3E}">
        <p14:creationId xmlns:p14="http://schemas.microsoft.com/office/powerpoint/2010/main" val="17418530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29167" y="1756129"/>
            <a:ext cx="8619060" cy="2050065"/>
          </a:xfrm>
        </p:spPr>
        <p:txBody>
          <a:bodyPr anchor="b">
            <a:normAutofit/>
          </a:bodyPr>
          <a:lstStyle>
            <a:lvl1pPr algn="l">
              <a:defRPr sz="3600"/>
            </a:lvl1pPr>
          </a:lstStyle>
          <a:p>
            <a:r>
              <a:rPr lang="en-US"/>
              <a:t>Click to edit Master title style</a:t>
            </a:r>
            <a:endParaRPr lang="en-US" dirty="0"/>
          </a:p>
        </p:txBody>
      </p:sp>
      <p:sp>
        <p:nvSpPr>
          <p:cNvPr id="3" name="Text Placeholder 2"/>
          <p:cNvSpPr>
            <a:spLocks noGrp="1"/>
          </p:cNvSpPr>
          <p:nvPr>
            <p:ph type="body" idx="1" hasCustomPrompt="1"/>
          </p:nvPr>
        </p:nvSpPr>
        <p:spPr>
          <a:xfrm>
            <a:off x="1129166" y="3806195"/>
            <a:ext cx="8619060" cy="1012929"/>
          </a:xfrm>
        </p:spPr>
        <p:txBody>
          <a:bodyPr tIns="91440">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fld id="{3E5059C3-6A89-4494-99FF-5A4D6FFD50EB}" type="datetimeFigureOut">
              <a:rPr lang="en-US" smtClean="0"/>
              <a:t>5/19/2021</a:t>
            </a:fld>
            <a:endParaRPr lang="en-US" dirty="0"/>
          </a:p>
        </p:txBody>
      </p:sp>
      <p:sp>
        <p:nvSpPr>
          <p:cNvPr id="5" name="Footer Placeholder 4"/>
          <p:cNvSpPr>
            <a:spLocks noGrp="1"/>
          </p:cNvSpPr>
          <p:nvPr>
            <p:ph type="ftr" sz="quarter" idx="11"/>
          </p:nvPr>
        </p:nvSpPr>
        <p:spPr/>
        <p:txBody>
          <a:bodyPr/>
          <a:lstStyle/>
          <a:p>
            <a:r>
              <a:rPr lang="en-US"/>
              <a:t>
              </a:t>
            </a:r>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pic>
        <p:nvPicPr>
          <p:cNvPr id="16" name="Picture 15" descr="RedHashing.emf"/>
          <p:cNvPicPr>
            <a:picLocks/>
          </p:cNvPicPr>
          <p:nvPr/>
        </p:nvPicPr>
        <p:blipFill rotWithShape="1">
          <a:blip r:embed="rId2">
            <a:duotone>
              <a:schemeClr val="accent1">
                <a:shade val="45000"/>
                <a:satMod val="135000"/>
              </a:schemeClr>
              <a:prstClr val="white"/>
            </a:duotone>
            <a:extLst>
              <a:ext uri="{28A0092B-C50C-407E-A947-70E740481C1C}">
                <a14:useLocalDpi xmlns:a14="http://schemas.microsoft.com/office/drawing/2010/main" val="0"/>
              </a:ext>
            </a:extLst>
          </a:blip>
          <a:srcRect l="-115" r="15828" b="36435"/>
          <a:stretch/>
        </p:blipFill>
        <p:spPr>
          <a:xfrm>
            <a:off x="1125460" y="643464"/>
            <a:ext cx="9610344" cy="155448"/>
          </a:xfrm>
          <a:prstGeom prst="rect">
            <a:avLst/>
          </a:prstGeom>
          <a:noFill/>
          <a:ln>
            <a:noFill/>
          </a:ln>
        </p:spPr>
      </p:pic>
    </p:spTree>
    <p:extLst>
      <p:ext uri="{BB962C8B-B14F-4D97-AF65-F5344CB8AC3E}">
        <p14:creationId xmlns:p14="http://schemas.microsoft.com/office/powerpoint/2010/main" val="41671923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131052" y="958037"/>
            <a:ext cx="9605635" cy="1059305"/>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129166" y="2165621"/>
            <a:ext cx="4645152" cy="329385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095606" y="2171769"/>
            <a:ext cx="4645152" cy="328709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A954B2F-12DE-47F5-8894-472B206D2E1E}" type="datetimeFigureOut">
              <a:rPr lang="en-US" smtClean="0"/>
              <a:t>5/19/2021</a:t>
            </a:fld>
            <a:endParaRPr lang="en-US" dirty="0"/>
          </a:p>
        </p:txBody>
      </p:sp>
      <p:sp>
        <p:nvSpPr>
          <p:cNvPr id="6" name="Footer Placeholder 5"/>
          <p:cNvSpPr>
            <a:spLocks noGrp="1"/>
          </p:cNvSpPr>
          <p:nvPr>
            <p:ph type="ftr" sz="quarter" idx="11"/>
          </p:nvPr>
        </p:nvSpPr>
        <p:spPr/>
        <p:txBody>
          <a:bodyPr/>
          <a:lstStyle/>
          <a:p>
            <a:r>
              <a:rPr lang="en-US"/>
              <a:t>
              </a:t>
            </a:r>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pic>
        <p:nvPicPr>
          <p:cNvPr id="16" name="Picture 15" descr="RedHashing.emf"/>
          <p:cNvPicPr>
            <a:picLocks/>
          </p:cNvPicPr>
          <p:nvPr/>
        </p:nvPicPr>
        <p:blipFill rotWithShape="1">
          <a:blip r:embed="rId2">
            <a:duotone>
              <a:schemeClr val="accent1">
                <a:shade val="45000"/>
                <a:satMod val="135000"/>
              </a:schemeClr>
              <a:prstClr val="white"/>
            </a:duotone>
            <a:extLst>
              <a:ext uri="{28A0092B-C50C-407E-A947-70E740481C1C}">
                <a14:useLocalDpi xmlns:a14="http://schemas.microsoft.com/office/drawing/2010/main" val="0"/>
              </a:ext>
            </a:extLst>
          </a:blip>
          <a:srcRect l="-115" r="15828" b="36435"/>
          <a:stretch/>
        </p:blipFill>
        <p:spPr>
          <a:xfrm>
            <a:off x="1125460" y="643464"/>
            <a:ext cx="9610344" cy="155448"/>
          </a:xfrm>
          <a:prstGeom prst="rect">
            <a:avLst/>
          </a:prstGeom>
          <a:noFill/>
          <a:ln>
            <a:noFill/>
          </a:ln>
        </p:spPr>
      </p:pic>
    </p:spTree>
    <p:extLst>
      <p:ext uri="{BB962C8B-B14F-4D97-AF65-F5344CB8AC3E}">
        <p14:creationId xmlns:p14="http://schemas.microsoft.com/office/powerpoint/2010/main" val="36421443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129166" y="953336"/>
            <a:ext cx="9607661" cy="1056319"/>
          </a:xfrm>
        </p:spPr>
        <p:txBody>
          <a:bodyPr/>
          <a:lstStyle/>
          <a:p>
            <a:r>
              <a:rPr lang="en-US"/>
              <a:t>Click to edit Master title style</a:t>
            </a:r>
            <a:endParaRPr lang="en-US" dirty="0"/>
          </a:p>
        </p:txBody>
      </p:sp>
      <p:sp>
        <p:nvSpPr>
          <p:cNvPr id="3" name="Text Placeholder 2"/>
          <p:cNvSpPr>
            <a:spLocks noGrp="1"/>
          </p:cNvSpPr>
          <p:nvPr>
            <p:ph type="body" idx="1"/>
          </p:nvPr>
        </p:nvSpPr>
        <p:spPr>
          <a:xfrm>
            <a:off x="1129166" y="2169727"/>
            <a:ext cx="4645152" cy="801943"/>
          </a:xfrm>
        </p:spPr>
        <p:txBody>
          <a:bodyPr anchor="b">
            <a:normAutofit/>
          </a:bodyPr>
          <a:lstStyle>
            <a:lvl1pPr marL="0" indent="0">
              <a:lnSpc>
                <a:spcPct val="100000"/>
              </a:lnSpc>
              <a:buNone/>
              <a:defRPr sz="2800" b="0" cap="none"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29166" y="2974448"/>
            <a:ext cx="4645152" cy="24938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094337" y="2173181"/>
            <a:ext cx="4645152" cy="802237"/>
          </a:xfrm>
        </p:spPr>
        <p:txBody>
          <a:bodyPr anchor="b">
            <a:normAutofit/>
          </a:bodyPr>
          <a:lstStyle>
            <a:lvl1pPr marL="0" indent="0">
              <a:lnSpc>
                <a:spcPct val="100000"/>
              </a:lnSpc>
              <a:buNone/>
              <a:defRPr sz="2800" b="0" cap="none"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094337" y="2971669"/>
            <a:ext cx="4645152" cy="248719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F30E46F-7819-4ACF-B48B-48222C2ACC88}" type="datetimeFigureOut">
              <a:rPr lang="en-US" smtClean="0"/>
              <a:t>5/19/2021</a:t>
            </a:fld>
            <a:endParaRPr lang="en-US" dirty="0"/>
          </a:p>
        </p:txBody>
      </p:sp>
      <p:sp>
        <p:nvSpPr>
          <p:cNvPr id="8" name="Footer Placeholder 7"/>
          <p:cNvSpPr>
            <a:spLocks noGrp="1"/>
          </p:cNvSpPr>
          <p:nvPr>
            <p:ph type="ftr" sz="quarter" idx="11"/>
          </p:nvPr>
        </p:nvSpPr>
        <p:spPr/>
        <p:txBody>
          <a:bodyPr/>
          <a:lstStyle/>
          <a:p>
            <a:r>
              <a:rPr lang="en-US"/>
              <a:t>
              </a:t>
            </a:r>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smtClean="0"/>
              <a:t>‹#›</a:t>
            </a:fld>
            <a:endParaRPr lang="en-US" dirty="0"/>
          </a:p>
        </p:txBody>
      </p:sp>
      <p:pic>
        <p:nvPicPr>
          <p:cNvPr id="18" name="Picture 17" descr="RedHashing.emf"/>
          <p:cNvPicPr>
            <a:picLocks/>
          </p:cNvPicPr>
          <p:nvPr/>
        </p:nvPicPr>
        <p:blipFill rotWithShape="1">
          <a:blip r:embed="rId2">
            <a:duotone>
              <a:schemeClr val="accent1">
                <a:shade val="45000"/>
                <a:satMod val="135000"/>
              </a:schemeClr>
              <a:prstClr val="white"/>
            </a:duotone>
            <a:extLst>
              <a:ext uri="{28A0092B-C50C-407E-A947-70E740481C1C}">
                <a14:useLocalDpi xmlns:a14="http://schemas.microsoft.com/office/drawing/2010/main" val="0"/>
              </a:ext>
            </a:extLst>
          </a:blip>
          <a:srcRect l="-115" r="15828" b="36435"/>
          <a:stretch/>
        </p:blipFill>
        <p:spPr>
          <a:xfrm>
            <a:off x="1125460" y="643464"/>
            <a:ext cx="9610344" cy="155448"/>
          </a:xfrm>
          <a:prstGeom prst="rect">
            <a:avLst/>
          </a:prstGeom>
          <a:noFill/>
          <a:ln>
            <a:noFill/>
          </a:ln>
        </p:spPr>
      </p:pic>
    </p:spTree>
    <p:extLst>
      <p:ext uri="{BB962C8B-B14F-4D97-AF65-F5344CB8AC3E}">
        <p14:creationId xmlns:p14="http://schemas.microsoft.com/office/powerpoint/2010/main" val="24823508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1FAF3416-4057-4DAA-829D-4CA07428D088}" type="datetimeFigureOut">
              <a:rPr lang="en-US" smtClean="0"/>
              <a:t>5/19/2021</a:t>
            </a:fld>
            <a:endParaRPr lang="en-US" dirty="0"/>
          </a:p>
        </p:txBody>
      </p:sp>
      <p:sp>
        <p:nvSpPr>
          <p:cNvPr id="4" name="Footer Placeholder 3"/>
          <p:cNvSpPr>
            <a:spLocks noGrp="1"/>
          </p:cNvSpPr>
          <p:nvPr>
            <p:ph type="ftr" sz="quarter" idx="11"/>
          </p:nvPr>
        </p:nvSpPr>
        <p:spPr/>
        <p:txBody>
          <a:bodyPr/>
          <a:lstStyle/>
          <a:p>
            <a:r>
              <a:rPr lang="en-US"/>
              <a:t>
              </a:t>
            </a:r>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t>‹#›</a:t>
            </a:fld>
            <a:endParaRPr lang="en-US" dirty="0"/>
          </a:p>
        </p:txBody>
      </p:sp>
      <p:pic>
        <p:nvPicPr>
          <p:cNvPr id="14" name="Picture 13" descr="RedHashing.emf"/>
          <p:cNvPicPr>
            <a:picLocks/>
          </p:cNvPicPr>
          <p:nvPr/>
        </p:nvPicPr>
        <p:blipFill rotWithShape="1">
          <a:blip r:embed="rId2">
            <a:duotone>
              <a:schemeClr val="accent1">
                <a:shade val="45000"/>
                <a:satMod val="135000"/>
              </a:schemeClr>
              <a:prstClr val="white"/>
            </a:duotone>
            <a:extLst>
              <a:ext uri="{28A0092B-C50C-407E-A947-70E740481C1C}">
                <a14:useLocalDpi xmlns:a14="http://schemas.microsoft.com/office/drawing/2010/main" val="0"/>
              </a:ext>
            </a:extLst>
          </a:blip>
          <a:srcRect l="-115" r="15828" b="36435"/>
          <a:stretch/>
        </p:blipFill>
        <p:spPr>
          <a:xfrm>
            <a:off x="1125460" y="643464"/>
            <a:ext cx="9610344" cy="155448"/>
          </a:xfrm>
          <a:prstGeom prst="rect">
            <a:avLst/>
          </a:prstGeom>
          <a:noFill/>
          <a:ln>
            <a:noFill/>
          </a:ln>
        </p:spPr>
      </p:pic>
    </p:spTree>
    <p:extLst>
      <p:ext uri="{BB962C8B-B14F-4D97-AF65-F5344CB8AC3E}">
        <p14:creationId xmlns:p14="http://schemas.microsoft.com/office/powerpoint/2010/main" val="16796392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21D9284-D300-4297-87F7-E791DCC15DB1}" type="datetimeFigureOut">
              <a:rPr lang="en-US" smtClean="0"/>
              <a:t>5/19/2021</a:t>
            </a:fld>
            <a:endParaRPr lang="en-US" dirty="0"/>
          </a:p>
        </p:txBody>
      </p:sp>
      <p:sp>
        <p:nvSpPr>
          <p:cNvPr id="3" name="Footer Placeholder 2"/>
          <p:cNvSpPr>
            <a:spLocks noGrp="1"/>
          </p:cNvSpPr>
          <p:nvPr>
            <p:ph type="ftr" sz="quarter" idx="11"/>
          </p:nvPr>
        </p:nvSpPr>
        <p:spPr/>
        <p:txBody>
          <a:bodyPr/>
          <a:lstStyle/>
          <a:p>
            <a:r>
              <a:rPr lang="en-US"/>
              <a:t>
              </a:t>
            </a:r>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40718794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24291" y="952578"/>
            <a:ext cx="3275013" cy="2322176"/>
          </a:xfrm>
        </p:spPr>
        <p:txBody>
          <a:bodyPr anchor="b">
            <a:normAutofit/>
          </a:bodyPr>
          <a:lstStyle>
            <a:lvl1pPr algn="l">
              <a:defRPr sz="2400"/>
            </a:lvl1pPr>
          </a:lstStyle>
          <a:p>
            <a:r>
              <a:rPr lang="en-US"/>
              <a:t>Click to edit Master title style</a:t>
            </a:r>
            <a:endParaRPr lang="en-US" dirty="0"/>
          </a:p>
        </p:txBody>
      </p:sp>
      <p:sp>
        <p:nvSpPr>
          <p:cNvPr id="3" name="Content Placeholder 2"/>
          <p:cNvSpPr>
            <a:spLocks noGrp="1"/>
          </p:cNvSpPr>
          <p:nvPr>
            <p:ph idx="1"/>
          </p:nvPr>
        </p:nvSpPr>
        <p:spPr>
          <a:xfrm>
            <a:off x="4723334" y="952578"/>
            <a:ext cx="6012470" cy="4505221"/>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24291" y="3274754"/>
            <a:ext cx="3275013" cy="2178918"/>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7D525BB-DA17-4BA0-B3C8-3AC3ABC827E6}" type="datetimeFigureOut">
              <a:rPr lang="en-US" smtClean="0"/>
              <a:t>5/19/2021</a:t>
            </a:fld>
            <a:endParaRPr lang="en-US" dirty="0"/>
          </a:p>
        </p:txBody>
      </p:sp>
      <p:sp>
        <p:nvSpPr>
          <p:cNvPr id="6" name="Footer Placeholder 5"/>
          <p:cNvSpPr>
            <a:spLocks noGrp="1"/>
          </p:cNvSpPr>
          <p:nvPr>
            <p:ph type="ftr" sz="quarter" idx="11"/>
          </p:nvPr>
        </p:nvSpPr>
        <p:spPr/>
        <p:txBody>
          <a:bodyPr/>
          <a:lstStyle/>
          <a:p>
            <a:r>
              <a:rPr lang="en-US"/>
              <a:t>
              </a:t>
            </a:r>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pic>
        <p:nvPicPr>
          <p:cNvPr id="16" name="Picture 15" descr="RedHashing.emf"/>
          <p:cNvPicPr>
            <a:picLocks/>
          </p:cNvPicPr>
          <p:nvPr/>
        </p:nvPicPr>
        <p:blipFill rotWithShape="1">
          <a:blip r:embed="rId2">
            <a:duotone>
              <a:schemeClr val="accent1">
                <a:shade val="45000"/>
                <a:satMod val="135000"/>
              </a:schemeClr>
              <a:prstClr val="white"/>
            </a:duotone>
            <a:extLst>
              <a:ext uri="{28A0092B-C50C-407E-A947-70E740481C1C}">
                <a14:useLocalDpi xmlns:a14="http://schemas.microsoft.com/office/drawing/2010/main" val="0"/>
              </a:ext>
            </a:extLst>
          </a:blip>
          <a:srcRect l="-115" r="15828" b="36435"/>
          <a:stretch/>
        </p:blipFill>
        <p:spPr>
          <a:xfrm>
            <a:off x="1125460" y="643464"/>
            <a:ext cx="9610344" cy="155448"/>
          </a:xfrm>
          <a:prstGeom prst="rect">
            <a:avLst/>
          </a:prstGeom>
          <a:noFill/>
          <a:ln>
            <a:noFill/>
          </a:ln>
        </p:spPr>
      </p:pic>
    </p:spTree>
    <p:extLst>
      <p:ext uri="{BB962C8B-B14F-4D97-AF65-F5344CB8AC3E}">
        <p14:creationId xmlns:p14="http://schemas.microsoft.com/office/powerpoint/2010/main" val="12043942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grpSp>
        <p:nvGrpSpPr>
          <p:cNvPr id="8" name="Group 7"/>
          <p:cNvGrpSpPr/>
          <p:nvPr/>
        </p:nvGrpSpPr>
        <p:grpSpPr>
          <a:xfrm>
            <a:off x="7477387" y="482170"/>
            <a:ext cx="4074533" cy="5149101"/>
            <a:chOff x="7477387" y="482170"/>
            <a:chExt cx="4074533" cy="5149101"/>
          </a:xfrm>
        </p:grpSpPr>
        <p:sp>
          <p:nvSpPr>
            <p:cNvPr id="18" name="Rectangle 17"/>
            <p:cNvSpPr/>
            <p:nvPr/>
          </p:nvSpPr>
          <p:spPr>
            <a:xfrm>
              <a:off x="7477387" y="482170"/>
              <a:ext cx="4074533" cy="5149101"/>
            </a:xfrm>
            <a:prstGeom prst="rect">
              <a:avLst/>
            </a:prstGeom>
            <a:gradFill>
              <a:gsLst>
                <a:gs pos="0">
                  <a:schemeClr val="tx1">
                    <a:lumMod val="85000"/>
                    <a:lumOff val="15000"/>
                  </a:schemeClr>
                </a:gs>
                <a:gs pos="100000">
                  <a:schemeClr val="tx1">
                    <a:lumMod val="95000"/>
                    <a:lumOff val="5000"/>
                  </a:schemeClr>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14300" prst="artDeco"/>
            </a:sp3d>
          </p:spPr>
          <p:style>
            <a:lnRef idx="1">
              <a:schemeClr val="accent1"/>
            </a:lnRef>
            <a:fillRef idx="3">
              <a:schemeClr val="accent1"/>
            </a:fillRef>
            <a:effectRef idx="2">
              <a:schemeClr val="accent1"/>
            </a:effectRef>
            <a:fontRef idx="minor">
              <a:schemeClr val="lt1"/>
            </a:fontRef>
          </p:style>
        </p:sp>
        <p:sp>
          <p:nvSpPr>
            <p:cNvPr id="19" name="Rectangle 18"/>
            <p:cNvSpPr/>
            <p:nvPr/>
          </p:nvSpPr>
          <p:spPr>
            <a:xfrm>
              <a:off x="7790446" y="812506"/>
              <a:ext cx="3450289" cy="4466452"/>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title"/>
          </p:nvPr>
        </p:nvSpPr>
        <p:spPr>
          <a:xfrm>
            <a:off x="1129124" y="1129513"/>
            <a:ext cx="5854872" cy="1924208"/>
          </a:xfrm>
        </p:spPr>
        <p:txBody>
          <a:bodyPr anchor="b">
            <a:normAutofit/>
          </a:bodyPr>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8124389" y="1122542"/>
            <a:ext cx="2791171" cy="3866327"/>
          </a:xfrm>
          <a:solidFill>
            <a:schemeClr val="bg1">
              <a:lumMod val="85000"/>
            </a:schemeClr>
          </a:solidFill>
          <a:ln w="9525" cap="sq">
            <a:noFill/>
            <a:miter lim="800000"/>
          </a:ln>
          <a:effectLst/>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128247" y="3053721"/>
            <a:ext cx="5846486" cy="2096013"/>
          </a:xfrm>
        </p:spPr>
        <p:txBody>
          <a:bodyPr>
            <a:normAutofit/>
          </a:bodyPr>
          <a:lstStyle>
            <a:lvl1pPr marL="0" indent="0" algn="l">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1125300" y="5469856"/>
            <a:ext cx="5849605" cy="320123"/>
          </a:xfrm>
        </p:spPr>
        <p:txBody>
          <a:bodyPr/>
          <a:lstStyle>
            <a:lvl1pPr algn="l">
              <a:defRPr/>
            </a:lvl1pPr>
          </a:lstStyle>
          <a:p>
            <a:fld id="{B16C4C9A-3960-41CF-A4E9-2A8FB932454B}" type="datetimeFigureOut">
              <a:rPr lang="en-US" smtClean="0"/>
              <a:t>5/19/2021</a:t>
            </a:fld>
            <a:endParaRPr lang="en-US" dirty="0"/>
          </a:p>
        </p:txBody>
      </p:sp>
      <p:sp>
        <p:nvSpPr>
          <p:cNvPr id="6" name="Footer Placeholder 5"/>
          <p:cNvSpPr>
            <a:spLocks noGrp="1"/>
          </p:cNvSpPr>
          <p:nvPr>
            <p:ph type="ftr" sz="quarter" idx="11"/>
          </p:nvPr>
        </p:nvSpPr>
        <p:spPr>
          <a:xfrm>
            <a:off x="1125300" y="318640"/>
            <a:ext cx="4877818" cy="320931"/>
          </a:xfrm>
        </p:spPr>
        <p:txBody>
          <a:bodyPr/>
          <a:lstStyle/>
          <a:p>
            <a:r>
              <a:rPr lang="en-US"/>
              <a:t>
              </a:t>
            </a:r>
            <a:endParaRPr lang="en-US" dirty="0"/>
          </a:p>
        </p:txBody>
      </p:sp>
      <p:sp>
        <p:nvSpPr>
          <p:cNvPr id="7" name="Slide Number Placeholder 6"/>
          <p:cNvSpPr>
            <a:spLocks noGrp="1"/>
          </p:cNvSpPr>
          <p:nvPr>
            <p:ph type="sldNum" sz="quarter" idx="12"/>
          </p:nvPr>
        </p:nvSpPr>
        <p:spPr>
          <a:xfrm>
            <a:off x="6176794" y="137408"/>
            <a:ext cx="811019" cy="503578"/>
          </a:xfrm>
        </p:spPr>
        <p:txBody>
          <a:bodyPr/>
          <a:lstStyle/>
          <a:p>
            <a:fld id="{6D22F896-40B5-4ADD-8801-0D06FADFA095}" type="slidenum">
              <a:rPr lang="en-US" smtClean="0"/>
              <a:t>‹#›</a:t>
            </a:fld>
            <a:endParaRPr lang="en-US" dirty="0"/>
          </a:p>
        </p:txBody>
      </p:sp>
      <p:pic>
        <p:nvPicPr>
          <p:cNvPr id="22" name="Picture 21" descr="RedHashing.emf"/>
          <p:cNvPicPr>
            <a:picLocks/>
          </p:cNvPicPr>
          <p:nvPr/>
        </p:nvPicPr>
        <p:blipFill rotWithShape="1">
          <a:blip r:embed="rId2">
            <a:duotone>
              <a:schemeClr val="accent1">
                <a:shade val="45000"/>
                <a:satMod val="135000"/>
              </a:schemeClr>
              <a:prstClr val="white"/>
            </a:duotone>
            <a:extLst>
              <a:ext uri="{28A0092B-C50C-407E-A947-70E740481C1C}">
                <a14:useLocalDpi xmlns:a14="http://schemas.microsoft.com/office/drawing/2010/main" val="0"/>
              </a:ext>
            </a:extLst>
          </a:blip>
          <a:srcRect l="-116" t="474" r="48549" b="36564"/>
          <a:stretch/>
        </p:blipFill>
        <p:spPr>
          <a:xfrm>
            <a:off x="1125460" y="643464"/>
            <a:ext cx="5879592" cy="155448"/>
          </a:xfrm>
          <a:prstGeom prst="rect">
            <a:avLst/>
          </a:prstGeom>
          <a:noFill/>
          <a:ln>
            <a:noFill/>
          </a:ln>
        </p:spPr>
      </p:pic>
    </p:spTree>
    <p:extLst>
      <p:ext uri="{BB962C8B-B14F-4D97-AF65-F5344CB8AC3E}">
        <p14:creationId xmlns:p14="http://schemas.microsoft.com/office/powerpoint/2010/main" val="26758397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pic>
        <p:nvPicPr>
          <p:cNvPr id="12" name="Picture 11"/>
          <p:cNvPicPr>
            <a:picLocks noChangeAspect="1"/>
          </p:cNvPicPr>
          <p:nvPr/>
        </p:nvPicPr>
        <p:blipFill rotWithShape="1">
          <a:blip r:embed="rId13">
            <a:extLst>
              <a:ext uri="{28A0092B-C50C-407E-A947-70E740481C1C}">
                <a14:useLocalDpi xmlns:a14="http://schemas.microsoft.com/office/drawing/2010/main" val="0"/>
              </a:ext>
            </a:extLst>
          </a:blip>
          <a:srcRect t="1538" b="-1538"/>
          <a:stretch/>
        </p:blipFill>
        <p:spPr>
          <a:xfrm>
            <a:off x="0" y="6119336"/>
            <a:ext cx="12192000" cy="742950"/>
          </a:xfrm>
          <a:prstGeom prst="rect">
            <a:avLst/>
          </a:prstGeom>
        </p:spPr>
      </p:pic>
      <p:sp>
        <p:nvSpPr>
          <p:cNvPr id="13" name="Rectangle 12"/>
          <p:cNvSpPr/>
          <p:nvPr/>
        </p:nvSpPr>
        <p:spPr>
          <a:xfrm>
            <a:off x="0" y="468769"/>
            <a:ext cx="12192000" cy="5647024"/>
          </a:xfrm>
          <a:prstGeom prst="rect">
            <a:avLst/>
          </a:prstGeom>
          <a:gradFill flip="none" rotWithShape="1">
            <a:gsLst>
              <a:gs pos="0">
                <a:schemeClr val="bg2">
                  <a:alpha val="0"/>
                  <a:lumMod val="100000"/>
                </a:schemeClr>
              </a:gs>
              <a:gs pos="100000">
                <a:schemeClr val="bg2">
                  <a:lumMod val="95000"/>
                  <a:lumOff val="500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4" name="Straight Connector 13"/>
          <p:cNvCxnSpPr/>
          <p:nvPr/>
        </p:nvCxnSpPr>
        <p:spPr>
          <a:xfrm>
            <a:off x="0" y="6121269"/>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
        <p:nvSpPr>
          <p:cNvPr id="2" name="Title Placeholder 1"/>
          <p:cNvSpPr>
            <a:spLocks noGrp="1"/>
          </p:cNvSpPr>
          <p:nvPr>
            <p:ph type="title"/>
          </p:nvPr>
        </p:nvSpPr>
        <p:spPr>
          <a:xfrm>
            <a:off x="1130270" y="953324"/>
            <a:ext cx="9603275" cy="1049235"/>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1130270" y="2171769"/>
            <a:ext cx="9603275" cy="329457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32830" y="330370"/>
            <a:ext cx="2515396" cy="309201"/>
          </a:xfrm>
          <a:prstGeom prst="rect">
            <a:avLst/>
          </a:prstGeom>
        </p:spPr>
        <p:txBody>
          <a:bodyPr vert="horz" lIns="91440" tIns="45720" rIns="91440" bIns="45720" rtlCol="0" anchor="ctr"/>
          <a:lstStyle>
            <a:lvl1pPr algn="r">
              <a:defRPr sz="1000">
                <a:solidFill>
                  <a:schemeClr val="tx1">
                    <a:tint val="75000"/>
                  </a:schemeClr>
                </a:solidFill>
              </a:defRPr>
            </a:lvl1pPr>
          </a:lstStyle>
          <a:p>
            <a:fld id="{3CBC1C18-307B-4F68-A007-B5B542270E8D}" type="datetimeFigureOut">
              <a:rPr lang="en-US" smtClean="0"/>
              <a:t>5/19/2021</a:t>
            </a:fld>
            <a:endParaRPr lang="en-US" dirty="0"/>
          </a:p>
        </p:txBody>
      </p:sp>
      <p:sp>
        <p:nvSpPr>
          <p:cNvPr id="5" name="Footer Placeholder 4"/>
          <p:cNvSpPr>
            <a:spLocks noGrp="1"/>
          </p:cNvSpPr>
          <p:nvPr>
            <p:ph type="ftr" sz="quarter" idx="3"/>
          </p:nvPr>
        </p:nvSpPr>
        <p:spPr>
          <a:xfrm>
            <a:off x="1130270" y="329307"/>
            <a:ext cx="5938836" cy="309201"/>
          </a:xfrm>
          <a:prstGeom prst="rect">
            <a:avLst/>
          </a:prstGeom>
        </p:spPr>
        <p:txBody>
          <a:bodyPr vert="horz" lIns="91440" tIns="45720" rIns="91440" bIns="45720" rtlCol="0" anchor="ctr"/>
          <a:lstStyle>
            <a:lvl1pPr algn="l">
              <a:defRPr sz="1000">
                <a:solidFill>
                  <a:schemeClr val="tx1">
                    <a:tint val="75000"/>
                  </a:schemeClr>
                </a:solidFill>
              </a:defRPr>
            </a:lvl1pPr>
          </a:lstStyle>
          <a:p>
            <a:r>
              <a:rPr lang="en-US"/>
              <a:t>
              </a:t>
            </a:r>
            <a:endParaRPr lang="en-US" dirty="0"/>
          </a:p>
        </p:txBody>
      </p:sp>
      <p:sp>
        <p:nvSpPr>
          <p:cNvPr id="6" name="Slide Number Placeholder 5"/>
          <p:cNvSpPr>
            <a:spLocks noGrp="1"/>
          </p:cNvSpPr>
          <p:nvPr>
            <p:ph type="sldNum" sz="quarter" idx="4"/>
          </p:nvPr>
        </p:nvSpPr>
        <p:spPr>
          <a:xfrm>
            <a:off x="9918076" y="137408"/>
            <a:ext cx="811019" cy="503578"/>
          </a:xfrm>
          <a:prstGeom prst="rect">
            <a:avLst/>
          </a:prstGeom>
        </p:spPr>
        <p:txBody>
          <a:bodyPr vert="horz" lIns="91440" tIns="45720" rIns="91440" bIns="45720" rtlCol="0" anchor="t"/>
          <a:lstStyle>
            <a:lvl1pPr algn="r">
              <a:defRPr sz="2800">
                <a:solidFill>
                  <a:schemeClr val="accent1"/>
                </a:solidFill>
              </a:defRPr>
            </a:lvl1p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1800790563"/>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hf sldNum="0" hdr="0" ftr="0" dt="0"/>
  <p:txStyles>
    <p:titleStyle>
      <a:lvl1pPr algn="l" defTabSz="914400" rtl="0" eaLnBrk="1" latinLnBrk="0" hangingPunct="1">
        <a:lnSpc>
          <a:spcPct val="90000"/>
        </a:lnSpc>
        <a:spcBef>
          <a:spcPct val="0"/>
        </a:spcBef>
        <a:buNone/>
        <a:defRPr sz="3200" b="0" i="0" kern="1200" cap="none">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image" Target="../media/image1.jpg"/><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image" Target="../media/image1.jpg"/><Relationship Id="rId4" Type="http://schemas.openxmlformats.org/officeDocument/2006/relationships/image" Target="../media/image10.png"/></Relationships>
</file>

<file path=ppt/slides/_rels/slide1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2.emf"/></Relationships>
</file>

<file path=ppt/slides/_rels/slide13.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12.png"/><Relationship Id="rId7" Type="http://schemas.openxmlformats.org/officeDocument/2006/relationships/diagramColors" Target="../diagrams/colors1.xml"/><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1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11.xml"/><Relationship Id="rId1" Type="http://schemas.openxmlformats.org/officeDocument/2006/relationships/slideLayout" Target="../slideLayouts/slideLayout1.xml"/><Relationship Id="rId5" Type="http://schemas.openxmlformats.org/officeDocument/2006/relationships/image" Target="../media/image1.jpg"/><Relationship Id="rId4" Type="http://schemas.openxmlformats.org/officeDocument/2006/relationships/image" Target="../media/image13.jpeg"/></Relationships>
</file>

<file path=ppt/slides/_rels/slide15.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12.xml"/><Relationship Id="rId1" Type="http://schemas.openxmlformats.org/officeDocument/2006/relationships/slideLayout" Target="../slideLayouts/slideLayout1.xml"/><Relationship Id="rId5" Type="http://schemas.openxmlformats.org/officeDocument/2006/relationships/image" Target="../media/image1.jpg"/><Relationship Id="rId4" Type="http://schemas.openxmlformats.org/officeDocument/2006/relationships/image" Target="../media/image14.jpeg"/></Relationships>
</file>

<file path=ppt/slides/_rels/slide16.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13.xml"/><Relationship Id="rId1" Type="http://schemas.openxmlformats.org/officeDocument/2006/relationships/slideLayout" Target="../slideLayouts/slideLayout1.xml"/><Relationship Id="rId5" Type="http://schemas.openxmlformats.org/officeDocument/2006/relationships/image" Target="../media/image1.jpg"/><Relationship Id="rId4" Type="http://schemas.openxmlformats.org/officeDocument/2006/relationships/image" Target="../media/image15.jpeg"/></Relationships>
</file>

<file path=ppt/slides/_rels/slide17.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18.png"/></Relationships>
</file>

<file path=ppt/slides/_rels/slide19.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21.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hyperlink" Target="mailto:cjohnstone@chesapeakebay.net" TargetMode="External"/><Relationship Id="rId7" Type="http://schemas.openxmlformats.org/officeDocument/2006/relationships/diagramColors" Target="../diagrams/colors4.xml"/><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s>
</file>

<file path=ppt/slides/_rels/slide2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1.jpg"/><Relationship Id="rId4" Type="http://schemas.openxmlformats.org/officeDocument/2006/relationships/image" Target="../media/image35.jpg"/></Relationships>
</file>

<file path=ppt/slides/_rels/slide23.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g"/><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25.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g"/><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26.xml.rels><?xml version="1.0" encoding="UTF-8" standalone="yes"?>
<Relationships xmlns="http://schemas.openxmlformats.org/package/2006/relationships"><Relationship Id="rId8" Type="http://schemas.openxmlformats.org/officeDocument/2006/relationships/image" Target="../media/image1.jpg"/><Relationship Id="rId3" Type="http://schemas.openxmlformats.org/officeDocument/2006/relationships/image" Target="../media/image2.emf"/><Relationship Id="rId7" Type="http://schemas.openxmlformats.org/officeDocument/2006/relationships/hyperlink" Target="mailto:cjohnstone@chesapeakebay.net" TargetMode="External"/><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hyperlink" Target="https://www.chesapeakebay.net/who/group/communications_workgroup" TargetMode="External"/><Relationship Id="rId5" Type="http://schemas.openxmlformats.org/officeDocument/2006/relationships/hyperlink" Target="https://www.chesapeakebay.net/who/group/toxic_contaminants_workgroup" TargetMode="External"/><Relationship Id="rId4" Type="http://schemas.openxmlformats.org/officeDocument/2006/relationships/image" Target="../media/image5.jpg"/></Relationships>
</file>

<file path=ppt/slides/_rels/slide27.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g"/><Relationship Id="rId1" Type="http://schemas.openxmlformats.org/officeDocument/2006/relationships/slideLayout" Target="../slideLayouts/slideLayout3.xml"/><Relationship Id="rId5" Type="http://schemas.openxmlformats.org/officeDocument/2006/relationships/image" Target="../media/image40.svg"/><Relationship Id="rId4" Type="http://schemas.openxmlformats.org/officeDocument/2006/relationships/image" Target="../media/image39.png"/></Relationships>
</file>

<file path=ppt/slides/_rels/slide2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g"/><Relationship Id="rId1" Type="http://schemas.openxmlformats.org/officeDocument/2006/relationships/slideLayout" Target="../slideLayouts/slideLayout3.xml"/><Relationship Id="rId5" Type="http://schemas.openxmlformats.org/officeDocument/2006/relationships/image" Target="../media/image4.svg"/><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g"/><Relationship Id="rId1" Type="http://schemas.openxmlformats.org/officeDocument/2006/relationships/slideLayout" Target="../slideLayouts/slideLayout3.xml"/><Relationship Id="rId4" Type="http://schemas.openxmlformats.org/officeDocument/2006/relationships/image" Target="../media/image46.png"/></Relationships>
</file>

<file path=ppt/slides/_rels/slide35.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image" Target="../media/image1.jpg"/><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37.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image" Target="../media/image48.jpg"/><Relationship Id="rId1" Type="http://schemas.openxmlformats.org/officeDocument/2006/relationships/slideLayout" Target="../slideLayouts/slideLayout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38.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2.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39.xml.rels><?xml version="1.0" encoding="UTF-8" standalone="yes"?>
<Relationships xmlns="http://schemas.openxmlformats.org/package/2006/relationships"><Relationship Id="rId3" Type="http://schemas.openxmlformats.org/officeDocument/2006/relationships/hyperlink" Target="mailto:cjohnstone@chesapeakebay.net" TargetMode="External"/><Relationship Id="rId2" Type="http://schemas.openxmlformats.org/officeDocument/2006/relationships/hyperlink" Target="mailto:rfelver@chesapeakebay.net" TargetMode="Externa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1.jpg"/><Relationship Id="rId4" Type="http://schemas.openxmlformats.org/officeDocument/2006/relationships/image" Target="../media/image6.jp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1.jpg"/><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8.png"/><Relationship Id="rId4" Type="http://schemas.openxmlformats.org/officeDocument/2006/relationships/image" Target="../media/image2.emf"/></Relationships>
</file>

<file path=ppt/slides/slide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lumMod val="108000"/>
              </a:schemeClr>
            </a:gs>
          </a:gsLst>
          <a:path path="circle">
            <a:fillToRect l="43000" r="43000" b="100000"/>
          </a:path>
        </a:gradFill>
        <a:effectLst/>
      </p:bgPr>
    </p:bg>
    <p:spTree>
      <p:nvGrpSpPr>
        <p:cNvPr id="1" name=""/>
        <p:cNvGrpSpPr/>
        <p:nvPr/>
      </p:nvGrpSpPr>
      <p:grpSpPr>
        <a:xfrm>
          <a:off x="0" y="0"/>
          <a:ext cx="0" cy="0"/>
          <a:chOff x="0" y="0"/>
          <a:chExt cx="0" cy="0"/>
        </a:xfrm>
      </p:grpSpPr>
      <p:sp useBgFill="1">
        <p:nvSpPr>
          <p:cNvPr id="22" name="Rectangle 7">
            <a:extLst>
              <a:ext uri="{FF2B5EF4-FFF2-40B4-BE49-F238E27FC236}">
                <a16:creationId xmlns:a16="http://schemas.microsoft.com/office/drawing/2014/main" id="{1C69834E-5EEE-4D61-833E-04928896454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9">
            <a:extLst>
              <a:ext uri="{FF2B5EF4-FFF2-40B4-BE49-F238E27FC236}">
                <a16:creationId xmlns:a16="http://schemas.microsoft.com/office/drawing/2014/main" id="{58E5D9BA-46E7-4BFA-9C74-75495BF6F5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24" name="Rectangle 11">
            <a:extLst>
              <a:ext uri="{FF2B5EF4-FFF2-40B4-BE49-F238E27FC236}">
                <a16:creationId xmlns:a16="http://schemas.microsoft.com/office/drawing/2014/main" id="{5B033D76-5800-44B6-AFE9-EE21069351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180" y="638508"/>
            <a:ext cx="10905339" cy="4843439"/>
          </a:xfrm>
          <a:prstGeom prst="rect">
            <a:avLst/>
          </a:prstGeom>
          <a:gradFill rotWithShape="1">
            <a:gsLst>
              <a:gs pos="0">
                <a:sysClr val="windowText" lastClr="000000">
                  <a:lumMod val="85000"/>
                  <a:lumOff val="15000"/>
                </a:sysClr>
              </a:gs>
              <a:gs pos="100000">
                <a:sysClr val="windowText" lastClr="000000">
                  <a:lumMod val="95000"/>
                  <a:lumOff val="5000"/>
                </a:sysClr>
              </a:gs>
            </a:gsLst>
            <a:lin ang="5400000" scaled="0"/>
          </a:gradFill>
          <a:ln w="76200" cap="flat" cmpd="sng" algn="ctr">
            <a:noFill/>
            <a:prstDash val="solid"/>
            <a:miter lim="800000"/>
          </a:ln>
          <a:effectLst>
            <a:outerShdw blurRad="127000" dist="228600" dir="4740000" sx="98000" sy="98000" algn="tl" rotWithShape="0">
              <a:srgbClr val="000000">
                <a:alpha val="34000"/>
              </a:srgbClr>
            </a:outerShdw>
          </a:effectLst>
          <a:scene3d>
            <a:camera prst="orthographicFront"/>
            <a:lightRig rig="threePt" dir="t"/>
          </a:scene3d>
          <a:sp3d>
            <a:bevelT w="114300" prst="artDeco"/>
          </a:sp3d>
        </p:spPr>
        <p:txBody>
          <a:bodyPr rtlCol="0" anchor="ctr"/>
          <a:lstStyle/>
          <a:p>
            <a:pPr algn="ctr" defTabSz="914400"/>
            <a:endParaRPr lang="en-US" kern="0">
              <a:solidFill>
                <a:prstClr val="white"/>
              </a:solidFill>
              <a:latin typeface="Century Gothic" panose="020B0502020202020204"/>
            </a:endParaRPr>
          </a:p>
        </p:txBody>
      </p:sp>
      <p:sp>
        <p:nvSpPr>
          <p:cNvPr id="25" name="Rectangle 13">
            <a:extLst>
              <a:ext uri="{FF2B5EF4-FFF2-40B4-BE49-F238E27FC236}">
                <a16:creationId xmlns:a16="http://schemas.microsoft.com/office/drawing/2014/main" id="{522D6F85-FFBA-4F81-AEE5-AAA17CB7AA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0204" y="865667"/>
            <a:ext cx="10451592" cy="4389120"/>
          </a:xfrm>
          <a:prstGeom prst="rect">
            <a:avLst/>
          </a:prstGeom>
          <a:gradFill rotWithShape="1">
            <a:gsLst>
              <a:gs pos="0">
                <a:srgbClr val="DADADA"/>
              </a:gs>
              <a:gs pos="100000">
                <a:srgbClr val="FFFFFE"/>
              </a:gs>
            </a:gsLst>
            <a:lin ang="16200000" scaled="0"/>
          </a:gradFill>
          <a:ln w="50800" cap="flat" cmpd="sng" algn="ctr">
            <a:solidFill>
              <a:srgbClr val="191919"/>
            </a:solidFill>
            <a:prstDash val="solid"/>
            <a:miter lim="800000"/>
          </a:ln>
          <a:effectLst>
            <a:innerShdw blurRad="63500" dist="88900" dir="14100000">
              <a:srgbClr val="000000">
                <a:alpha val="30000"/>
              </a:srgbClr>
            </a:innerShdw>
          </a:effectLst>
          <a:scene3d>
            <a:camera prst="orthographicFront"/>
            <a:lightRig rig="threePt" dir="t"/>
          </a:scene3d>
          <a:sp3d>
            <a:bevelT prst="relaxedInset"/>
          </a:sp3d>
        </p:spPr>
        <p:txBody>
          <a:bodyPr rtlCol="0" anchor="ctr"/>
          <a:lstStyle/>
          <a:p>
            <a:pPr algn="ctr" defTabSz="914400"/>
            <a:endParaRPr lang="en-US" kern="0">
              <a:solidFill>
                <a:prstClr val="white"/>
              </a:solidFill>
              <a:latin typeface="Century Gothic" panose="020B0502020202020204"/>
            </a:endParaRPr>
          </a:p>
        </p:txBody>
      </p:sp>
      <p:sp>
        <p:nvSpPr>
          <p:cNvPr id="26" name="Rectangle 15">
            <a:extLst>
              <a:ext uri="{FF2B5EF4-FFF2-40B4-BE49-F238E27FC236}">
                <a16:creationId xmlns:a16="http://schemas.microsoft.com/office/drawing/2014/main" id="{13B31514-E6DF-4357-9EEA-EFB7983080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34645" y="1030259"/>
            <a:ext cx="10122408" cy="4059936"/>
          </a:xfrm>
          <a:prstGeom prst="rect">
            <a:avLst/>
          </a:prstGeom>
          <a:solidFill>
            <a:srgbClr val="FFFFFE"/>
          </a:solidFill>
          <a:ln w="6350" cap="flat" cmpd="sng" algn="ctr">
            <a:solidFill>
              <a:srgbClr val="DCDCE0"/>
            </a:solidFill>
            <a:prstDash val="solid"/>
          </a:ln>
          <a:effectLst/>
        </p:spPr>
        <p:txBody>
          <a:bodyPr rtlCol="0" anchor="ctr"/>
          <a:lstStyle/>
          <a:p>
            <a:pPr algn="ctr" defTabSz="914400"/>
            <a:endParaRPr lang="en-US" kern="0">
              <a:solidFill>
                <a:prstClr val="white"/>
              </a:solidFill>
              <a:latin typeface="Century Gothic" panose="020B0502020202020204"/>
            </a:endParaRPr>
          </a:p>
        </p:txBody>
      </p:sp>
      <p:sp>
        <p:nvSpPr>
          <p:cNvPr id="2" name="Title 1">
            <a:extLst>
              <a:ext uri="{FF2B5EF4-FFF2-40B4-BE49-F238E27FC236}">
                <a16:creationId xmlns:a16="http://schemas.microsoft.com/office/drawing/2014/main" id="{0898B3BB-4BB7-442A-A214-9BBC6A5E14CE}"/>
              </a:ext>
            </a:extLst>
          </p:cNvPr>
          <p:cNvSpPr>
            <a:spLocks noGrp="1"/>
          </p:cNvSpPr>
          <p:nvPr>
            <p:ph type="ctrTitle"/>
          </p:nvPr>
        </p:nvSpPr>
        <p:spPr>
          <a:xfrm>
            <a:off x="1546222" y="1584552"/>
            <a:ext cx="9099255" cy="2537251"/>
          </a:xfrm>
        </p:spPr>
        <p:txBody>
          <a:bodyPr anchor="ctr">
            <a:normAutofit/>
          </a:bodyPr>
          <a:lstStyle/>
          <a:p>
            <a:pPr algn="ctr"/>
            <a:r>
              <a:rPr lang="en-US" sz="5000">
                <a:solidFill>
                  <a:srgbClr val="454545"/>
                </a:solidFill>
              </a:rPr>
              <a:t>Chesapeake Bay Program Communications and Outreach</a:t>
            </a:r>
          </a:p>
        </p:txBody>
      </p:sp>
      <p:sp>
        <p:nvSpPr>
          <p:cNvPr id="3" name="Subtitle 2">
            <a:extLst>
              <a:ext uri="{FF2B5EF4-FFF2-40B4-BE49-F238E27FC236}">
                <a16:creationId xmlns:a16="http://schemas.microsoft.com/office/drawing/2014/main" id="{61E39FD1-27E4-43BB-AD46-7DE4C6BB6F6A}"/>
              </a:ext>
            </a:extLst>
          </p:cNvPr>
          <p:cNvSpPr>
            <a:spLocks noGrp="1"/>
          </p:cNvSpPr>
          <p:nvPr>
            <p:ph type="subTitle" idx="1"/>
          </p:nvPr>
        </p:nvSpPr>
        <p:spPr>
          <a:xfrm>
            <a:off x="1535372" y="4133234"/>
            <a:ext cx="9120954" cy="744373"/>
          </a:xfrm>
        </p:spPr>
        <p:txBody>
          <a:bodyPr>
            <a:normAutofit/>
          </a:bodyPr>
          <a:lstStyle/>
          <a:p>
            <a:pPr algn="ctr"/>
            <a:r>
              <a:rPr lang="en-US">
                <a:solidFill>
                  <a:schemeClr val="accent1"/>
                </a:solidFill>
              </a:rPr>
              <a:t>Citizens’ Advisory Committee – May 2021</a:t>
            </a:r>
          </a:p>
        </p:txBody>
      </p:sp>
      <p:cxnSp>
        <p:nvCxnSpPr>
          <p:cNvPr id="27" name="Straight Connector 17">
            <a:extLst>
              <a:ext uri="{FF2B5EF4-FFF2-40B4-BE49-F238E27FC236}">
                <a16:creationId xmlns:a16="http://schemas.microsoft.com/office/drawing/2014/main" id="{412BDC66-00FA-4A3F-9BC7-BE05FF7705F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pic>
        <p:nvPicPr>
          <p:cNvPr id="28" name="Picture 19">
            <a:extLst>
              <a:ext uri="{FF2B5EF4-FFF2-40B4-BE49-F238E27FC236}">
                <a16:creationId xmlns:a16="http://schemas.microsoft.com/office/drawing/2014/main" id="{1EDE8358-DCAB-4435-B043-58877C67435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t="1538" b="-1538"/>
          <a:stretch/>
        </p:blipFill>
        <p:spPr>
          <a:xfrm>
            <a:off x="0" y="6119336"/>
            <a:ext cx="12192000" cy="742950"/>
          </a:xfrm>
          <a:prstGeom prst="rect">
            <a:avLst/>
          </a:prstGeom>
        </p:spPr>
      </p:pic>
    </p:spTree>
    <p:extLst>
      <p:ext uri="{BB962C8B-B14F-4D97-AF65-F5344CB8AC3E}">
        <p14:creationId xmlns:p14="http://schemas.microsoft.com/office/powerpoint/2010/main" val="3164980749"/>
      </p:ext>
    </p:extLst>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4000"/>
                <a:satMod val="80000"/>
                <a:lumMod val="106000"/>
              </a:schemeClr>
            </a:gs>
            <a:gs pos="100000">
              <a:schemeClr val="bg1">
                <a:shade val="80000"/>
                <a:lumMod val="108000"/>
              </a:schemeClr>
            </a:gs>
          </a:gsLst>
          <a:path path="circle">
            <a:fillToRect l="43000" r="43000" b="100000"/>
          </a:path>
        </a:gra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C6B75F5B-2AF8-453A-8B98-2B6B206FAC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70039E87-FAC9-466E-8DCF-B75E2C991B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68769"/>
            <a:ext cx="12192000" cy="5647024"/>
          </a:xfrm>
          <a:prstGeom prst="rect">
            <a:avLst/>
          </a:prstGeom>
          <a:gradFill flip="none" rotWithShape="1">
            <a:gsLst>
              <a:gs pos="0">
                <a:schemeClr val="bg2">
                  <a:alpha val="0"/>
                  <a:lumMod val="100000"/>
                </a:schemeClr>
              </a:gs>
              <a:gs pos="100000">
                <a:schemeClr val="bg2">
                  <a:lumMod val="95000"/>
                  <a:lumOff val="500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1FC5398-C628-478A-822A-BE6CBC51559B}"/>
              </a:ext>
            </a:extLst>
          </p:cNvPr>
          <p:cNvSpPr>
            <a:spLocks noGrp="1"/>
          </p:cNvSpPr>
          <p:nvPr>
            <p:ph type="ctrTitle"/>
          </p:nvPr>
        </p:nvSpPr>
        <p:spPr>
          <a:xfrm>
            <a:off x="6577772" y="977826"/>
            <a:ext cx="4488868" cy="3278863"/>
          </a:xfrm>
        </p:spPr>
        <p:txBody>
          <a:bodyPr>
            <a:normAutofit/>
          </a:bodyPr>
          <a:lstStyle/>
          <a:p>
            <a:pPr algn="ctr"/>
            <a:r>
              <a:rPr lang="en-US" sz="3600" dirty="0">
                <a:latin typeface="Calibri Light" panose="020F0302020204030204" pitchFamily="34" charset="0"/>
                <a:cs typeface="Calibri Light" panose="020F0302020204030204" pitchFamily="34" charset="0"/>
              </a:rPr>
              <a:t>Infographic changes and community feedback</a:t>
            </a:r>
            <a:br>
              <a:rPr lang="en-US" sz="3600" dirty="0">
                <a:latin typeface="Calibri Light" panose="020F0302020204030204" pitchFamily="34" charset="0"/>
                <a:cs typeface="Calibri Light" panose="020F0302020204030204" pitchFamily="34" charset="0"/>
              </a:rPr>
            </a:br>
            <a:br>
              <a:rPr lang="en-US" sz="3600" dirty="0">
                <a:latin typeface="Calibri Light" panose="020F0302020204030204" pitchFamily="34" charset="0"/>
                <a:cs typeface="Calibri Light" panose="020F0302020204030204" pitchFamily="34" charset="0"/>
              </a:rPr>
            </a:br>
            <a:r>
              <a:rPr lang="en-US" sz="3600" i="1" dirty="0">
                <a:latin typeface="Calibri Light" panose="020F0302020204030204" pitchFamily="34" charset="0"/>
                <a:cs typeface="Calibri Light" panose="020F0302020204030204" pitchFamily="34" charset="0"/>
              </a:rPr>
              <a:t>Making decisions with community feedback</a:t>
            </a:r>
            <a:endParaRPr lang="en-US" sz="3600" dirty="0">
              <a:latin typeface="Calibri Light" panose="020F0302020204030204" pitchFamily="34" charset="0"/>
              <a:cs typeface="Calibri Light" panose="020F0302020204030204" pitchFamily="34" charset="0"/>
            </a:endParaRPr>
          </a:p>
        </p:txBody>
      </p:sp>
      <p:pic>
        <p:nvPicPr>
          <p:cNvPr id="17" name="Picture 16">
            <a:extLst>
              <a:ext uri="{FF2B5EF4-FFF2-40B4-BE49-F238E27FC236}">
                <a16:creationId xmlns:a16="http://schemas.microsoft.com/office/drawing/2014/main" id="{D5CEB4E1-73AB-43FA-A3AF-86F2FE318D52}"/>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duotone>
              <a:schemeClr val="accent1">
                <a:shade val="45000"/>
                <a:satMod val="135000"/>
              </a:schemeClr>
              <a:prstClr val="white"/>
            </a:duotone>
            <a:extLst>
              <a:ext uri="{28A0092B-C50C-407E-A947-70E740481C1C}">
                <a14:useLocalDpi xmlns:a14="http://schemas.microsoft.com/office/drawing/2010/main" val="0"/>
              </a:ext>
            </a:extLst>
          </a:blip>
          <a:srcRect l="-116" t="474" r="60419" b="36564"/>
          <a:stretch/>
        </p:blipFill>
        <p:spPr>
          <a:xfrm>
            <a:off x="6577770" y="643464"/>
            <a:ext cx="4526280" cy="155448"/>
          </a:xfrm>
          <a:prstGeom prst="rect">
            <a:avLst/>
          </a:prstGeom>
          <a:noFill/>
          <a:ln>
            <a:noFill/>
          </a:ln>
        </p:spPr>
      </p:pic>
      <p:pic>
        <p:nvPicPr>
          <p:cNvPr id="8" name="Picture 7">
            <a:extLst>
              <a:ext uri="{FF2B5EF4-FFF2-40B4-BE49-F238E27FC236}">
                <a16:creationId xmlns:a16="http://schemas.microsoft.com/office/drawing/2014/main" id="{08DDAD6E-E06F-431F-8333-C2783211B192}"/>
              </a:ext>
            </a:extLst>
          </p:cNvPr>
          <p:cNvPicPr>
            <a:picLocks noChangeAspect="1"/>
          </p:cNvPicPr>
          <p:nvPr/>
        </p:nvPicPr>
        <p:blipFill>
          <a:blip r:embed="rId4"/>
          <a:stretch>
            <a:fillRect/>
          </a:stretch>
        </p:blipFill>
        <p:spPr>
          <a:xfrm>
            <a:off x="1361433" y="805583"/>
            <a:ext cx="4497634" cy="4660762"/>
          </a:xfrm>
          <a:prstGeom prst="rect">
            <a:avLst/>
          </a:prstGeom>
        </p:spPr>
      </p:pic>
      <p:pic>
        <p:nvPicPr>
          <p:cNvPr id="19" name="Picture 18">
            <a:extLst>
              <a:ext uri="{FF2B5EF4-FFF2-40B4-BE49-F238E27FC236}">
                <a16:creationId xmlns:a16="http://schemas.microsoft.com/office/drawing/2014/main" id="{10FFC047-6928-40E8-86D8-A5F6F18F570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t="1538" b="-1538"/>
          <a:stretch/>
        </p:blipFill>
        <p:spPr>
          <a:xfrm>
            <a:off x="0" y="6119336"/>
            <a:ext cx="12192000" cy="742950"/>
          </a:xfrm>
          <a:prstGeom prst="rect">
            <a:avLst/>
          </a:prstGeom>
        </p:spPr>
      </p:pic>
      <p:cxnSp>
        <p:nvCxnSpPr>
          <p:cNvPr id="21" name="Straight Connector 20">
            <a:extLst>
              <a:ext uri="{FF2B5EF4-FFF2-40B4-BE49-F238E27FC236}">
                <a16:creationId xmlns:a16="http://schemas.microsoft.com/office/drawing/2014/main" id="{9AD5A711-0D6A-46C8-823C-E1684AA8229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1269"/>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7091132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4000"/>
                <a:satMod val="80000"/>
                <a:lumMod val="106000"/>
              </a:schemeClr>
            </a:gs>
            <a:gs pos="100000">
              <a:schemeClr val="bg1">
                <a:shade val="80000"/>
                <a:lumMod val="108000"/>
              </a:schemeClr>
            </a:gs>
          </a:gsLst>
          <a:path path="circle">
            <a:fillToRect l="43000" r="43000" b="100000"/>
          </a:path>
        </a:gradFill>
        <a:effectLst/>
      </p:bgPr>
    </p:bg>
    <p:spTree>
      <p:nvGrpSpPr>
        <p:cNvPr id="1" name=""/>
        <p:cNvGrpSpPr/>
        <p:nvPr/>
      </p:nvGrpSpPr>
      <p:grpSpPr>
        <a:xfrm>
          <a:off x="0" y="0"/>
          <a:ext cx="0" cy="0"/>
          <a:chOff x="0" y="0"/>
          <a:chExt cx="0" cy="0"/>
        </a:xfrm>
      </p:grpSpPr>
      <p:sp useBgFill="1">
        <p:nvSpPr>
          <p:cNvPr id="17" name="Rectangle 7">
            <a:extLst>
              <a:ext uri="{FF2B5EF4-FFF2-40B4-BE49-F238E27FC236}">
                <a16:creationId xmlns:a16="http://schemas.microsoft.com/office/drawing/2014/main" id="{B374BF5C-C264-47AF-9C49-1875F88B92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9">
            <a:extLst>
              <a:ext uri="{FF2B5EF4-FFF2-40B4-BE49-F238E27FC236}">
                <a16:creationId xmlns:a16="http://schemas.microsoft.com/office/drawing/2014/main" id="{EA9A5156-A214-495D-9493-B85A2B08F1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68769"/>
            <a:ext cx="12192000" cy="5647024"/>
          </a:xfrm>
          <a:prstGeom prst="rect">
            <a:avLst/>
          </a:prstGeom>
          <a:gradFill flip="none" rotWithShape="1">
            <a:gsLst>
              <a:gs pos="0">
                <a:schemeClr val="bg2">
                  <a:alpha val="0"/>
                  <a:lumMod val="100000"/>
                </a:schemeClr>
              </a:gs>
              <a:gs pos="100000">
                <a:schemeClr val="bg2">
                  <a:lumMod val="95000"/>
                  <a:lumOff val="500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1FC5398-C628-478A-822A-BE6CBC51559B}"/>
              </a:ext>
            </a:extLst>
          </p:cNvPr>
          <p:cNvSpPr>
            <a:spLocks noGrp="1"/>
          </p:cNvSpPr>
          <p:nvPr>
            <p:ph type="ctrTitle"/>
          </p:nvPr>
        </p:nvSpPr>
        <p:spPr>
          <a:xfrm>
            <a:off x="659301" y="988098"/>
            <a:ext cx="2840114" cy="3569233"/>
          </a:xfrm>
        </p:spPr>
        <p:txBody>
          <a:bodyPr>
            <a:normAutofit/>
          </a:bodyPr>
          <a:lstStyle/>
          <a:p>
            <a:pPr algn="ctr"/>
            <a:r>
              <a:rPr lang="en-US" sz="3600" dirty="0">
                <a:latin typeface="Calibri Light" panose="020F0302020204030204" pitchFamily="34" charset="0"/>
                <a:cs typeface="Calibri Light" panose="020F0302020204030204" pitchFamily="34" charset="0"/>
              </a:rPr>
              <a:t>Infographic changes and community feedback</a:t>
            </a:r>
            <a:br>
              <a:rPr lang="en-US" sz="3600" dirty="0">
                <a:latin typeface="Calibri Light" panose="020F0302020204030204" pitchFamily="34" charset="0"/>
                <a:cs typeface="Calibri Light" panose="020F0302020204030204" pitchFamily="34" charset="0"/>
              </a:rPr>
            </a:br>
            <a:br>
              <a:rPr lang="en-US" sz="3600" dirty="0">
                <a:latin typeface="Calibri Light" panose="020F0302020204030204" pitchFamily="34" charset="0"/>
                <a:cs typeface="Calibri Light" panose="020F0302020204030204" pitchFamily="34" charset="0"/>
              </a:rPr>
            </a:br>
            <a:r>
              <a:rPr lang="en-US" sz="3600" i="1" dirty="0">
                <a:latin typeface="Calibri Light" panose="020F0302020204030204" pitchFamily="34" charset="0"/>
                <a:cs typeface="Calibri Light" panose="020F0302020204030204" pitchFamily="34" charset="0"/>
              </a:rPr>
              <a:t>ties of science and culture</a:t>
            </a:r>
            <a:endParaRPr lang="en-US" sz="3600" dirty="0">
              <a:latin typeface="Calibri Light" panose="020F0302020204030204" pitchFamily="34" charset="0"/>
              <a:cs typeface="Calibri Light" panose="020F0302020204030204" pitchFamily="34" charset="0"/>
            </a:endParaRPr>
          </a:p>
        </p:txBody>
      </p:sp>
      <p:pic>
        <p:nvPicPr>
          <p:cNvPr id="21" name="Picture 11">
            <a:extLst>
              <a:ext uri="{FF2B5EF4-FFF2-40B4-BE49-F238E27FC236}">
                <a16:creationId xmlns:a16="http://schemas.microsoft.com/office/drawing/2014/main" id="{14043B93-31EA-42C9-A52B-7B10135FCB7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duotone>
              <a:schemeClr val="accent1">
                <a:shade val="45000"/>
                <a:satMod val="135000"/>
              </a:schemeClr>
              <a:prstClr val="white"/>
            </a:duotone>
            <a:extLst>
              <a:ext uri="{28A0092B-C50C-407E-A947-70E740481C1C}">
                <a14:useLocalDpi xmlns:a14="http://schemas.microsoft.com/office/drawing/2010/main" val="0"/>
              </a:ext>
            </a:extLst>
          </a:blip>
          <a:srcRect l="-117" t="474" r="75256" b="36564"/>
          <a:stretch/>
        </p:blipFill>
        <p:spPr>
          <a:xfrm>
            <a:off x="655218" y="643464"/>
            <a:ext cx="2834640" cy="155448"/>
          </a:xfrm>
          <a:prstGeom prst="rect">
            <a:avLst/>
          </a:prstGeom>
          <a:noFill/>
          <a:ln>
            <a:noFill/>
          </a:ln>
        </p:spPr>
      </p:pic>
      <p:grpSp>
        <p:nvGrpSpPr>
          <p:cNvPr id="23" name="Group 13">
            <a:extLst>
              <a:ext uri="{FF2B5EF4-FFF2-40B4-BE49-F238E27FC236}">
                <a16:creationId xmlns:a16="http://schemas.microsoft.com/office/drawing/2014/main" id="{B26DC251-CF3C-487C-93C0-74344C2700C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979389" y="482171"/>
            <a:ext cx="7560115" cy="5149101"/>
            <a:chOff x="3979389" y="482171"/>
            <a:chExt cx="7560115" cy="5149101"/>
          </a:xfrm>
        </p:grpSpPr>
        <p:sp>
          <p:nvSpPr>
            <p:cNvPr id="15" name="Rectangle 14">
              <a:extLst>
                <a:ext uri="{FF2B5EF4-FFF2-40B4-BE49-F238E27FC236}">
                  <a16:creationId xmlns:a16="http://schemas.microsoft.com/office/drawing/2014/main" id="{DCEA138F-B3C3-4365-85E4-0CE0DE73989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79389" y="482171"/>
              <a:ext cx="7560115" cy="5149101"/>
            </a:xfrm>
            <a:prstGeom prst="rect">
              <a:avLst/>
            </a:prstGeom>
            <a:gradFill>
              <a:gsLst>
                <a:gs pos="0">
                  <a:schemeClr val="tx1">
                    <a:lumMod val="85000"/>
                    <a:lumOff val="15000"/>
                  </a:schemeClr>
                </a:gs>
                <a:gs pos="100000">
                  <a:schemeClr val="tx1">
                    <a:lumMod val="95000"/>
                    <a:lumOff val="5000"/>
                  </a:schemeClr>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14300" prst="artDeco"/>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62192585-FCC1-4D9A-8E7B-940845AD105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292448" y="812507"/>
              <a:ext cx="6928279" cy="4466452"/>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8" name="Rectangle 17">
            <a:extLst>
              <a:ext uri="{FF2B5EF4-FFF2-40B4-BE49-F238E27FC236}">
                <a16:creationId xmlns:a16="http://schemas.microsoft.com/office/drawing/2014/main" id="{F07A6A06-44A6-41CD-B49D-7FAFA5119B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55871" y="977965"/>
            <a:ext cx="6615197" cy="4135339"/>
          </a:xfrm>
          <a:prstGeom prst="rect">
            <a:avLst/>
          </a:prstGeom>
          <a:solidFill>
            <a:srgbClr val="FFFFFE"/>
          </a:solidFill>
          <a:ln w="63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C9393165-F89E-49D1-A9CC-CDAA0EE80B7B}"/>
              </a:ext>
            </a:extLst>
          </p:cNvPr>
          <p:cNvPicPr>
            <a:picLocks noChangeAspect="1"/>
          </p:cNvPicPr>
          <p:nvPr/>
        </p:nvPicPr>
        <p:blipFill>
          <a:blip r:embed="rId4"/>
          <a:stretch>
            <a:fillRect/>
          </a:stretch>
        </p:blipFill>
        <p:spPr>
          <a:xfrm>
            <a:off x="4618374" y="1541530"/>
            <a:ext cx="6282919" cy="3015801"/>
          </a:xfrm>
          <a:prstGeom prst="rect">
            <a:avLst/>
          </a:prstGeom>
        </p:spPr>
      </p:pic>
      <p:pic>
        <p:nvPicPr>
          <p:cNvPr id="20" name="Picture 19">
            <a:extLst>
              <a:ext uri="{FF2B5EF4-FFF2-40B4-BE49-F238E27FC236}">
                <a16:creationId xmlns:a16="http://schemas.microsoft.com/office/drawing/2014/main" id="{374CBFC4-E02A-4F3E-AB09-DAD63A764C1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t="1538" b="-1538"/>
          <a:stretch/>
        </p:blipFill>
        <p:spPr>
          <a:xfrm>
            <a:off x="0" y="6119336"/>
            <a:ext cx="12192000" cy="742950"/>
          </a:xfrm>
          <a:prstGeom prst="rect">
            <a:avLst/>
          </a:prstGeom>
        </p:spPr>
      </p:pic>
      <p:cxnSp>
        <p:nvCxnSpPr>
          <p:cNvPr id="22" name="Straight Connector 21">
            <a:extLst>
              <a:ext uri="{FF2B5EF4-FFF2-40B4-BE49-F238E27FC236}">
                <a16:creationId xmlns:a16="http://schemas.microsoft.com/office/drawing/2014/main" id="{170F181A-95DA-4251-AC11-0C9302264E6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1269"/>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9242572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4000"/>
                <a:satMod val="80000"/>
                <a:lumMod val="106000"/>
              </a:schemeClr>
            </a:gs>
            <a:gs pos="100000">
              <a:schemeClr val="bg1">
                <a:shade val="80000"/>
                <a:lumMod val="108000"/>
              </a:schemeClr>
            </a:gs>
          </a:gsLst>
          <a:path path="circle">
            <a:fillToRect l="43000" r="43000" b="100000"/>
          </a:path>
        </a:gradFill>
        <a:effectLst/>
      </p:bgPr>
    </p:bg>
    <p:spTree>
      <p:nvGrpSpPr>
        <p:cNvPr id="1" name=""/>
        <p:cNvGrpSpPr/>
        <p:nvPr/>
      </p:nvGrpSpPr>
      <p:grpSpPr>
        <a:xfrm>
          <a:off x="0" y="0"/>
          <a:ext cx="0" cy="0"/>
          <a:chOff x="0" y="0"/>
          <a:chExt cx="0" cy="0"/>
        </a:xfrm>
      </p:grpSpPr>
      <p:pic>
        <p:nvPicPr>
          <p:cNvPr id="8194" name="Picture 2">
            <a:extLst>
              <a:ext uri="{FF2B5EF4-FFF2-40B4-BE49-F238E27FC236}">
                <a16:creationId xmlns:a16="http://schemas.microsoft.com/office/drawing/2014/main" id="{C694DF01-304C-4D5A-9E66-33FEA2F47FE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1803" r="9090" b="10013"/>
          <a:stretch/>
        </p:blipFill>
        <p:spPr bwMode="auto">
          <a:xfrm>
            <a:off x="2" y="10"/>
            <a:ext cx="12191695" cy="6857990"/>
          </a:xfrm>
          <a:prstGeom prst="rect">
            <a:avLst/>
          </a:prstGeom>
          <a:noFill/>
          <a:extLst>
            <a:ext uri="{909E8E84-426E-40DD-AFC4-6F175D3DCCD1}">
              <a14:hiddenFill xmlns:a14="http://schemas.microsoft.com/office/drawing/2010/main">
                <a:solidFill>
                  <a:srgbClr val="FFFFFF"/>
                </a:solidFill>
              </a14:hiddenFill>
            </a:ext>
          </a:extLst>
        </p:spPr>
      </p:pic>
      <p:sp>
        <p:nvSpPr>
          <p:cNvPr id="8212" name="Rectangle 70">
            <a:extLst>
              <a:ext uri="{FF2B5EF4-FFF2-40B4-BE49-F238E27FC236}">
                <a16:creationId xmlns:a16="http://schemas.microsoft.com/office/drawing/2014/main" id="{8324065E-E64E-484D-84AE-BB73D056C9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7" y="3064931"/>
            <a:ext cx="8293042" cy="2488568"/>
          </a:xfrm>
          <a:prstGeom prst="rect">
            <a:avLst/>
          </a:prstGeom>
          <a:solidFill>
            <a:srgbClr val="000001">
              <a:alpha val="75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Subtitle 2">
            <a:extLst>
              <a:ext uri="{FF2B5EF4-FFF2-40B4-BE49-F238E27FC236}">
                <a16:creationId xmlns:a16="http://schemas.microsoft.com/office/drawing/2014/main" id="{3E24CC41-DF5A-43F9-A567-88901FFAF86E}"/>
              </a:ext>
            </a:extLst>
          </p:cNvPr>
          <p:cNvSpPr>
            <a:spLocks noGrp="1"/>
          </p:cNvSpPr>
          <p:nvPr>
            <p:ph type="subTitle" idx="1"/>
          </p:nvPr>
        </p:nvSpPr>
        <p:spPr>
          <a:xfrm>
            <a:off x="1326432" y="3650130"/>
            <a:ext cx="6829043" cy="1318170"/>
          </a:xfrm>
        </p:spPr>
        <p:txBody>
          <a:bodyPr>
            <a:normAutofit/>
          </a:bodyPr>
          <a:lstStyle/>
          <a:p>
            <a:r>
              <a:rPr lang="en-US" sz="2800" dirty="0">
                <a:solidFill>
                  <a:srgbClr val="FFFFFE"/>
                </a:solidFill>
              </a:rPr>
              <a:t>Completed Infographic engages target audience</a:t>
            </a:r>
          </a:p>
        </p:txBody>
      </p:sp>
      <p:pic>
        <p:nvPicPr>
          <p:cNvPr id="8213" name="Picture 72">
            <a:extLst>
              <a:ext uri="{FF2B5EF4-FFF2-40B4-BE49-F238E27FC236}">
                <a16:creationId xmlns:a16="http://schemas.microsoft.com/office/drawing/2014/main" id="{4B0E1570-C6E8-49B6-A377-07EB44A368D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duotone>
              <a:schemeClr val="accent1">
                <a:shade val="45000"/>
                <a:satMod val="135000"/>
              </a:schemeClr>
              <a:prstClr val="white"/>
            </a:duotone>
            <a:extLst>
              <a:ext uri="{28A0092B-C50C-407E-A947-70E740481C1C}">
                <a14:useLocalDpi xmlns:a14="http://schemas.microsoft.com/office/drawing/2010/main" val="0"/>
              </a:ext>
            </a:extLst>
          </a:blip>
          <a:srcRect l="-116" t="474" r="40448" b="36564"/>
          <a:stretch/>
        </p:blipFill>
        <p:spPr>
          <a:xfrm>
            <a:off x="1326432" y="3227912"/>
            <a:ext cx="6803136" cy="155448"/>
          </a:xfrm>
          <a:prstGeom prst="rect">
            <a:avLst/>
          </a:prstGeom>
          <a:noFill/>
          <a:ln>
            <a:noFill/>
          </a:ln>
        </p:spPr>
      </p:pic>
    </p:spTree>
    <p:extLst>
      <p:ext uri="{BB962C8B-B14F-4D97-AF65-F5344CB8AC3E}">
        <p14:creationId xmlns:p14="http://schemas.microsoft.com/office/powerpoint/2010/main" val="13069763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000"/>
                                  </p:stCondLst>
                                  <p:iterate type="lt">
                                    <p:tmPct val="10000"/>
                                  </p:iterate>
                                  <p:childTnLst>
                                    <p:set>
                                      <p:cBhvr>
                                        <p:cTn id="6" dur="1" fill="hold">
                                          <p:stCondLst>
                                            <p:cond delay="0"/>
                                          </p:stCondLst>
                                        </p:cTn>
                                        <p:tgtEl>
                                          <p:spTgt spid="13">
                                            <p:txEl>
                                              <p:pRg st="0" end="0"/>
                                            </p:txEl>
                                          </p:spTgt>
                                        </p:tgtEl>
                                        <p:attrNameLst>
                                          <p:attrName>style.visibility</p:attrName>
                                        </p:attrNameLst>
                                      </p:cBhvr>
                                      <p:to>
                                        <p:strVal val="visible"/>
                                      </p:to>
                                    </p:set>
                                    <p:animEffect transition="in" filter="fade">
                                      <p:cBhvr>
                                        <p:cTn id="7" dur="400"/>
                                        <p:tgtEl>
                                          <p:spTgt spid="1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4000"/>
                <a:satMod val="80000"/>
                <a:lumMod val="106000"/>
              </a:schemeClr>
            </a:gs>
            <a:gs pos="100000">
              <a:schemeClr val="bg1">
                <a:shade val="80000"/>
                <a:lumMod val="108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150EC9-7E7D-4648-AC38-2A7BCBFB2EF6}"/>
              </a:ext>
            </a:extLst>
          </p:cNvPr>
          <p:cNvSpPr>
            <a:spLocks noGrp="1"/>
          </p:cNvSpPr>
          <p:nvPr>
            <p:ph type="title"/>
          </p:nvPr>
        </p:nvSpPr>
        <p:spPr>
          <a:xfrm>
            <a:off x="1130270" y="953324"/>
            <a:ext cx="9603275" cy="1049235"/>
          </a:xfrm>
        </p:spPr>
        <p:txBody>
          <a:bodyPr>
            <a:normAutofit/>
          </a:bodyPr>
          <a:lstStyle/>
          <a:p>
            <a:r>
              <a:rPr lang="en-US"/>
              <a:t>User Guide--Contents</a:t>
            </a:r>
          </a:p>
        </p:txBody>
      </p:sp>
      <p:pic>
        <p:nvPicPr>
          <p:cNvPr id="11" name="Picture 10">
            <a:extLst>
              <a:ext uri="{FF2B5EF4-FFF2-40B4-BE49-F238E27FC236}">
                <a16:creationId xmlns:a16="http://schemas.microsoft.com/office/drawing/2014/main" id="{474CB66A-89EB-44EB-A206-5289830FB548}"/>
              </a:ext>
            </a:extLst>
          </p:cNvPr>
          <p:cNvPicPr>
            <a:picLocks noChangeAspect="1"/>
          </p:cNvPicPr>
          <p:nvPr/>
        </p:nvPicPr>
        <p:blipFill>
          <a:blip r:embed="rId3"/>
          <a:stretch>
            <a:fillRect/>
          </a:stretch>
        </p:blipFill>
        <p:spPr>
          <a:xfrm>
            <a:off x="1130270" y="1604978"/>
            <a:ext cx="2585283" cy="4220871"/>
          </a:xfrm>
          <a:prstGeom prst="rect">
            <a:avLst/>
          </a:prstGeom>
        </p:spPr>
      </p:pic>
      <p:graphicFrame>
        <p:nvGraphicFramePr>
          <p:cNvPr id="14" name="TextBox 2">
            <a:extLst>
              <a:ext uri="{FF2B5EF4-FFF2-40B4-BE49-F238E27FC236}">
                <a16:creationId xmlns:a16="http://schemas.microsoft.com/office/drawing/2014/main" id="{852E1837-547F-4B89-8F74-F71F77961EC9}"/>
              </a:ext>
            </a:extLst>
          </p:cNvPr>
          <p:cNvGraphicFramePr/>
          <p:nvPr>
            <p:extLst>
              <p:ext uri="{D42A27DB-BD31-4B8C-83A1-F6EECF244321}">
                <p14:modId xmlns:p14="http://schemas.microsoft.com/office/powerpoint/2010/main" val="3160613392"/>
              </p:ext>
            </p:extLst>
          </p:nvPr>
        </p:nvGraphicFramePr>
        <p:xfrm>
          <a:off x="4696739" y="1749972"/>
          <a:ext cx="7221992" cy="401591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65028477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4000"/>
                <a:satMod val="80000"/>
                <a:lumMod val="106000"/>
              </a:schemeClr>
            </a:gs>
            <a:gs pos="100000">
              <a:schemeClr val="bg1">
                <a:shade val="80000"/>
                <a:lumMod val="108000"/>
              </a:schemeClr>
            </a:gs>
          </a:gsLst>
          <a:path path="circle">
            <a:fillToRect l="43000" r="43000" b="100000"/>
          </a:path>
        </a:gradFill>
        <a:effectLst/>
      </p:bgPr>
    </p:bg>
    <p:spTree>
      <p:nvGrpSpPr>
        <p:cNvPr id="1" name=""/>
        <p:cNvGrpSpPr/>
        <p:nvPr/>
      </p:nvGrpSpPr>
      <p:grpSpPr>
        <a:xfrm>
          <a:off x="0" y="0"/>
          <a:ext cx="0" cy="0"/>
          <a:chOff x="0" y="0"/>
          <a:chExt cx="0" cy="0"/>
        </a:xfrm>
      </p:grpSpPr>
      <p:sp useBgFill="1">
        <p:nvSpPr>
          <p:cNvPr id="5124" name="Rectangle 70">
            <a:extLst>
              <a:ext uri="{FF2B5EF4-FFF2-40B4-BE49-F238E27FC236}">
                <a16:creationId xmlns:a16="http://schemas.microsoft.com/office/drawing/2014/main" id="{5819D421-0685-413C-9B31-BABA6291B8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25" name="Rectangle 72">
            <a:extLst>
              <a:ext uri="{FF2B5EF4-FFF2-40B4-BE49-F238E27FC236}">
                <a16:creationId xmlns:a16="http://schemas.microsoft.com/office/drawing/2014/main" id="{86067CF8-F853-4FA4-8943-5019415A41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68769"/>
            <a:ext cx="12192000" cy="5647024"/>
          </a:xfrm>
          <a:prstGeom prst="rect">
            <a:avLst/>
          </a:prstGeom>
          <a:gradFill flip="none" rotWithShape="1">
            <a:gsLst>
              <a:gs pos="0">
                <a:schemeClr val="bg2">
                  <a:alpha val="0"/>
                  <a:lumMod val="100000"/>
                </a:schemeClr>
              </a:gs>
              <a:gs pos="100000">
                <a:schemeClr val="bg2">
                  <a:lumMod val="95000"/>
                  <a:lumOff val="500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Subtitle 2">
            <a:extLst>
              <a:ext uri="{FF2B5EF4-FFF2-40B4-BE49-F238E27FC236}">
                <a16:creationId xmlns:a16="http://schemas.microsoft.com/office/drawing/2014/main" id="{3E24CC41-DF5A-43F9-A567-88901FFAF86E}"/>
              </a:ext>
            </a:extLst>
          </p:cNvPr>
          <p:cNvSpPr>
            <a:spLocks noGrp="1"/>
          </p:cNvSpPr>
          <p:nvPr>
            <p:ph type="subTitle" idx="1"/>
          </p:nvPr>
        </p:nvSpPr>
        <p:spPr>
          <a:xfrm>
            <a:off x="652496" y="1116345"/>
            <a:ext cx="2840114" cy="1718545"/>
          </a:xfrm>
        </p:spPr>
        <p:txBody>
          <a:bodyPr>
            <a:normAutofit/>
          </a:bodyPr>
          <a:lstStyle/>
          <a:p>
            <a:pPr algn="ctr"/>
            <a:r>
              <a:rPr lang="en-US" sz="3600" dirty="0"/>
              <a:t>Pilot study</a:t>
            </a:r>
          </a:p>
        </p:txBody>
      </p:sp>
      <p:pic>
        <p:nvPicPr>
          <p:cNvPr id="5126" name="Picture 74">
            <a:extLst>
              <a:ext uri="{FF2B5EF4-FFF2-40B4-BE49-F238E27FC236}">
                <a16:creationId xmlns:a16="http://schemas.microsoft.com/office/drawing/2014/main" id="{5C9A4BB2-195A-4F1E-A6F6-0062FEC8E26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duotone>
              <a:schemeClr val="accent1">
                <a:shade val="45000"/>
                <a:satMod val="135000"/>
              </a:schemeClr>
              <a:prstClr val="white"/>
            </a:duotone>
            <a:extLst>
              <a:ext uri="{28A0092B-C50C-407E-A947-70E740481C1C}">
                <a14:useLocalDpi xmlns:a14="http://schemas.microsoft.com/office/drawing/2010/main" val="0"/>
              </a:ext>
            </a:extLst>
          </a:blip>
          <a:srcRect l="-117" t="474" r="75256" b="36564"/>
          <a:stretch/>
        </p:blipFill>
        <p:spPr>
          <a:xfrm>
            <a:off x="655218" y="643464"/>
            <a:ext cx="2834640" cy="155448"/>
          </a:xfrm>
          <a:prstGeom prst="rect">
            <a:avLst/>
          </a:prstGeom>
          <a:noFill/>
          <a:ln>
            <a:noFill/>
          </a:ln>
        </p:spPr>
      </p:pic>
      <p:grpSp>
        <p:nvGrpSpPr>
          <p:cNvPr id="5127" name="Group 76">
            <a:extLst>
              <a:ext uri="{FF2B5EF4-FFF2-40B4-BE49-F238E27FC236}">
                <a16:creationId xmlns:a16="http://schemas.microsoft.com/office/drawing/2014/main" id="{EB55803A-7447-41B7-A9E5-2D9F9830CEE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979389" y="482171"/>
            <a:ext cx="7560115" cy="5149101"/>
            <a:chOff x="3979389" y="482171"/>
            <a:chExt cx="7560115" cy="5149101"/>
          </a:xfrm>
        </p:grpSpPr>
        <p:sp>
          <p:nvSpPr>
            <p:cNvPr id="5128" name="Rectangle 77">
              <a:extLst>
                <a:ext uri="{FF2B5EF4-FFF2-40B4-BE49-F238E27FC236}">
                  <a16:creationId xmlns:a16="http://schemas.microsoft.com/office/drawing/2014/main" id="{3B383CBD-836E-47D4-A657-94E8CF5961D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79389" y="482171"/>
              <a:ext cx="7560115" cy="5149101"/>
            </a:xfrm>
            <a:prstGeom prst="rect">
              <a:avLst/>
            </a:prstGeom>
            <a:gradFill>
              <a:gsLst>
                <a:gs pos="0">
                  <a:schemeClr val="tx1">
                    <a:lumMod val="85000"/>
                    <a:lumOff val="15000"/>
                  </a:schemeClr>
                </a:gs>
                <a:gs pos="100000">
                  <a:schemeClr val="tx1">
                    <a:lumMod val="95000"/>
                    <a:lumOff val="5000"/>
                  </a:schemeClr>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14300" prst="artDeco"/>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129" name="Rectangle 78">
              <a:extLst>
                <a:ext uri="{FF2B5EF4-FFF2-40B4-BE49-F238E27FC236}">
                  <a16:creationId xmlns:a16="http://schemas.microsoft.com/office/drawing/2014/main" id="{0F8D026E-08F9-4AD7-AD0D-18FD370F729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292448" y="812507"/>
              <a:ext cx="6928279" cy="4466452"/>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5122" name="Picture 2">
            <a:extLst>
              <a:ext uri="{FF2B5EF4-FFF2-40B4-BE49-F238E27FC236}">
                <a16:creationId xmlns:a16="http://schemas.microsoft.com/office/drawing/2014/main" id="{0A76FFC7-84E9-49C0-8380-162E9E786E5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7841" r="-2" b="111"/>
          <a:stretch/>
        </p:blipFill>
        <p:spPr bwMode="auto">
          <a:xfrm>
            <a:off x="4618374" y="1116345"/>
            <a:ext cx="6282919" cy="3866172"/>
          </a:xfrm>
          <a:prstGeom prst="rect">
            <a:avLst/>
          </a:prstGeom>
          <a:noFill/>
          <a:extLst>
            <a:ext uri="{909E8E84-426E-40DD-AFC4-6F175D3DCCD1}">
              <a14:hiddenFill xmlns:a14="http://schemas.microsoft.com/office/drawing/2010/main">
                <a:solidFill>
                  <a:srgbClr val="FFFFFF"/>
                </a:solidFill>
              </a14:hiddenFill>
            </a:ext>
          </a:extLst>
        </p:spPr>
      </p:pic>
      <p:pic>
        <p:nvPicPr>
          <p:cNvPr id="5130" name="Picture 80">
            <a:extLst>
              <a:ext uri="{FF2B5EF4-FFF2-40B4-BE49-F238E27FC236}">
                <a16:creationId xmlns:a16="http://schemas.microsoft.com/office/drawing/2014/main" id="{C3984C41-E3F3-4E93-82C6-D03C54DEBBB3}"/>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t="1538" b="-1538"/>
          <a:stretch/>
        </p:blipFill>
        <p:spPr>
          <a:xfrm>
            <a:off x="0" y="6119336"/>
            <a:ext cx="12192000" cy="742950"/>
          </a:xfrm>
          <a:prstGeom prst="rect">
            <a:avLst/>
          </a:prstGeom>
        </p:spPr>
      </p:pic>
      <p:cxnSp>
        <p:nvCxnSpPr>
          <p:cNvPr id="5131" name="Straight Connector 82">
            <a:extLst>
              <a:ext uri="{FF2B5EF4-FFF2-40B4-BE49-F238E27FC236}">
                <a16:creationId xmlns:a16="http://schemas.microsoft.com/office/drawing/2014/main" id="{754D7E5B-72A1-4B0F-9BDB-EE3972B2F3A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1269"/>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629526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500"/>
                                  </p:stCondLst>
                                  <p:iterate>
                                    <p:tmPct val="10000"/>
                                  </p:iterate>
                                  <p:childTnLst>
                                    <p:set>
                                      <p:cBhvr>
                                        <p:cTn id="6" dur="1" fill="hold">
                                          <p:stCondLst>
                                            <p:cond delay="0"/>
                                          </p:stCondLst>
                                        </p:cTn>
                                        <p:tgtEl>
                                          <p:spTgt spid="13">
                                            <p:txEl>
                                              <p:pRg st="0" end="0"/>
                                            </p:txEl>
                                          </p:spTgt>
                                        </p:tgtEl>
                                        <p:attrNameLst>
                                          <p:attrName>style.visibility</p:attrName>
                                        </p:attrNameLst>
                                      </p:cBhvr>
                                      <p:to>
                                        <p:strVal val="visible"/>
                                      </p:to>
                                    </p:set>
                                    <p:animEffect transition="in" filter="fade">
                                      <p:cBhvr>
                                        <p:cTn id="7" dur="700"/>
                                        <p:tgtEl>
                                          <p:spTgt spid="1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4000"/>
                <a:satMod val="80000"/>
                <a:lumMod val="106000"/>
              </a:schemeClr>
            </a:gs>
            <a:gs pos="100000">
              <a:schemeClr val="bg1">
                <a:shade val="80000"/>
                <a:lumMod val="108000"/>
              </a:schemeClr>
            </a:gs>
          </a:gsLst>
          <a:path path="circle">
            <a:fillToRect l="43000" r="43000" b="100000"/>
          </a:path>
        </a:gradFill>
        <a:effectLst/>
      </p:bgPr>
    </p:bg>
    <p:spTree>
      <p:nvGrpSpPr>
        <p:cNvPr id="1" name=""/>
        <p:cNvGrpSpPr/>
        <p:nvPr/>
      </p:nvGrpSpPr>
      <p:grpSpPr>
        <a:xfrm>
          <a:off x="0" y="0"/>
          <a:ext cx="0" cy="0"/>
          <a:chOff x="0" y="0"/>
          <a:chExt cx="0" cy="0"/>
        </a:xfrm>
      </p:grpSpPr>
      <p:sp useBgFill="1">
        <p:nvSpPr>
          <p:cNvPr id="3083" name="Rectangle 70">
            <a:extLst>
              <a:ext uri="{FF2B5EF4-FFF2-40B4-BE49-F238E27FC236}">
                <a16:creationId xmlns:a16="http://schemas.microsoft.com/office/drawing/2014/main" id="{287BC35A-CCF7-4032-B4D6-435BAC8A78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84" name="Rectangle 72">
            <a:extLst>
              <a:ext uri="{FF2B5EF4-FFF2-40B4-BE49-F238E27FC236}">
                <a16:creationId xmlns:a16="http://schemas.microsoft.com/office/drawing/2014/main" id="{C58E3752-40AD-4E6C-957B-1468518BDE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68769"/>
            <a:ext cx="12192000" cy="5647024"/>
          </a:xfrm>
          <a:prstGeom prst="rect">
            <a:avLst/>
          </a:prstGeom>
          <a:gradFill flip="none" rotWithShape="1">
            <a:gsLst>
              <a:gs pos="0">
                <a:schemeClr val="bg2">
                  <a:alpha val="0"/>
                  <a:lumMod val="100000"/>
                </a:schemeClr>
              </a:gs>
              <a:gs pos="100000">
                <a:schemeClr val="bg2">
                  <a:lumMod val="95000"/>
                  <a:lumOff val="500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Subtitle 2">
            <a:extLst>
              <a:ext uri="{FF2B5EF4-FFF2-40B4-BE49-F238E27FC236}">
                <a16:creationId xmlns:a16="http://schemas.microsoft.com/office/drawing/2014/main" id="{3E24CC41-DF5A-43F9-A567-88901FFAF86E}"/>
              </a:ext>
            </a:extLst>
          </p:cNvPr>
          <p:cNvSpPr>
            <a:spLocks noGrp="1"/>
          </p:cNvSpPr>
          <p:nvPr>
            <p:ph type="subTitle" idx="1"/>
          </p:nvPr>
        </p:nvSpPr>
        <p:spPr>
          <a:xfrm>
            <a:off x="7217062" y="1044552"/>
            <a:ext cx="3843168" cy="1712005"/>
          </a:xfrm>
        </p:spPr>
        <p:txBody>
          <a:bodyPr>
            <a:normAutofit/>
          </a:bodyPr>
          <a:lstStyle/>
          <a:p>
            <a:pPr algn="ctr"/>
            <a:r>
              <a:rPr lang="en-US" sz="3200" dirty="0"/>
              <a:t>Pilot study</a:t>
            </a:r>
          </a:p>
        </p:txBody>
      </p:sp>
      <p:grpSp>
        <p:nvGrpSpPr>
          <p:cNvPr id="75" name="Group 74">
            <a:extLst>
              <a:ext uri="{FF2B5EF4-FFF2-40B4-BE49-F238E27FC236}">
                <a16:creationId xmlns:a16="http://schemas.microsoft.com/office/drawing/2014/main" id="{EF929B5B-8CED-436A-B56E-ADDB20B6549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32237" y="482171"/>
            <a:ext cx="6104331" cy="5149101"/>
            <a:chOff x="632237" y="482171"/>
            <a:chExt cx="6104331" cy="5149101"/>
          </a:xfrm>
        </p:grpSpPr>
        <p:sp>
          <p:nvSpPr>
            <p:cNvPr id="3085" name="Rectangle 75">
              <a:extLst>
                <a:ext uri="{FF2B5EF4-FFF2-40B4-BE49-F238E27FC236}">
                  <a16:creationId xmlns:a16="http://schemas.microsoft.com/office/drawing/2014/main" id="{9B902E8F-650F-4EA2-A9D9-EC259669BF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237" y="482171"/>
              <a:ext cx="6104331" cy="5149101"/>
            </a:xfrm>
            <a:prstGeom prst="rect">
              <a:avLst/>
            </a:prstGeom>
            <a:gradFill>
              <a:gsLst>
                <a:gs pos="0">
                  <a:schemeClr val="tx1">
                    <a:lumMod val="85000"/>
                    <a:lumOff val="15000"/>
                  </a:schemeClr>
                </a:gs>
                <a:gs pos="100000">
                  <a:schemeClr val="tx1">
                    <a:lumMod val="95000"/>
                    <a:lumOff val="5000"/>
                  </a:schemeClr>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14300" prst="artDeco"/>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86" name="Rectangle 76">
              <a:extLst>
                <a:ext uri="{FF2B5EF4-FFF2-40B4-BE49-F238E27FC236}">
                  <a16:creationId xmlns:a16="http://schemas.microsoft.com/office/drawing/2014/main" id="{87D97382-43ED-4C88-9A81-CFC2F25053D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45296" y="812507"/>
              <a:ext cx="5471355" cy="4466452"/>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79" name="Picture 78">
            <a:extLst>
              <a:ext uri="{FF2B5EF4-FFF2-40B4-BE49-F238E27FC236}">
                <a16:creationId xmlns:a16="http://schemas.microsoft.com/office/drawing/2014/main" id="{081DEE09-9D33-4FC9-974F-DD7B90826EA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duotone>
              <a:schemeClr val="accent1">
                <a:shade val="45000"/>
                <a:satMod val="135000"/>
              </a:schemeClr>
              <a:prstClr val="white"/>
            </a:duotone>
            <a:extLst>
              <a:ext uri="{28A0092B-C50C-407E-A947-70E740481C1C}">
                <a14:useLocalDpi xmlns:a14="http://schemas.microsoft.com/office/drawing/2010/main" val="0"/>
              </a:ext>
            </a:extLst>
          </a:blip>
          <a:srcRect l="-116" t="474" r="66353" b="36564"/>
          <a:stretch/>
        </p:blipFill>
        <p:spPr>
          <a:xfrm>
            <a:off x="7217062" y="643464"/>
            <a:ext cx="3849624" cy="155448"/>
          </a:xfrm>
          <a:prstGeom prst="rect">
            <a:avLst/>
          </a:prstGeom>
          <a:noFill/>
          <a:ln>
            <a:noFill/>
          </a:ln>
        </p:spPr>
      </p:pic>
      <p:pic>
        <p:nvPicPr>
          <p:cNvPr id="3074" name="Picture 2" descr="A person cutting a fish&#10;&#10;Description automatically generated with low confidence">
            <a:extLst>
              <a:ext uri="{FF2B5EF4-FFF2-40B4-BE49-F238E27FC236}">
                <a16:creationId xmlns:a16="http://schemas.microsoft.com/office/drawing/2014/main" id="{953CE41F-578F-406D-B1CF-FD95A062A928}"/>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5449" r="946" b="-2"/>
          <a:stretch/>
        </p:blipFill>
        <p:spPr bwMode="auto">
          <a:xfrm>
            <a:off x="1271223" y="1116345"/>
            <a:ext cx="4825148" cy="3866172"/>
          </a:xfrm>
          <a:prstGeom prst="rect">
            <a:avLst/>
          </a:prstGeom>
          <a:noFill/>
          <a:extLst>
            <a:ext uri="{909E8E84-426E-40DD-AFC4-6F175D3DCCD1}">
              <a14:hiddenFill xmlns:a14="http://schemas.microsoft.com/office/drawing/2010/main">
                <a:solidFill>
                  <a:srgbClr val="FFFFFF"/>
                </a:solidFill>
              </a14:hiddenFill>
            </a:ext>
          </a:extLst>
        </p:spPr>
      </p:pic>
      <p:pic>
        <p:nvPicPr>
          <p:cNvPr id="81" name="Picture 80">
            <a:extLst>
              <a:ext uri="{FF2B5EF4-FFF2-40B4-BE49-F238E27FC236}">
                <a16:creationId xmlns:a16="http://schemas.microsoft.com/office/drawing/2014/main" id="{7742F654-2FB8-4262-BB2A-D59D62AF2A0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t="1538" b="-1538"/>
          <a:stretch/>
        </p:blipFill>
        <p:spPr>
          <a:xfrm>
            <a:off x="0" y="6119336"/>
            <a:ext cx="12192000" cy="742950"/>
          </a:xfrm>
          <a:prstGeom prst="rect">
            <a:avLst/>
          </a:prstGeom>
        </p:spPr>
      </p:pic>
      <p:cxnSp>
        <p:nvCxnSpPr>
          <p:cNvPr id="3087" name="Straight Connector 82">
            <a:extLst>
              <a:ext uri="{FF2B5EF4-FFF2-40B4-BE49-F238E27FC236}">
                <a16:creationId xmlns:a16="http://schemas.microsoft.com/office/drawing/2014/main" id="{F78D76E0-CE46-488D-A9B7-DE67A550E0C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1269"/>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5595355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4000"/>
                <a:satMod val="80000"/>
                <a:lumMod val="106000"/>
              </a:schemeClr>
            </a:gs>
            <a:gs pos="100000">
              <a:schemeClr val="bg1">
                <a:shade val="80000"/>
                <a:lumMod val="108000"/>
              </a:schemeClr>
            </a:gs>
          </a:gsLst>
          <a:path path="circle">
            <a:fillToRect l="43000" r="43000" b="100000"/>
          </a:path>
        </a:gradFill>
        <a:effectLst/>
      </p:bgPr>
    </p:bg>
    <p:spTree>
      <p:nvGrpSpPr>
        <p:cNvPr id="1" name=""/>
        <p:cNvGrpSpPr/>
        <p:nvPr/>
      </p:nvGrpSpPr>
      <p:grpSpPr>
        <a:xfrm>
          <a:off x="0" y="0"/>
          <a:ext cx="0" cy="0"/>
          <a:chOff x="0" y="0"/>
          <a:chExt cx="0" cy="0"/>
        </a:xfrm>
      </p:grpSpPr>
      <p:sp useBgFill="1">
        <p:nvSpPr>
          <p:cNvPr id="73" name="Rectangle 72">
            <a:extLst>
              <a:ext uri="{FF2B5EF4-FFF2-40B4-BE49-F238E27FC236}">
                <a16:creationId xmlns:a16="http://schemas.microsoft.com/office/drawing/2014/main" id="{5819D421-0685-413C-9B31-BABA6291B8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ectangle 74">
            <a:extLst>
              <a:ext uri="{FF2B5EF4-FFF2-40B4-BE49-F238E27FC236}">
                <a16:creationId xmlns:a16="http://schemas.microsoft.com/office/drawing/2014/main" id="{86067CF8-F853-4FA4-8943-5019415A41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68769"/>
            <a:ext cx="12192000" cy="5647024"/>
          </a:xfrm>
          <a:prstGeom prst="rect">
            <a:avLst/>
          </a:prstGeom>
          <a:gradFill flip="none" rotWithShape="1">
            <a:gsLst>
              <a:gs pos="0">
                <a:schemeClr val="bg2">
                  <a:alpha val="0"/>
                  <a:lumMod val="100000"/>
                </a:schemeClr>
              </a:gs>
              <a:gs pos="100000">
                <a:schemeClr val="bg2">
                  <a:lumMod val="95000"/>
                  <a:lumOff val="500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Subtitle 2">
            <a:extLst>
              <a:ext uri="{FF2B5EF4-FFF2-40B4-BE49-F238E27FC236}">
                <a16:creationId xmlns:a16="http://schemas.microsoft.com/office/drawing/2014/main" id="{3E24CC41-DF5A-43F9-A567-88901FFAF86E}"/>
              </a:ext>
            </a:extLst>
          </p:cNvPr>
          <p:cNvSpPr>
            <a:spLocks noGrp="1"/>
          </p:cNvSpPr>
          <p:nvPr>
            <p:ph type="subTitle" idx="1"/>
          </p:nvPr>
        </p:nvSpPr>
        <p:spPr>
          <a:xfrm>
            <a:off x="819841" y="1001283"/>
            <a:ext cx="2840114" cy="1718545"/>
          </a:xfrm>
        </p:spPr>
        <p:txBody>
          <a:bodyPr>
            <a:normAutofit/>
          </a:bodyPr>
          <a:lstStyle/>
          <a:p>
            <a:r>
              <a:rPr lang="en-US" sz="3600" dirty="0"/>
              <a:t>Pilot study</a:t>
            </a:r>
          </a:p>
        </p:txBody>
      </p:sp>
      <p:pic>
        <p:nvPicPr>
          <p:cNvPr id="77" name="Picture 76">
            <a:extLst>
              <a:ext uri="{FF2B5EF4-FFF2-40B4-BE49-F238E27FC236}">
                <a16:creationId xmlns:a16="http://schemas.microsoft.com/office/drawing/2014/main" id="{5C9A4BB2-195A-4F1E-A6F6-0062FEC8E26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duotone>
              <a:schemeClr val="accent1">
                <a:shade val="45000"/>
                <a:satMod val="135000"/>
              </a:schemeClr>
              <a:prstClr val="white"/>
            </a:duotone>
            <a:extLst>
              <a:ext uri="{28A0092B-C50C-407E-A947-70E740481C1C}">
                <a14:useLocalDpi xmlns:a14="http://schemas.microsoft.com/office/drawing/2010/main" val="0"/>
              </a:ext>
            </a:extLst>
          </a:blip>
          <a:srcRect l="-117" t="474" r="75256" b="36564"/>
          <a:stretch/>
        </p:blipFill>
        <p:spPr>
          <a:xfrm>
            <a:off x="655218" y="643464"/>
            <a:ext cx="2834640" cy="155448"/>
          </a:xfrm>
          <a:prstGeom prst="rect">
            <a:avLst/>
          </a:prstGeom>
          <a:noFill/>
          <a:ln>
            <a:noFill/>
          </a:ln>
        </p:spPr>
      </p:pic>
      <p:grpSp>
        <p:nvGrpSpPr>
          <p:cNvPr id="79" name="Group 78">
            <a:extLst>
              <a:ext uri="{FF2B5EF4-FFF2-40B4-BE49-F238E27FC236}">
                <a16:creationId xmlns:a16="http://schemas.microsoft.com/office/drawing/2014/main" id="{EB55803A-7447-41B7-A9E5-2D9F9830CEE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979389" y="482171"/>
            <a:ext cx="7560115" cy="5149101"/>
            <a:chOff x="3979389" y="482171"/>
            <a:chExt cx="7560115" cy="5149101"/>
          </a:xfrm>
        </p:grpSpPr>
        <p:sp>
          <p:nvSpPr>
            <p:cNvPr id="80" name="Rectangle 79">
              <a:extLst>
                <a:ext uri="{FF2B5EF4-FFF2-40B4-BE49-F238E27FC236}">
                  <a16:creationId xmlns:a16="http://schemas.microsoft.com/office/drawing/2014/main" id="{3B383CBD-836E-47D4-A657-94E8CF5961D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79389" y="482171"/>
              <a:ext cx="7560115" cy="5149101"/>
            </a:xfrm>
            <a:prstGeom prst="rect">
              <a:avLst/>
            </a:prstGeom>
            <a:gradFill>
              <a:gsLst>
                <a:gs pos="0">
                  <a:schemeClr val="tx1">
                    <a:lumMod val="85000"/>
                    <a:lumOff val="15000"/>
                  </a:schemeClr>
                </a:gs>
                <a:gs pos="100000">
                  <a:schemeClr val="tx1">
                    <a:lumMod val="95000"/>
                    <a:lumOff val="5000"/>
                  </a:schemeClr>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14300" prst="artDeco"/>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1" name="Rectangle 80">
              <a:extLst>
                <a:ext uri="{FF2B5EF4-FFF2-40B4-BE49-F238E27FC236}">
                  <a16:creationId xmlns:a16="http://schemas.microsoft.com/office/drawing/2014/main" id="{0F8D026E-08F9-4AD7-AD0D-18FD370F729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292448" y="812507"/>
              <a:ext cx="6928279" cy="4466452"/>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6148" name="Picture 4">
            <a:extLst>
              <a:ext uri="{FF2B5EF4-FFF2-40B4-BE49-F238E27FC236}">
                <a16:creationId xmlns:a16="http://schemas.microsoft.com/office/drawing/2014/main" id="{60327E3A-AC5A-4800-BA04-1CE415D853B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1222" r="-2" b="6731"/>
          <a:stretch/>
        </p:blipFill>
        <p:spPr bwMode="auto">
          <a:xfrm>
            <a:off x="4618374" y="1116345"/>
            <a:ext cx="6282919" cy="3866172"/>
          </a:xfrm>
          <a:prstGeom prst="rect">
            <a:avLst/>
          </a:prstGeom>
          <a:noFill/>
          <a:extLst>
            <a:ext uri="{909E8E84-426E-40DD-AFC4-6F175D3DCCD1}">
              <a14:hiddenFill xmlns:a14="http://schemas.microsoft.com/office/drawing/2010/main">
                <a:solidFill>
                  <a:srgbClr val="FFFFFF"/>
                </a:solidFill>
              </a14:hiddenFill>
            </a:ext>
          </a:extLst>
        </p:spPr>
      </p:pic>
      <p:pic>
        <p:nvPicPr>
          <p:cNvPr id="83" name="Picture 82">
            <a:extLst>
              <a:ext uri="{FF2B5EF4-FFF2-40B4-BE49-F238E27FC236}">
                <a16:creationId xmlns:a16="http://schemas.microsoft.com/office/drawing/2014/main" id="{C3984C41-E3F3-4E93-82C6-D03C54DEBBB3}"/>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t="1538" b="-1538"/>
          <a:stretch/>
        </p:blipFill>
        <p:spPr>
          <a:xfrm>
            <a:off x="0" y="6119336"/>
            <a:ext cx="12192000" cy="742950"/>
          </a:xfrm>
          <a:prstGeom prst="rect">
            <a:avLst/>
          </a:prstGeom>
        </p:spPr>
      </p:pic>
      <p:cxnSp>
        <p:nvCxnSpPr>
          <p:cNvPr id="85" name="Straight Connector 84">
            <a:extLst>
              <a:ext uri="{FF2B5EF4-FFF2-40B4-BE49-F238E27FC236}">
                <a16:creationId xmlns:a16="http://schemas.microsoft.com/office/drawing/2014/main" id="{754D7E5B-72A1-4B0F-9BDB-EE3972B2F3A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1269"/>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769254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000"/>
                                  </p:stCondLst>
                                  <p:iterate type="lt">
                                    <p:tmPct val="10000"/>
                                  </p:iterate>
                                  <p:childTnLst>
                                    <p:set>
                                      <p:cBhvr>
                                        <p:cTn id="6" dur="1" fill="hold">
                                          <p:stCondLst>
                                            <p:cond delay="0"/>
                                          </p:stCondLst>
                                        </p:cTn>
                                        <p:tgtEl>
                                          <p:spTgt spid="13">
                                            <p:txEl>
                                              <p:pRg st="0" end="0"/>
                                            </p:txEl>
                                          </p:spTgt>
                                        </p:tgtEl>
                                        <p:attrNameLst>
                                          <p:attrName>style.visibility</p:attrName>
                                        </p:attrNameLst>
                                      </p:cBhvr>
                                      <p:to>
                                        <p:strVal val="visible"/>
                                      </p:to>
                                    </p:set>
                                    <p:animEffect transition="in" filter="fade">
                                      <p:cBhvr>
                                        <p:cTn id="7" dur="400"/>
                                        <p:tgtEl>
                                          <p:spTgt spid="1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young Latino boy takes a fish sample at the CBP FCA fish filleting and cooking demonstration exhibit">
            <a:extLst>
              <a:ext uri="{FF2B5EF4-FFF2-40B4-BE49-F238E27FC236}">
                <a16:creationId xmlns:a16="http://schemas.microsoft.com/office/drawing/2014/main" id="{F63B1854-1092-49D0-8374-BA227D19A0B5}"/>
              </a:ext>
            </a:extLst>
          </p:cNvPr>
          <p:cNvPicPr>
            <a:picLocks noChangeAspect="1"/>
          </p:cNvPicPr>
          <p:nvPr/>
        </p:nvPicPr>
        <p:blipFill>
          <a:blip r:embed="rId3"/>
          <a:stretch>
            <a:fillRect/>
          </a:stretch>
        </p:blipFill>
        <p:spPr>
          <a:xfrm>
            <a:off x="1136519" y="890587"/>
            <a:ext cx="7610475" cy="5076825"/>
          </a:xfrm>
          <a:prstGeom prst="rect">
            <a:avLst/>
          </a:prstGeom>
        </p:spPr>
      </p:pic>
      <p:sp>
        <p:nvSpPr>
          <p:cNvPr id="13" name="Subtitle 2">
            <a:extLst>
              <a:ext uri="{FF2B5EF4-FFF2-40B4-BE49-F238E27FC236}">
                <a16:creationId xmlns:a16="http://schemas.microsoft.com/office/drawing/2014/main" id="{3E24CC41-DF5A-43F9-A567-88901FFAF86E}"/>
              </a:ext>
            </a:extLst>
          </p:cNvPr>
          <p:cNvSpPr>
            <a:spLocks noGrp="1"/>
          </p:cNvSpPr>
          <p:nvPr>
            <p:ph type="subTitle" idx="1"/>
          </p:nvPr>
        </p:nvSpPr>
        <p:spPr>
          <a:xfrm>
            <a:off x="9103370" y="2149946"/>
            <a:ext cx="2732253" cy="1553373"/>
          </a:xfrm>
        </p:spPr>
        <p:txBody>
          <a:bodyPr anchor="t">
            <a:normAutofit/>
          </a:bodyPr>
          <a:lstStyle/>
          <a:p>
            <a:r>
              <a:rPr lang="en-US" sz="2400" dirty="0"/>
              <a:t>Pilot study</a:t>
            </a:r>
          </a:p>
        </p:txBody>
      </p:sp>
    </p:spTree>
    <p:extLst>
      <p:ext uri="{BB962C8B-B14F-4D97-AF65-F5344CB8AC3E}">
        <p14:creationId xmlns:p14="http://schemas.microsoft.com/office/powerpoint/2010/main" val="284232253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FC5398-C628-478A-822A-BE6CBC51559B}"/>
              </a:ext>
            </a:extLst>
          </p:cNvPr>
          <p:cNvSpPr>
            <a:spLocks noGrp="1"/>
          </p:cNvSpPr>
          <p:nvPr>
            <p:ph type="ctrTitle"/>
          </p:nvPr>
        </p:nvSpPr>
        <p:spPr>
          <a:xfrm>
            <a:off x="8625247" y="1355306"/>
            <a:ext cx="3511233" cy="3779995"/>
          </a:xfrm>
        </p:spPr>
        <p:txBody>
          <a:bodyPr anchor="ctr">
            <a:normAutofit/>
          </a:bodyPr>
          <a:lstStyle/>
          <a:p>
            <a:r>
              <a:rPr lang="en-US" sz="4000" dirty="0">
                <a:solidFill>
                  <a:schemeClr val="tx1"/>
                </a:solidFill>
                <a:latin typeface="Calibri Light" panose="020F0302020204030204" pitchFamily="34" charset="0"/>
                <a:cs typeface="Calibri Light" panose="020F0302020204030204" pitchFamily="34" charset="0"/>
              </a:rPr>
              <a:t>Choosing to engage</a:t>
            </a:r>
          </a:p>
        </p:txBody>
      </p:sp>
      <p:pic>
        <p:nvPicPr>
          <p:cNvPr id="4" name="Picture 3">
            <a:extLst>
              <a:ext uri="{FF2B5EF4-FFF2-40B4-BE49-F238E27FC236}">
                <a16:creationId xmlns:a16="http://schemas.microsoft.com/office/drawing/2014/main" id="{A90A15A3-E7B6-4D8B-B8CF-94A5FA781B83}"/>
              </a:ext>
            </a:extLst>
          </p:cNvPr>
          <p:cNvPicPr>
            <a:picLocks noChangeAspect="1"/>
          </p:cNvPicPr>
          <p:nvPr/>
        </p:nvPicPr>
        <p:blipFill>
          <a:blip r:embed="rId3"/>
          <a:stretch>
            <a:fillRect/>
          </a:stretch>
        </p:blipFill>
        <p:spPr>
          <a:xfrm>
            <a:off x="729562" y="162158"/>
            <a:ext cx="5894836" cy="3945147"/>
          </a:xfrm>
          <a:prstGeom prst="rect">
            <a:avLst/>
          </a:prstGeom>
        </p:spPr>
      </p:pic>
      <p:pic>
        <p:nvPicPr>
          <p:cNvPr id="5" name="Picture 4">
            <a:extLst>
              <a:ext uri="{FF2B5EF4-FFF2-40B4-BE49-F238E27FC236}">
                <a16:creationId xmlns:a16="http://schemas.microsoft.com/office/drawing/2014/main" id="{0F43B5DB-B1CE-4CEF-A3DC-94CCCAE24083}"/>
              </a:ext>
            </a:extLst>
          </p:cNvPr>
          <p:cNvPicPr>
            <a:picLocks noChangeAspect="1"/>
          </p:cNvPicPr>
          <p:nvPr/>
        </p:nvPicPr>
        <p:blipFill>
          <a:blip r:embed="rId4"/>
          <a:stretch>
            <a:fillRect/>
          </a:stretch>
        </p:blipFill>
        <p:spPr>
          <a:xfrm>
            <a:off x="2219053" y="2905865"/>
            <a:ext cx="5710744" cy="3851432"/>
          </a:xfrm>
          <a:prstGeom prst="rect">
            <a:avLst/>
          </a:prstGeom>
        </p:spPr>
      </p:pic>
    </p:spTree>
    <p:extLst>
      <p:ext uri="{BB962C8B-B14F-4D97-AF65-F5344CB8AC3E}">
        <p14:creationId xmlns:p14="http://schemas.microsoft.com/office/powerpoint/2010/main" val="274186401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FC5398-C628-478A-822A-BE6CBC51559B}"/>
              </a:ext>
            </a:extLst>
          </p:cNvPr>
          <p:cNvSpPr>
            <a:spLocks noGrp="1"/>
          </p:cNvSpPr>
          <p:nvPr>
            <p:ph type="ctrTitle"/>
          </p:nvPr>
        </p:nvSpPr>
        <p:spPr>
          <a:xfrm>
            <a:off x="8109235" y="1313400"/>
            <a:ext cx="3511233" cy="3779995"/>
          </a:xfrm>
        </p:spPr>
        <p:txBody>
          <a:bodyPr anchor="ctr">
            <a:normAutofit/>
          </a:bodyPr>
          <a:lstStyle/>
          <a:p>
            <a:pPr algn="ctr"/>
            <a:r>
              <a:rPr lang="en-US" sz="4000" dirty="0">
                <a:solidFill>
                  <a:schemeClr val="tx1"/>
                </a:solidFill>
                <a:latin typeface="Calibri Light" panose="020F0302020204030204" pitchFamily="34" charset="0"/>
                <a:cs typeface="Calibri Light" panose="020F0302020204030204" pitchFamily="34" charset="0"/>
              </a:rPr>
              <a:t>Outreach and Updates</a:t>
            </a:r>
          </a:p>
        </p:txBody>
      </p:sp>
      <p:graphicFrame>
        <p:nvGraphicFramePr>
          <p:cNvPr id="8" name="TextBox 5">
            <a:extLst>
              <a:ext uri="{FF2B5EF4-FFF2-40B4-BE49-F238E27FC236}">
                <a16:creationId xmlns:a16="http://schemas.microsoft.com/office/drawing/2014/main" id="{796774D5-F40E-42B0-BC5C-6689702ADDDE}"/>
              </a:ext>
            </a:extLst>
          </p:cNvPr>
          <p:cNvGraphicFramePr/>
          <p:nvPr>
            <p:extLst>
              <p:ext uri="{D42A27DB-BD31-4B8C-83A1-F6EECF244321}">
                <p14:modId xmlns:p14="http://schemas.microsoft.com/office/powerpoint/2010/main" val="2227413815"/>
              </p:ext>
            </p:extLst>
          </p:nvPr>
        </p:nvGraphicFramePr>
        <p:xfrm>
          <a:off x="353264" y="1313400"/>
          <a:ext cx="7184439" cy="483209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21824299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4000"/>
                <a:satMod val="80000"/>
                <a:lumMod val="106000"/>
              </a:schemeClr>
            </a:gs>
            <a:gs pos="100000">
              <a:schemeClr val="bg1">
                <a:shade val="80000"/>
                <a:lumMod val="108000"/>
              </a:schemeClr>
            </a:gs>
          </a:gsLst>
          <a:path path="circle">
            <a:fillToRect l="43000" r="43000" b="100000"/>
          </a:path>
        </a:gradFill>
        <a:effectLst/>
      </p:bgPr>
    </p:bg>
    <p:spTree>
      <p:nvGrpSpPr>
        <p:cNvPr id="1" name=""/>
        <p:cNvGrpSpPr/>
        <p:nvPr/>
      </p:nvGrpSpPr>
      <p:grpSpPr>
        <a:xfrm>
          <a:off x="0" y="0"/>
          <a:ext cx="0" cy="0"/>
          <a:chOff x="0" y="0"/>
          <a:chExt cx="0" cy="0"/>
        </a:xfrm>
      </p:grpSpPr>
      <p:sp useBgFill="1">
        <p:nvSpPr>
          <p:cNvPr id="32" name="Rectangle 31">
            <a:extLst>
              <a:ext uri="{FF2B5EF4-FFF2-40B4-BE49-F238E27FC236}">
                <a16:creationId xmlns:a16="http://schemas.microsoft.com/office/drawing/2014/main" id="{E9E5E629-7060-41F9-8B50-02B2E85F7D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D25C96AC-430B-4BAB-9678-040E0E2E8B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68768"/>
            <a:ext cx="12192000" cy="6389231"/>
          </a:xfrm>
          <a:prstGeom prst="rect">
            <a:avLst/>
          </a:prstGeom>
          <a:gradFill flip="none" rotWithShape="1">
            <a:gsLst>
              <a:gs pos="0">
                <a:schemeClr val="bg2">
                  <a:alpha val="0"/>
                  <a:lumMod val="100000"/>
                </a:schemeClr>
              </a:gs>
              <a:gs pos="100000">
                <a:schemeClr val="bg2">
                  <a:lumMod val="95000"/>
                  <a:lumOff val="500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527AC083-45B1-4F98-8C76-CB620C8291D7}"/>
              </a:ext>
            </a:extLst>
          </p:cNvPr>
          <p:cNvSpPr>
            <a:spLocks noGrp="1"/>
          </p:cNvSpPr>
          <p:nvPr>
            <p:ph type="title"/>
          </p:nvPr>
        </p:nvSpPr>
        <p:spPr>
          <a:xfrm>
            <a:off x="731520" y="1268898"/>
            <a:ext cx="3572626" cy="4361688"/>
          </a:xfrm>
        </p:spPr>
        <p:txBody>
          <a:bodyPr anchor="ctr">
            <a:normAutofit/>
          </a:bodyPr>
          <a:lstStyle/>
          <a:p>
            <a:r>
              <a:rPr lang="en-US"/>
              <a:t>Vision Statement</a:t>
            </a:r>
            <a:endParaRPr lang="en-US" dirty="0"/>
          </a:p>
        </p:txBody>
      </p:sp>
      <p:sp>
        <p:nvSpPr>
          <p:cNvPr id="36" name="Rectangle 35">
            <a:extLst>
              <a:ext uri="{FF2B5EF4-FFF2-40B4-BE49-F238E27FC236}">
                <a16:creationId xmlns:a16="http://schemas.microsoft.com/office/drawing/2014/main" id="{88493448-FE74-4227-AC61-AF38A22278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03005" y="676656"/>
            <a:ext cx="6945528" cy="5546173"/>
          </a:xfrm>
          <a:prstGeom prst="rect">
            <a:avLst/>
          </a:prstGeom>
          <a:gradFill>
            <a:gsLst>
              <a:gs pos="0">
                <a:schemeClr val="tx1">
                  <a:lumMod val="85000"/>
                  <a:lumOff val="15000"/>
                </a:schemeClr>
              </a:gs>
              <a:gs pos="100000">
                <a:schemeClr val="tx1">
                  <a:lumMod val="95000"/>
                  <a:lumOff val="5000"/>
                </a:schemeClr>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14300" prst="artDeco"/>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1BDA5412-7A0F-451B-86FE-5B4B38E058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22710" y="941037"/>
            <a:ext cx="6506118" cy="5017411"/>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5" name="Rectangle 39">
            <a:extLst>
              <a:ext uri="{FF2B5EF4-FFF2-40B4-BE49-F238E27FC236}">
                <a16:creationId xmlns:a16="http://schemas.microsoft.com/office/drawing/2014/main" id="{D1598E19-BACC-4AD6-8E51-F08B186A01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85097" y="1104306"/>
            <a:ext cx="6181344" cy="4690872"/>
          </a:xfrm>
          <a:prstGeom prst="rect">
            <a:avLst/>
          </a:prstGeom>
          <a:solidFill>
            <a:schemeClr val="tx2"/>
          </a:solidFill>
          <a:ln w="6350">
            <a:solidFill>
              <a:schemeClr val="bg2"/>
            </a:solidFill>
          </a:ln>
          <a:effectLst>
            <a:innerShdw blurRad="114300">
              <a:prstClr val="black">
                <a:alpha val="78000"/>
              </a:prstClr>
            </a:innerShdw>
          </a:effectLst>
        </p:spPr>
        <p:style>
          <a:lnRef idx="2">
            <a:schemeClr val="accent1">
              <a:shade val="50000"/>
            </a:schemeClr>
          </a:lnRef>
          <a:fillRef idx="1002">
            <a:schemeClr val="dk2"/>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A366EF7E-57AB-4E0C-B6C0-EABB99264096}"/>
              </a:ext>
            </a:extLst>
          </p:cNvPr>
          <p:cNvSpPr>
            <a:spLocks noGrp="1"/>
          </p:cNvSpPr>
          <p:nvPr>
            <p:ph idx="1"/>
          </p:nvPr>
        </p:nvSpPr>
        <p:spPr>
          <a:xfrm>
            <a:off x="5149689" y="1268898"/>
            <a:ext cx="5852160" cy="4361688"/>
          </a:xfrm>
        </p:spPr>
        <p:txBody>
          <a:bodyPr anchor="ctr">
            <a:normAutofit/>
          </a:bodyPr>
          <a:lstStyle/>
          <a:p>
            <a:pPr marL="0" indent="0" algn="ctr">
              <a:buNone/>
            </a:pPr>
            <a:r>
              <a:rPr lang="en-US" dirty="0">
                <a:solidFill>
                  <a:schemeClr val="bg1"/>
                </a:solidFill>
              </a:rPr>
              <a:t>By communicating the work of the Chesapeake Bay Program and its partners, the Communications Office will better inform, engage and inspire our stakeholders and the interested public to protect and restore the Chesapeake Bay watershed.</a:t>
            </a:r>
          </a:p>
        </p:txBody>
      </p:sp>
    </p:spTree>
    <p:extLst>
      <p:ext uri="{BB962C8B-B14F-4D97-AF65-F5344CB8AC3E}">
        <p14:creationId xmlns:p14="http://schemas.microsoft.com/office/powerpoint/2010/main" val="194615615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FC5398-C628-478A-822A-BE6CBC51559B}"/>
              </a:ext>
            </a:extLst>
          </p:cNvPr>
          <p:cNvSpPr>
            <a:spLocks noGrp="1"/>
          </p:cNvSpPr>
          <p:nvPr>
            <p:ph type="ctrTitle"/>
          </p:nvPr>
        </p:nvSpPr>
        <p:spPr>
          <a:xfrm>
            <a:off x="7970634" y="430559"/>
            <a:ext cx="3511233" cy="3779995"/>
          </a:xfrm>
        </p:spPr>
        <p:txBody>
          <a:bodyPr anchor="ctr">
            <a:normAutofit/>
          </a:bodyPr>
          <a:lstStyle/>
          <a:p>
            <a:r>
              <a:rPr lang="en-US" sz="4000" dirty="0">
                <a:solidFill>
                  <a:schemeClr val="tx1"/>
                </a:solidFill>
                <a:latin typeface="Calibri Light" panose="020F0302020204030204" pitchFamily="34" charset="0"/>
                <a:cs typeface="Calibri Light" panose="020F0302020204030204" pitchFamily="34" charset="0"/>
              </a:rPr>
              <a:t>Engaging on a larger scale:</a:t>
            </a:r>
            <a:br>
              <a:rPr lang="en-US" sz="4000" dirty="0">
                <a:solidFill>
                  <a:schemeClr val="tx1"/>
                </a:solidFill>
                <a:latin typeface="Calibri Light" panose="020F0302020204030204" pitchFamily="34" charset="0"/>
                <a:cs typeface="Calibri Light" panose="020F0302020204030204" pitchFamily="34" charset="0"/>
              </a:rPr>
            </a:br>
            <a:r>
              <a:rPr lang="en-US" sz="4000" dirty="0">
                <a:solidFill>
                  <a:schemeClr val="tx1"/>
                </a:solidFill>
                <a:latin typeface="Calibri Light" panose="020F0302020204030204" pitchFamily="34" charset="0"/>
                <a:cs typeface="Calibri Light" panose="020F0302020204030204" pitchFamily="34" charset="0"/>
              </a:rPr>
              <a:t>2021 CBP Virtual Public Forums</a:t>
            </a:r>
          </a:p>
        </p:txBody>
      </p:sp>
      <p:sp>
        <p:nvSpPr>
          <p:cNvPr id="3" name="Subtitle 2">
            <a:extLst>
              <a:ext uri="{FF2B5EF4-FFF2-40B4-BE49-F238E27FC236}">
                <a16:creationId xmlns:a16="http://schemas.microsoft.com/office/drawing/2014/main" id="{07730D41-D3A4-4CFC-91DC-62E6A5AE503B}"/>
              </a:ext>
            </a:extLst>
          </p:cNvPr>
          <p:cNvSpPr>
            <a:spLocks noGrp="1"/>
          </p:cNvSpPr>
          <p:nvPr>
            <p:ph type="subTitle" idx="1"/>
          </p:nvPr>
        </p:nvSpPr>
        <p:spPr>
          <a:xfrm>
            <a:off x="7970634" y="3922341"/>
            <a:ext cx="3788434" cy="1553373"/>
          </a:xfrm>
        </p:spPr>
        <p:txBody>
          <a:bodyPr anchor="t">
            <a:normAutofit lnSpcReduction="10000"/>
          </a:bodyPr>
          <a:lstStyle/>
          <a:p>
            <a:r>
              <a:rPr lang="en-US" sz="2000" dirty="0"/>
              <a:t>Communications team project engaging multiple science areas and reaching larger audiences</a:t>
            </a:r>
          </a:p>
        </p:txBody>
      </p:sp>
      <p:graphicFrame>
        <p:nvGraphicFramePr>
          <p:cNvPr id="8" name="TextBox 5">
            <a:extLst>
              <a:ext uri="{FF2B5EF4-FFF2-40B4-BE49-F238E27FC236}">
                <a16:creationId xmlns:a16="http://schemas.microsoft.com/office/drawing/2014/main" id="{C2B54D55-2036-4F19-88B5-D7823A7DDFE0}"/>
              </a:ext>
            </a:extLst>
          </p:cNvPr>
          <p:cNvGraphicFramePr/>
          <p:nvPr>
            <p:extLst>
              <p:ext uri="{D42A27DB-BD31-4B8C-83A1-F6EECF244321}">
                <p14:modId xmlns:p14="http://schemas.microsoft.com/office/powerpoint/2010/main" val="1589215743"/>
              </p:ext>
            </p:extLst>
          </p:nvPr>
        </p:nvGraphicFramePr>
        <p:xfrm>
          <a:off x="571530" y="1382286"/>
          <a:ext cx="6739999" cy="452431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48031025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FC5398-C628-478A-822A-BE6CBC51559B}"/>
              </a:ext>
            </a:extLst>
          </p:cNvPr>
          <p:cNvSpPr>
            <a:spLocks noGrp="1"/>
          </p:cNvSpPr>
          <p:nvPr>
            <p:ph type="ctrTitle"/>
          </p:nvPr>
        </p:nvSpPr>
        <p:spPr>
          <a:xfrm>
            <a:off x="7970634" y="430559"/>
            <a:ext cx="3511233" cy="3779995"/>
          </a:xfrm>
        </p:spPr>
        <p:txBody>
          <a:bodyPr anchor="ctr">
            <a:normAutofit/>
          </a:bodyPr>
          <a:lstStyle/>
          <a:p>
            <a:r>
              <a:rPr lang="en-US" sz="4000" dirty="0">
                <a:solidFill>
                  <a:schemeClr val="tx1"/>
                </a:solidFill>
                <a:latin typeface="Calibri Light" panose="020F0302020204030204" pitchFamily="34" charset="0"/>
                <a:cs typeface="Calibri Light" panose="020F0302020204030204" pitchFamily="34" charset="0"/>
              </a:rPr>
              <a:t>Engaging on a larger scale:</a:t>
            </a:r>
            <a:br>
              <a:rPr lang="en-US" sz="4000" dirty="0">
                <a:solidFill>
                  <a:schemeClr val="tx1"/>
                </a:solidFill>
                <a:latin typeface="Calibri Light" panose="020F0302020204030204" pitchFamily="34" charset="0"/>
                <a:cs typeface="Calibri Light" panose="020F0302020204030204" pitchFamily="34" charset="0"/>
              </a:rPr>
            </a:br>
            <a:r>
              <a:rPr lang="en-US" sz="4000" dirty="0">
                <a:solidFill>
                  <a:schemeClr val="tx1"/>
                </a:solidFill>
                <a:latin typeface="Calibri Light" panose="020F0302020204030204" pitchFamily="34" charset="0"/>
                <a:cs typeface="Calibri Light" panose="020F0302020204030204" pitchFamily="34" charset="0"/>
              </a:rPr>
              <a:t>2021 CBP Virtual Public Forums</a:t>
            </a:r>
          </a:p>
        </p:txBody>
      </p:sp>
      <p:sp>
        <p:nvSpPr>
          <p:cNvPr id="8" name="TextBox 7">
            <a:extLst>
              <a:ext uri="{FF2B5EF4-FFF2-40B4-BE49-F238E27FC236}">
                <a16:creationId xmlns:a16="http://schemas.microsoft.com/office/drawing/2014/main" id="{DD56858A-5F4D-46CF-BEDB-8C8E61DE1246}"/>
              </a:ext>
            </a:extLst>
          </p:cNvPr>
          <p:cNvSpPr txBox="1"/>
          <p:nvPr/>
        </p:nvSpPr>
        <p:spPr>
          <a:xfrm>
            <a:off x="7970634" y="3897501"/>
            <a:ext cx="3641834" cy="1477328"/>
          </a:xfrm>
          <a:prstGeom prst="rect">
            <a:avLst/>
          </a:prstGeom>
          <a:noFill/>
        </p:spPr>
        <p:txBody>
          <a:bodyPr wrap="square">
            <a:spAutoFit/>
          </a:bodyPr>
          <a:lstStyle/>
          <a:p>
            <a:pPr marL="0" marR="0">
              <a:spcBef>
                <a:spcPts val="0"/>
              </a:spcBef>
              <a:spcAft>
                <a:spcPts val="0"/>
              </a:spcAft>
            </a:pPr>
            <a:r>
              <a:rPr lang="en-US" sz="1800" dirty="0">
                <a:solidFill>
                  <a:srgbClr val="FF0000"/>
                </a:solidFill>
                <a:effectLst/>
                <a:latin typeface="Arial" panose="020B0604020202020204" pitchFamily="34" charset="0"/>
                <a:ea typeface="Calibri" panose="020F0502020204030204" pitchFamily="34" charset="0"/>
              </a:rPr>
              <a:t>If you have work or expertise you would like to showcase on these future themes, contact Caitlyn Johnstone at </a:t>
            </a:r>
            <a:r>
              <a:rPr lang="en-US" sz="1800" u="sng" dirty="0">
                <a:solidFill>
                  <a:srgbClr val="FF0000"/>
                </a:solidFill>
                <a:effectLst/>
                <a:latin typeface="Arial" panose="020B0604020202020204" pitchFamily="34" charset="0"/>
                <a:ea typeface="Calibri" panose="020F0502020204030204" pitchFamily="34" charset="0"/>
                <a:hlinkClick r:id="rId3"/>
              </a:rPr>
              <a:t>cjohnstone@chesapeakebay.net</a:t>
            </a:r>
            <a:r>
              <a:rPr lang="en-US" sz="1800" dirty="0">
                <a:solidFill>
                  <a:srgbClr val="FF0000"/>
                </a:solidFill>
                <a:effectLst/>
                <a:latin typeface="Arial" panose="020B0604020202020204" pitchFamily="34" charset="0"/>
                <a:ea typeface="Calibri" panose="020F0502020204030204" pitchFamily="34" charset="0"/>
              </a:rPr>
              <a:t>. </a:t>
            </a:r>
            <a:endParaRPr lang="en-US" sz="1800" dirty="0">
              <a:effectLst/>
              <a:latin typeface="Calibri" panose="020F0502020204030204" pitchFamily="34" charset="0"/>
              <a:ea typeface="Calibri" panose="020F0502020204030204" pitchFamily="34" charset="0"/>
            </a:endParaRPr>
          </a:p>
        </p:txBody>
      </p:sp>
      <p:graphicFrame>
        <p:nvGraphicFramePr>
          <p:cNvPr id="10" name="TextBox 5">
            <a:extLst>
              <a:ext uri="{FF2B5EF4-FFF2-40B4-BE49-F238E27FC236}">
                <a16:creationId xmlns:a16="http://schemas.microsoft.com/office/drawing/2014/main" id="{3F4DDD06-6CD9-41DB-963B-A40E9A72B07C}"/>
              </a:ext>
            </a:extLst>
          </p:cNvPr>
          <p:cNvGraphicFramePr/>
          <p:nvPr/>
        </p:nvGraphicFramePr>
        <p:xfrm>
          <a:off x="571530" y="1382286"/>
          <a:ext cx="6739999" cy="415498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71602743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4000"/>
                <a:satMod val="80000"/>
                <a:lumMod val="106000"/>
              </a:schemeClr>
            </a:gs>
            <a:gs pos="100000">
              <a:schemeClr val="bg1">
                <a:shade val="80000"/>
                <a:lumMod val="108000"/>
              </a:schemeClr>
            </a:gs>
          </a:gsLst>
          <a:path path="circle">
            <a:fillToRect l="43000" r="43000" b="100000"/>
          </a:path>
        </a:gradFill>
        <a:effectLst/>
      </p:bgPr>
    </p:bg>
    <p:spTree>
      <p:nvGrpSpPr>
        <p:cNvPr id="1" name=""/>
        <p:cNvGrpSpPr/>
        <p:nvPr/>
      </p:nvGrpSpPr>
      <p:grpSpPr>
        <a:xfrm>
          <a:off x="0" y="0"/>
          <a:ext cx="0" cy="0"/>
          <a:chOff x="0" y="0"/>
          <a:chExt cx="0" cy="0"/>
        </a:xfrm>
      </p:grpSpPr>
      <p:sp useBgFill="1">
        <p:nvSpPr>
          <p:cNvPr id="58" name="Rectangle 32">
            <a:extLst>
              <a:ext uri="{FF2B5EF4-FFF2-40B4-BE49-F238E27FC236}">
                <a16:creationId xmlns:a16="http://schemas.microsoft.com/office/drawing/2014/main" id="{C014BF94-4DFC-4A65-99BF-76277891EA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Rectangle 34">
            <a:extLst>
              <a:ext uri="{FF2B5EF4-FFF2-40B4-BE49-F238E27FC236}">
                <a16:creationId xmlns:a16="http://schemas.microsoft.com/office/drawing/2014/main" id="{B255C7B1-10DA-4D61-B560-5E1F081B34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68769"/>
            <a:ext cx="12192000" cy="5647024"/>
          </a:xfrm>
          <a:prstGeom prst="rect">
            <a:avLst/>
          </a:prstGeom>
          <a:gradFill flip="none" rotWithShape="1">
            <a:gsLst>
              <a:gs pos="0">
                <a:schemeClr val="bg2">
                  <a:alpha val="0"/>
                  <a:lumMod val="100000"/>
                </a:schemeClr>
              </a:gs>
              <a:gs pos="100000">
                <a:schemeClr val="bg2">
                  <a:lumMod val="95000"/>
                  <a:lumOff val="500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
            <a:extLst>
              <a:ext uri="{FF2B5EF4-FFF2-40B4-BE49-F238E27FC236}">
                <a16:creationId xmlns:a16="http://schemas.microsoft.com/office/drawing/2014/main" id="{8857242A-3DED-422C-8F29-0C7D56B9C992}"/>
              </a:ext>
            </a:extLst>
          </p:cNvPr>
          <p:cNvSpPr txBox="1">
            <a:spLocks/>
          </p:cNvSpPr>
          <p:nvPr/>
        </p:nvSpPr>
        <p:spPr>
          <a:xfrm>
            <a:off x="1121028" y="948706"/>
            <a:ext cx="4507707" cy="1548588"/>
          </a:xfrm>
          <a:prstGeom prst="rect">
            <a:avLst/>
          </a:prstGeom>
        </p:spPr>
        <p:txBody>
          <a:bodyPr vert="horz" lIns="91440" tIns="45720" rIns="91440" bIns="45720" rtlCol="0" anchor="t">
            <a:normAutofit fontScale="92500" lnSpcReduction="10000"/>
          </a:bodyPr>
          <a:lstStyle>
            <a:lvl1pPr algn="l" defTabSz="914400" rtl="0" eaLnBrk="1" latinLnBrk="0" hangingPunct="1">
              <a:lnSpc>
                <a:spcPct val="90000"/>
              </a:lnSpc>
              <a:spcBef>
                <a:spcPct val="0"/>
              </a:spcBef>
              <a:buNone/>
              <a:defRPr sz="3200" b="0" i="0" kern="1200" cap="none">
                <a:solidFill>
                  <a:schemeClr val="tx1"/>
                </a:solidFill>
                <a:effectLst/>
                <a:latin typeface="+mj-lt"/>
                <a:ea typeface="+mj-ea"/>
                <a:cs typeface="+mj-cs"/>
              </a:defRPr>
            </a:lvl1pPr>
          </a:lstStyle>
          <a:p>
            <a:pPr algn="ctr">
              <a:spcAft>
                <a:spcPts val="600"/>
              </a:spcAft>
            </a:pPr>
            <a:r>
              <a:rPr lang="en-US" sz="3600" dirty="0"/>
              <a:t>Virtual Public Forum: April</a:t>
            </a:r>
            <a:br>
              <a:rPr lang="en-US" sz="2400" dirty="0"/>
            </a:br>
            <a:br>
              <a:rPr lang="en-US" sz="2400" dirty="0"/>
            </a:br>
            <a:endParaRPr lang="en-US" sz="2400" dirty="0"/>
          </a:p>
        </p:txBody>
      </p:sp>
      <p:pic>
        <p:nvPicPr>
          <p:cNvPr id="60" name="Picture 36">
            <a:extLst>
              <a:ext uri="{FF2B5EF4-FFF2-40B4-BE49-F238E27FC236}">
                <a16:creationId xmlns:a16="http://schemas.microsoft.com/office/drawing/2014/main" id="{88C29B8B-A62C-43CE-92FF-12EAA1D01B53}"/>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duotone>
              <a:schemeClr val="accent1">
                <a:shade val="45000"/>
                <a:satMod val="135000"/>
              </a:schemeClr>
              <a:prstClr val="white"/>
            </a:duotone>
            <a:extLst>
              <a:ext uri="{28A0092B-C50C-407E-A947-70E740481C1C}">
                <a14:useLocalDpi xmlns:a14="http://schemas.microsoft.com/office/drawing/2010/main" val="0"/>
              </a:ext>
            </a:extLst>
          </a:blip>
          <a:srcRect l="-116" t="474" r="60419" b="36564"/>
          <a:stretch/>
        </p:blipFill>
        <p:spPr>
          <a:xfrm>
            <a:off x="1125460" y="643464"/>
            <a:ext cx="4526280" cy="155448"/>
          </a:xfrm>
          <a:prstGeom prst="rect">
            <a:avLst/>
          </a:prstGeom>
          <a:noFill/>
          <a:ln>
            <a:noFill/>
          </a:ln>
        </p:spPr>
      </p:pic>
      <p:sp>
        <p:nvSpPr>
          <p:cNvPr id="9" name="Title 1">
            <a:extLst>
              <a:ext uri="{FF2B5EF4-FFF2-40B4-BE49-F238E27FC236}">
                <a16:creationId xmlns:a16="http://schemas.microsoft.com/office/drawing/2014/main" id="{FE892E10-308A-4CDC-9247-FBEA800A1A50}"/>
              </a:ext>
            </a:extLst>
          </p:cNvPr>
          <p:cNvSpPr txBox="1">
            <a:spLocks/>
          </p:cNvSpPr>
          <p:nvPr/>
        </p:nvSpPr>
        <p:spPr>
          <a:xfrm>
            <a:off x="1309336" y="2497294"/>
            <a:ext cx="4503066" cy="3299194"/>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3200" b="0" i="0" kern="1200" cap="none">
                <a:solidFill>
                  <a:schemeClr val="tx1"/>
                </a:solidFill>
                <a:effectLst/>
                <a:latin typeface="+mj-lt"/>
                <a:ea typeface="+mj-ea"/>
                <a:cs typeface="+mj-cs"/>
              </a:defRPr>
            </a:lvl1pPr>
          </a:lstStyle>
          <a:p>
            <a:pPr marL="571500" indent="-228600">
              <a:lnSpc>
                <a:spcPct val="110000"/>
              </a:lnSpc>
              <a:spcAft>
                <a:spcPts val="600"/>
              </a:spcAft>
              <a:buClr>
                <a:schemeClr val="accent1"/>
              </a:buClr>
              <a:buSzPct val="100000"/>
              <a:buFont typeface="Arial" panose="020B0604020202020204" pitchFamily="34" charset="0"/>
              <a:buChar char="•"/>
            </a:pPr>
            <a:r>
              <a:rPr lang="en-US" sz="2500" dirty="0">
                <a:latin typeface="+mn-lt"/>
                <a:ea typeface="+mn-ea"/>
                <a:cs typeface="+mn-cs"/>
              </a:rPr>
              <a:t>Chesapeake Bay Program</a:t>
            </a:r>
          </a:p>
          <a:p>
            <a:pPr marL="571500" indent="-228600">
              <a:lnSpc>
                <a:spcPct val="110000"/>
              </a:lnSpc>
              <a:spcAft>
                <a:spcPts val="600"/>
              </a:spcAft>
              <a:buClr>
                <a:schemeClr val="accent1"/>
              </a:buClr>
              <a:buSzPct val="100000"/>
              <a:buFont typeface="Arial" panose="020B0604020202020204" pitchFamily="34" charset="0"/>
              <a:buChar char="•"/>
            </a:pPr>
            <a:r>
              <a:rPr lang="en-US" sz="2500" dirty="0">
                <a:latin typeface="+mn-lt"/>
                <a:ea typeface="+mn-ea"/>
                <a:cs typeface="+mn-cs"/>
              </a:rPr>
              <a:t>Alliance for the Chesapeake Bay</a:t>
            </a:r>
          </a:p>
          <a:p>
            <a:pPr marL="571500" indent="-228600">
              <a:lnSpc>
                <a:spcPct val="110000"/>
              </a:lnSpc>
              <a:spcAft>
                <a:spcPts val="600"/>
              </a:spcAft>
              <a:buClr>
                <a:schemeClr val="accent1"/>
              </a:buClr>
              <a:buSzPct val="100000"/>
              <a:buFont typeface="Arial" panose="020B0604020202020204" pitchFamily="34" charset="0"/>
              <a:buChar char="•"/>
            </a:pPr>
            <a:r>
              <a:rPr lang="en-US" sz="2500" dirty="0">
                <a:latin typeface="+mn-lt"/>
                <a:ea typeface="+mn-ea"/>
                <a:cs typeface="+mn-cs"/>
              </a:rPr>
              <a:t>Bay Land Design</a:t>
            </a:r>
            <a:br>
              <a:rPr lang="en-US" sz="2500" dirty="0">
                <a:latin typeface="+mn-lt"/>
                <a:ea typeface="+mn-ea"/>
                <a:cs typeface="+mn-cs"/>
              </a:rPr>
            </a:br>
            <a:br>
              <a:rPr lang="en-US" sz="2500" dirty="0">
                <a:latin typeface="+mn-lt"/>
                <a:ea typeface="+mn-ea"/>
                <a:cs typeface="+mn-cs"/>
              </a:rPr>
            </a:br>
            <a:endParaRPr lang="en-US" sz="2500" dirty="0">
              <a:latin typeface="+mn-lt"/>
              <a:ea typeface="+mn-ea"/>
              <a:cs typeface="+mn-cs"/>
            </a:endParaRPr>
          </a:p>
        </p:txBody>
      </p:sp>
      <p:pic>
        <p:nvPicPr>
          <p:cNvPr id="5" name="Picture 4" descr="A picture containing diagram&#10;&#10;Description automatically generated">
            <a:extLst>
              <a:ext uri="{FF2B5EF4-FFF2-40B4-BE49-F238E27FC236}">
                <a16:creationId xmlns:a16="http://schemas.microsoft.com/office/drawing/2014/main" id="{588EFA5C-07B6-48C3-8C95-A10D169D0AF6}"/>
              </a:ext>
            </a:extLst>
          </p:cNvPr>
          <p:cNvPicPr>
            <a:picLocks noChangeAspect="1"/>
          </p:cNvPicPr>
          <p:nvPr/>
        </p:nvPicPr>
        <p:blipFill>
          <a:blip r:embed="rId4"/>
          <a:stretch>
            <a:fillRect/>
          </a:stretch>
        </p:blipFill>
        <p:spPr>
          <a:xfrm>
            <a:off x="6244251" y="805583"/>
            <a:ext cx="4660762" cy="4660762"/>
          </a:xfrm>
          <a:prstGeom prst="rect">
            <a:avLst/>
          </a:prstGeom>
        </p:spPr>
      </p:pic>
      <p:pic>
        <p:nvPicPr>
          <p:cNvPr id="61" name="Picture 38">
            <a:extLst>
              <a:ext uri="{FF2B5EF4-FFF2-40B4-BE49-F238E27FC236}">
                <a16:creationId xmlns:a16="http://schemas.microsoft.com/office/drawing/2014/main" id="{F873EA42-E9E9-4806-A9F6-1718BE38B72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t="1538" b="-1538"/>
          <a:stretch/>
        </p:blipFill>
        <p:spPr>
          <a:xfrm>
            <a:off x="0" y="6119336"/>
            <a:ext cx="12192000" cy="742950"/>
          </a:xfrm>
          <a:prstGeom prst="rect">
            <a:avLst/>
          </a:prstGeom>
        </p:spPr>
      </p:pic>
      <p:cxnSp>
        <p:nvCxnSpPr>
          <p:cNvPr id="62" name="Straight Connector 40">
            <a:extLst>
              <a:ext uri="{FF2B5EF4-FFF2-40B4-BE49-F238E27FC236}">
                <a16:creationId xmlns:a16="http://schemas.microsoft.com/office/drawing/2014/main" id="{A99D5523-0BC8-4D5A-871C-69C0725E736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1269"/>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
        <p:nvSpPr>
          <p:cNvPr id="7" name="Title 1">
            <a:extLst>
              <a:ext uri="{FF2B5EF4-FFF2-40B4-BE49-F238E27FC236}">
                <a16:creationId xmlns:a16="http://schemas.microsoft.com/office/drawing/2014/main" id="{28863188-8B11-4B79-A0E7-252AAFCCB747}"/>
              </a:ext>
            </a:extLst>
          </p:cNvPr>
          <p:cNvSpPr txBox="1">
            <a:spLocks/>
          </p:cNvSpPr>
          <p:nvPr/>
        </p:nvSpPr>
        <p:spPr>
          <a:xfrm>
            <a:off x="7761113" y="2812830"/>
            <a:ext cx="3511233" cy="3779995"/>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3200" b="0" i="0" kern="1200" cap="none">
                <a:solidFill>
                  <a:schemeClr val="tx1"/>
                </a:solidFill>
                <a:effectLst/>
                <a:latin typeface="+mj-lt"/>
                <a:ea typeface="+mj-ea"/>
                <a:cs typeface="+mj-cs"/>
              </a:defRPr>
            </a:lvl1pPr>
          </a:lstStyle>
          <a:p>
            <a:endParaRPr lang="en-US" sz="4000" dirty="0">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68311757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4000"/>
                <a:satMod val="80000"/>
                <a:lumMod val="106000"/>
              </a:schemeClr>
            </a:gs>
            <a:gs pos="100000">
              <a:schemeClr val="bg1">
                <a:shade val="80000"/>
                <a:lumMod val="108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8857242A-3DED-422C-8F29-0C7D56B9C992}"/>
              </a:ext>
            </a:extLst>
          </p:cNvPr>
          <p:cNvSpPr txBox="1">
            <a:spLocks/>
          </p:cNvSpPr>
          <p:nvPr/>
        </p:nvSpPr>
        <p:spPr>
          <a:xfrm>
            <a:off x="1130270" y="953324"/>
            <a:ext cx="9603275" cy="1049235"/>
          </a:xfrm>
          <a:prstGeom prst="rect">
            <a:avLst/>
          </a:prstGeom>
        </p:spPr>
        <p:txBody>
          <a:bodyPr vert="horz" lIns="91440" tIns="45720" rIns="91440" bIns="45720" rtlCol="0" anchor="t">
            <a:normAutofit lnSpcReduction="10000"/>
          </a:bodyPr>
          <a:lstStyle>
            <a:lvl1pPr algn="l" defTabSz="914400" rtl="0" eaLnBrk="1" latinLnBrk="0" hangingPunct="1">
              <a:lnSpc>
                <a:spcPct val="90000"/>
              </a:lnSpc>
              <a:spcBef>
                <a:spcPct val="0"/>
              </a:spcBef>
              <a:buNone/>
              <a:defRPr sz="3200" b="0" i="0" kern="1200" cap="none">
                <a:solidFill>
                  <a:schemeClr val="tx1"/>
                </a:solidFill>
                <a:effectLst/>
                <a:latin typeface="+mj-lt"/>
                <a:ea typeface="+mj-ea"/>
                <a:cs typeface="+mj-cs"/>
              </a:defRPr>
            </a:lvl1pPr>
          </a:lstStyle>
          <a:p>
            <a:pPr>
              <a:spcAft>
                <a:spcPts val="600"/>
              </a:spcAft>
            </a:pPr>
            <a:r>
              <a:rPr lang="en-US" dirty="0"/>
              <a:t>Virtual Public Forum: May</a:t>
            </a:r>
            <a:br>
              <a:rPr lang="en-US" sz="2200" dirty="0"/>
            </a:br>
            <a:br>
              <a:rPr lang="en-US" sz="2200" dirty="0"/>
            </a:br>
            <a:endParaRPr lang="en-US" sz="2200" dirty="0"/>
          </a:p>
        </p:txBody>
      </p:sp>
      <p:grpSp>
        <p:nvGrpSpPr>
          <p:cNvPr id="24" name="Group 13">
            <a:extLst>
              <a:ext uri="{FF2B5EF4-FFF2-40B4-BE49-F238E27FC236}">
                <a16:creationId xmlns:a16="http://schemas.microsoft.com/office/drawing/2014/main" id="{BEBF7FDA-ADAA-484F-A7C2-4D904CA017F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1448" y="2158175"/>
            <a:ext cx="4943029" cy="3308170"/>
            <a:chOff x="7807230" y="2012810"/>
            <a:chExt cx="3251252" cy="3459865"/>
          </a:xfrm>
        </p:grpSpPr>
        <p:sp>
          <p:nvSpPr>
            <p:cNvPr id="15" name="Rectangle 14">
              <a:extLst>
                <a:ext uri="{FF2B5EF4-FFF2-40B4-BE49-F238E27FC236}">
                  <a16:creationId xmlns:a16="http://schemas.microsoft.com/office/drawing/2014/main" id="{690A74CA-F1C2-4823-BFF0-CC5FFAE518A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07230" y="2012810"/>
              <a:ext cx="3251252" cy="3459865"/>
            </a:xfrm>
            <a:prstGeom prst="rect">
              <a:avLst/>
            </a:prstGeom>
            <a:gradFill>
              <a:gsLst>
                <a:gs pos="0">
                  <a:srgbClr val="000001"/>
                </a:gs>
                <a:gs pos="100000">
                  <a:srgbClr val="191919"/>
                </a:gs>
              </a:gsLst>
            </a:gradFill>
            <a:ln w="76200" cmpd="sng">
              <a:noFill/>
              <a:miter lim="800000"/>
            </a:ln>
            <a:effectLst>
              <a:outerShdw blurRad="127000" dist="1905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Rectangle 15">
              <a:extLst>
                <a:ext uri="{FF2B5EF4-FFF2-40B4-BE49-F238E27FC236}">
                  <a16:creationId xmlns:a16="http://schemas.microsoft.com/office/drawing/2014/main" id="{67C2776D-3EC9-4ED1-870B-7C610DF7149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07231" y="2026142"/>
              <a:ext cx="3251250" cy="3440203"/>
            </a:xfrm>
            <a:prstGeom prst="rect">
              <a:avLst/>
            </a:prstGeom>
            <a:solidFill>
              <a:srgbClr val="FFFFFE"/>
            </a:solidFill>
            <a:ln w="762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w="38100" h="38100" prst="relaxedInse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3" name="Picture 2" descr="Text&#10;&#10;Description automatically generated with medium confidence">
            <a:extLst>
              <a:ext uri="{FF2B5EF4-FFF2-40B4-BE49-F238E27FC236}">
                <a16:creationId xmlns:a16="http://schemas.microsoft.com/office/drawing/2014/main" id="{C7F5482F-B223-4949-B526-CF78F6909E89}"/>
              </a:ext>
            </a:extLst>
          </p:cNvPr>
          <p:cNvPicPr>
            <a:picLocks noChangeAspect="1"/>
          </p:cNvPicPr>
          <p:nvPr/>
        </p:nvPicPr>
        <p:blipFill>
          <a:blip r:embed="rId3"/>
          <a:stretch>
            <a:fillRect/>
          </a:stretch>
        </p:blipFill>
        <p:spPr>
          <a:xfrm>
            <a:off x="1306879" y="2601371"/>
            <a:ext cx="4613872" cy="2410748"/>
          </a:xfrm>
          <a:prstGeom prst="rect">
            <a:avLst/>
          </a:prstGeom>
        </p:spPr>
      </p:pic>
      <p:sp>
        <p:nvSpPr>
          <p:cNvPr id="9" name="Title 1">
            <a:extLst>
              <a:ext uri="{FF2B5EF4-FFF2-40B4-BE49-F238E27FC236}">
                <a16:creationId xmlns:a16="http://schemas.microsoft.com/office/drawing/2014/main" id="{FE892E10-308A-4CDC-9247-FBEA800A1A50}"/>
              </a:ext>
            </a:extLst>
          </p:cNvPr>
          <p:cNvSpPr txBox="1">
            <a:spLocks/>
          </p:cNvSpPr>
          <p:nvPr/>
        </p:nvSpPr>
        <p:spPr>
          <a:xfrm>
            <a:off x="6574477" y="2158175"/>
            <a:ext cx="4158849" cy="3308172"/>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3200" b="0" i="0" kern="1200" cap="none">
                <a:solidFill>
                  <a:schemeClr val="tx1"/>
                </a:solidFill>
                <a:effectLst/>
                <a:latin typeface="+mj-lt"/>
                <a:ea typeface="+mj-ea"/>
                <a:cs typeface="+mj-cs"/>
              </a:defRPr>
            </a:lvl1pPr>
          </a:lstStyle>
          <a:p>
            <a:pPr marL="571500" indent="-228600">
              <a:lnSpc>
                <a:spcPct val="110000"/>
              </a:lnSpc>
              <a:spcAft>
                <a:spcPts val="600"/>
              </a:spcAft>
              <a:buClr>
                <a:schemeClr val="accent1"/>
              </a:buClr>
              <a:buSzPct val="100000"/>
              <a:buFont typeface="Arial" panose="020B0604020202020204" pitchFamily="34" charset="0"/>
              <a:buChar char="•"/>
            </a:pPr>
            <a:r>
              <a:rPr lang="en-US" sz="3000">
                <a:latin typeface="+mn-lt"/>
                <a:ea typeface="+mn-ea"/>
                <a:cs typeface="+mn-cs"/>
              </a:rPr>
              <a:t>Virginia Institute of Marine Science</a:t>
            </a:r>
          </a:p>
          <a:p>
            <a:pPr marL="571500" indent="-228600">
              <a:lnSpc>
                <a:spcPct val="110000"/>
              </a:lnSpc>
              <a:spcAft>
                <a:spcPts val="600"/>
              </a:spcAft>
              <a:buClr>
                <a:schemeClr val="accent1"/>
              </a:buClr>
              <a:buSzPct val="100000"/>
              <a:buFont typeface="Arial" panose="020B0604020202020204" pitchFamily="34" charset="0"/>
              <a:buChar char="•"/>
            </a:pPr>
            <a:r>
              <a:rPr lang="en-US" sz="3000">
                <a:latin typeface="+mn-lt"/>
                <a:ea typeface="+mn-ea"/>
                <a:cs typeface="+mn-cs"/>
              </a:rPr>
              <a:t>The Nature Conservancy</a:t>
            </a:r>
          </a:p>
          <a:p>
            <a:pPr marL="571500" indent="-228600">
              <a:lnSpc>
                <a:spcPct val="110000"/>
              </a:lnSpc>
              <a:spcAft>
                <a:spcPts val="600"/>
              </a:spcAft>
              <a:buClr>
                <a:schemeClr val="accent1"/>
              </a:buClr>
              <a:buSzPct val="100000"/>
              <a:buFont typeface="Arial" panose="020B0604020202020204" pitchFamily="34" charset="0"/>
              <a:buChar char="•"/>
            </a:pPr>
            <a:r>
              <a:rPr lang="en-US" sz="3000">
                <a:latin typeface="+mn-lt"/>
                <a:ea typeface="+mn-ea"/>
                <a:cs typeface="+mn-cs"/>
              </a:rPr>
              <a:t>Department of Defense</a:t>
            </a:r>
          </a:p>
        </p:txBody>
      </p:sp>
      <p:sp>
        <p:nvSpPr>
          <p:cNvPr id="7" name="Title 1">
            <a:extLst>
              <a:ext uri="{FF2B5EF4-FFF2-40B4-BE49-F238E27FC236}">
                <a16:creationId xmlns:a16="http://schemas.microsoft.com/office/drawing/2014/main" id="{28863188-8B11-4B79-A0E7-252AAFCCB747}"/>
              </a:ext>
            </a:extLst>
          </p:cNvPr>
          <p:cNvSpPr txBox="1">
            <a:spLocks/>
          </p:cNvSpPr>
          <p:nvPr/>
        </p:nvSpPr>
        <p:spPr>
          <a:xfrm>
            <a:off x="7761113" y="2812830"/>
            <a:ext cx="3511233" cy="3779995"/>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3200" b="0" i="0" kern="1200" cap="none">
                <a:solidFill>
                  <a:schemeClr val="tx1"/>
                </a:solidFill>
                <a:effectLst/>
                <a:latin typeface="+mj-lt"/>
                <a:ea typeface="+mj-ea"/>
                <a:cs typeface="+mj-cs"/>
              </a:defRPr>
            </a:lvl1pPr>
          </a:lstStyle>
          <a:p>
            <a:endParaRPr lang="en-US" sz="4000" dirty="0">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427379632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4000"/>
                <a:satMod val="80000"/>
                <a:lumMod val="106000"/>
              </a:schemeClr>
            </a:gs>
            <a:gs pos="100000">
              <a:schemeClr val="bg1">
                <a:shade val="80000"/>
                <a:lumMod val="108000"/>
              </a:schemeClr>
            </a:gs>
          </a:gsLst>
          <a:path path="circle">
            <a:fillToRect l="43000" r="43000" b="100000"/>
          </a:path>
        </a:gra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BF7680B5-1A78-4401-BA9A-78832F0FD90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t="1538" b="-1538"/>
          <a:stretch/>
        </p:blipFill>
        <p:spPr>
          <a:xfrm>
            <a:off x="0" y="6119336"/>
            <a:ext cx="12192000" cy="742950"/>
          </a:xfrm>
          <a:prstGeom prst="rect">
            <a:avLst/>
          </a:prstGeom>
        </p:spPr>
      </p:pic>
      <p:sp>
        <p:nvSpPr>
          <p:cNvPr id="13" name="Rectangle 12">
            <a:extLst>
              <a:ext uri="{FF2B5EF4-FFF2-40B4-BE49-F238E27FC236}">
                <a16:creationId xmlns:a16="http://schemas.microsoft.com/office/drawing/2014/main" id="{50F21DC9-D0AC-495C-8CC8-D5DDF8C11C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68769"/>
            <a:ext cx="12192000" cy="5647024"/>
          </a:xfrm>
          <a:prstGeom prst="rect">
            <a:avLst/>
          </a:prstGeom>
          <a:gradFill flip="none" rotWithShape="1">
            <a:gsLst>
              <a:gs pos="0">
                <a:schemeClr val="bg2">
                  <a:alpha val="0"/>
                  <a:lumMod val="100000"/>
                </a:schemeClr>
              </a:gs>
              <a:gs pos="100000">
                <a:schemeClr val="bg2">
                  <a:lumMod val="95000"/>
                  <a:lumOff val="500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5" name="Straight Connector 14">
            <a:extLst>
              <a:ext uri="{FF2B5EF4-FFF2-40B4-BE49-F238E27FC236}">
                <a16:creationId xmlns:a16="http://schemas.microsoft.com/office/drawing/2014/main" id="{A26B82D7-D05B-412B-9A0D-6430BCD1182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1269"/>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pic>
        <p:nvPicPr>
          <p:cNvPr id="17" name="Picture 16">
            <a:extLst>
              <a:ext uri="{FF2B5EF4-FFF2-40B4-BE49-F238E27FC236}">
                <a16:creationId xmlns:a16="http://schemas.microsoft.com/office/drawing/2014/main" id="{1E1838EA-1FA2-4DC4-B182-B8D2C57E74B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duotone>
              <a:schemeClr val="accent1">
                <a:shade val="45000"/>
                <a:satMod val="135000"/>
              </a:schemeClr>
              <a:prstClr val="white"/>
            </a:duotone>
            <a:extLst>
              <a:ext uri="{28A0092B-C50C-407E-A947-70E740481C1C}">
                <a14:useLocalDpi xmlns:a14="http://schemas.microsoft.com/office/drawing/2010/main" val="0"/>
              </a:ext>
            </a:extLst>
          </a:blip>
          <a:srcRect l="-115" r="15828" b="36435"/>
          <a:stretch/>
        </p:blipFill>
        <p:spPr>
          <a:xfrm>
            <a:off x="1125460" y="643464"/>
            <a:ext cx="9610344" cy="155448"/>
          </a:xfrm>
          <a:prstGeom prst="rect">
            <a:avLst/>
          </a:prstGeom>
          <a:noFill/>
          <a:ln>
            <a:noFill/>
          </a:ln>
        </p:spPr>
      </p:pic>
      <p:sp useBgFill="1">
        <p:nvSpPr>
          <p:cNvPr id="68" name="Rectangle 18">
            <a:extLst>
              <a:ext uri="{FF2B5EF4-FFF2-40B4-BE49-F238E27FC236}">
                <a16:creationId xmlns:a16="http://schemas.microsoft.com/office/drawing/2014/main" id="{5819D421-0685-413C-9B31-BABA6291B8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Rectangle 20">
            <a:extLst>
              <a:ext uri="{FF2B5EF4-FFF2-40B4-BE49-F238E27FC236}">
                <a16:creationId xmlns:a16="http://schemas.microsoft.com/office/drawing/2014/main" id="{86067CF8-F853-4FA4-8943-5019415A41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68769"/>
            <a:ext cx="12192000" cy="5647024"/>
          </a:xfrm>
          <a:prstGeom prst="rect">
            <a:avLst/>
          </a:prstGeom>
          <a:gradFill flip="none" rotWithShape="1">
            <a:gsLst>
              <a:gs pos="0">
                <a:schemeClr val="bg2">
                  <a:alpha val="0"/>
                  <a:lumMod val="100000"/>
                </a:schemeClr>
              </a:gs>
              <a:gs pos="100000">
                <a:schemeClr val="bg2">
                  <a:lumMod val="95000"/>
                  <a:lumOff val="500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1">
            <a:extLst>
              <a:ext uri="{FF2B5EF4-FFF2-40B4-BE49-F238E27FC236}">
                <a16:creationId xmlns:a16="http://schemas.microsoft.com/office/drawing/2014/main" id="{D9ABC3C7-0899-42D0-B80C-D41DD15186F0}"/>
              </a:ext>
            </a:extLst>
          </p:cNvPr>
          <p:cNvSpPr txBox="1">
            <a:spLocks/>
          </p:cNvSpPr>
          <p:nvPr/>
        </p:nvSpPr>
        <p:spPr>
          <a:xfrm>
            <a:off x="659301" y="988099"/>
            <a:ext cx="2840114" cy="1565916"/>
          </a:xfrm>
          <a:prstGeom prst="rect">
            <a:avLst/>
          </a:prstGeom>
        </p:spPr>
        <p:txBody>
          <a:bodyPr vert="horz" lIns="91440" tIns="45720" rIns="91440" bIns="0" rtlCol="0" anchor="b">
            <a:normAutofit/>
          </a:bodyPr>
          <a:lstStyle>
            <a:lvl1pPr algn="l" defTabSz="914400" rtl="0" eaLnBrk="1" latinLnBrk="0" hangingPunct="1">
              <a:lnSpc>
                <a:spcPct val="90000"/>
              </a:lnSpc>
              <a:spcBef>
                <a:spcPct val="0"/>
              </a:spcBef>
              <a:buNone/>
              <a:defRPr sz="3200" b="0" i="0" kern="1200" cap="none">
                <a:solidFill>
                  <a:schemeClr val="tx1"/>
                </a:solidFill>
                <a:effectLst/>
                <a:latin typeface="+mj-lt"/>
                <a:ea typeface="+mj-ea"/>
                <a:cs typeface="+mj-cs"/>
              </a:defRPr>
            </a:lvl1pPr>
          </a:lstStyle>
          <a:p>
            <a:pPr algn="ctr">
              <a:spcAft>
                <a:spcPts val="600"/>
              </a:spcAft>
            </a:pPr>
            <a:r>
              <a:rPr lang="en-US" sz="3600" dirty="0"/>
              <a:t>Live Cast to CBP Facebook</a:t>
            </a:r>
          </a:p>
        </p:txBody>
      </p:sp>
      <p:pic>
        <p:nvPicPr>
          <p:cNvPr id="23" name="Picture 22">
            <a:extLst>
              <a:ext uri="{FF2B5EF4-FFF2-40B4-BE49-F238E27FC236}">
                <a16:creationId xmlns:a16="http://schemas.microsoft.com/office/drawing/2014/main" id="{5C9A4BB2-195A-4F1E-A6F6-0062FEC8E26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duotone>
              <a:schemeClr val="accent1">
                <a:shade val="45000"/>
                <a:satMod val="135000"/>
              </a:schemeClr>
              <a:prstClr val="white"/>
            </a:duotone>
            <a:extLst>
              <a:ext uri="{28A0092B-C50C-407E-A947-70E740481C1C}">
                <a14:useLocalDpi xmlns:a14="http://schemas.microsoft.com/office/drawing/2010/main" val="0"/>
              </a:ext>
            </a:extLst>
          </a:blip>
          <a:srcRect l="-117" t="474" r="75256" b="36564"/>
          <a:stretch/>
        </p:blipFill>
        <p:spPr>
          <a:xfrm>
            <a:off x="655218" y="643464"/>
            <a:ext cx="2834640" cy="155448"/>
          </a:xfrm>
          <a:prstGeom prst="rect">
            <a:avLst/>
          </a:prstGeom>
          <a:noFill/>
          <a:ln>
            <a:noFill/>
          </a:ln>
        </p:spPr>
      </p:pic>
      <p:grpSp>
        <p:nvGrpSpPr>
          <p:cNvPr id="70" name="Group 24">
            <a:extLst>
              <a:ext uri="{FF2B5EF4-FFF2-40B4-BE49-F238E27FC236}">
                <a16:creationId xmlns:a16="http://schemas.microsoft.com/office/drawing/2014/main" id="{EB55803A-7447-41B7-A9E5-2D9F9830CEE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979389" y="482171"/>
            <a:ext cx="7560115" cy="5149101"/>
            <a:chOff x="3979389" y="482171"/>
            <a:chExt cx="7560115" cy="5149101"/>
          </a:xfrm>
        </p:grpSpPr>
        <p:sp>
          <p:nvSpPr>
            <p:cNvPr id="26" name="Rectangle 25">
              <a:extLst>
                <a:ext uri="{FF2B5EF4-FFF2-40B4-BE49-F238E27FC236}">
                  <a16:creationId xmlns:a16="http://schemas.microsoft.com/office/drawing/2014/main" id="{3B383CBD-836E-47D4-A657-94E8CF5961D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79389" y="482171"/>
              <a:ext cx="7560115" cy="5149101"/>
            </a:xfrm>
            <a:prstGeom prst="rect">
              <a:avLst/>
            </a:prstGeom>
            <a:gradFill>
              <a:gsLst>
                <a:gs pos="0">
                  <a:schemeClr val="tx1">
                    <a:lumMod val="85000"/>
                    <a:lumOff val="15000"/>
                  </a:schemeClr>
                </a:gs>
                <a:gs pos="100000">
                  <a:schemeClr val="tx1">
                    <a:lumMod val="95000"/>
                    <a:lumOff val="5000"/>
                  </a:schemeClr>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14300" prst="artDeco"/>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0F8D026E-08F9-4AD7-AD0D-18FD370F729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292448" y="812507"/>
              <a:ext cx="6928279" cy="4466452"/>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3" name="Picture 2" descr="Text&#10;&#10;Description automatically generated">
            <a:extLst>
              <a:ext uri="{FF2B5EF4-FFF2-40B4-BE49-F238E27FC236}">
                <a16:creationId xmlns:a16="http://schemas.microsoft.com/office/drawing/2014/main" id="{AFEA003E-672E-4933-8CE2-7830EACCA670}"/>
              </a:ext>
            </a:extLst>
          </p:cNvPr>
          <p:cNvPicPr>
            <a:picLocks noChangeAspect="1"/>
          </p:cNvPicPr>
          <p:nvPr/>
        </p:nvPicPr>
        <p:blipFill rotWithShape="1">
          <a:blip r:embed="rId4"/>
          <a:srcRect r="-2" b="13976"/>
          <a:stretch/>
        </p:blipFill>
        <p:spPr>
          <a:xfrm>
            <a:off x="4618374" y="1116345"/>
            <a:ext cx="6282919" cy="3866172"/>
          </a:xfrm>
          <a:prstGeom prst="rect">
            <a:avLst/>
          </a:prstGeom>
        </p:spPr>
      </p:pic>
      <p:pic>
        <p:nvPicPr>
          <p:cNvPr id="29" name="Picture 28">
            <a:extLst>
              <a:ext uri="{FF2B5EF4-FFF2-40B4-BE49-F238E27FC236}">
                <a16:creationId xmlns:a16="http://schemas.microsoft.com/office/drawing/2014/main" id="{C3984C41-E3F3-4E93-82C6-D03C54DEBBB3}"/>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t="1538" b="-1538"/>
          <a:stretch/>
        </p:blipFill>
        <p:spPr>
          <a:xfrm>
            <a:off x="0" y="6119336"/>
            <a:ext cx="12192000" cy="742950"/>
          </a:xfrm>
          <a:prstGeom prst="rect">
            <a:avLst/>
          </a:prstGeom>
        </p:spPr>
      </p:pic>
      <p:cxnSp>
        <p:nvCxnSpPr>
          <p:cNvPr id="31" name="Straight Connector 30">
            <a:extLst>
              <a:ext uri="{FF2B5EF4-FFF2-40B4-BE49-F238E27FC236}">
                <a16:creationId xmlns:a16="http://schemas.microsoft.com/office/drawing/2014/main" id="{754D7E5B-72A1-4B0F-9BDB-EE3972B2F3A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1269"/>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1168102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4000"/>
                <a:satMod val="80000"/>
                <a:lumMod val="106000"/>
              </a:schemeClr>
            </a:gs>
            <a:gs pos="100000">
              <a:schemeClr val="bg1">
                <a:shade val="80000"/>
                <a:lumMod val="108000"/>
              </a:schemeClr>
            </a:gs>
          </a:gsLst>
          <a:path path="circle">
            <a:fillToRect l="43000" r="43000" b="100000"/>
          </a:path>
        </a:gradFill>
        <a:effectLst/>
      </p:bgPr>
    </p:bg>
    <p:spTree>
      <p:nvGrpSpPr>
        <p:cNvPr id="1" name=""/>
        <p:cNvGrpSpPr/>
        <p:nvPr/>
      </p:nvGrpSpPr>
      <p:grpSpPr>
        <a:xfrm>
          <a:off x="0" y="0"/>
          <a:ext cx="0" cy="0"/>
          <a:chOff x="0" y="0"/>
          <a:chExt cx="0" cy="0"/>
        </a:xfrm>
      </p:grpSpPr>
      <p:pic>
        <p:nvPicPr>
          <p:cNvPr id="28" name="Picture 14">
            <a:extLst>
              <a:ext uri="{FF2B5EF4-FFF2-40B4-BE49-F238E27FC236}">
                <a16:creationId xmlns:a16="http://schemas.microsoft.com/office/drawing/2014/main" id="{6C4AC067-D504-471C-8EA7-D3CB990B8D6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t="1538" b="-1538"/>
          <a:stretch/>
        </p:blipFill>
        <p:spPr>
          <a:xfrm>
            <a:off x="0" y="6119336"/>
            <a:ext cx="12192000" cy="742950"/>
          </a:xfrm>
          <a:prstGeom prst="rect">
            <a:avLst/>
          </a:prstGeom>
        </p:spPr>
      </p:pic>
      <p:sp>
        <p:nvSpPr>
          <p:cNvPr id="32" name="Rectangle 16">
            <a:extLst>
              <a:ext uri="{FF2B5EF4-FFF2-40B4-BE49-F238E27FC236}">
                <a16:creationId xmlns:a16="http://schemas.microsoft.com/office/drawing/2014/main" id="{C5725D68-8A0E-415C-AF7F-3771B66B9A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68769"/>
            <a:ext cx="12192000" cy="5647024"/>
          </a:xfrm>
          <a:prstGeom prst="rect">
            <a:avLst/>
          </a:prstGeom>
          <a:gradFill flip="none" rotWithShape="1">
            <a:gsLst>
              <a:gs pos="0">
                <a:schemeClr val="bg2">
                  <a:alpha val="0"/>
                  <a:lumMod val="100000"/>
                </a:schemeClr>
              </a:gs>
              <a:gs pos="100000">
                <a:schemeClr val="bg2">
                  <a:lumMod val="95000"/>
                  <a:lumOff val="500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34" name="Straight Connector 18">
            <a:extLst>
              <a:ext uri="{FF2B5EF4-FFF2-40B4-BE49-F238E27FC236}">
                <a16:creationId xmlns:a16="http://schemas.microsoft.com/office/drawing/2014/main" id="{6BE714B4-F36E-4926-93B3-190E5EC13C0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1269"/>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pic>
        <p:nvPicPr>
          <p:cNvPr id="36" name="Picture 20">
            <a:extLst>
              <a:ext uri="{FF2B5EF4-FFF2-40B4-BE49-F238E27FC236}">
                <a16:creationId xmlns:a16="http://schemas.microsoft.com/office/drawing/2014/main" id="{6C6CF9F7-5642-4F7B-8A15-C78EA0AB92A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duotone>
              <a:schemeClr val="accent1">
                <a:shade val="45000"/>
                <a:satMod val="135000"/>
              </a:schemeClr>
              <a:prstClr val="white"/>
            </a:duotone>
            <a:extLst>
              <a:ext uri="{28A0092B-C50C-407E-A947-70E740481C1C}">
                <a14:useLocalDpi xmlns:a14="http://schemas.microsoft.com/office/drawing/2010/main" val="0"/>
              </a:ext>
            </a:extLst>
          </a:blip>
          <a:srcRect l="-115" r="15828" b="36435"/>
          <a:stretch/>
        </p:blipFill>
        <p:spPr>
          <a:xfrm>
            <a:off x="1125460" y="643464"/>
            <a:ext cx="9610344" cy="155448"/>
          </a:xfrm>
          <a:prstGeom prst="rect">
            <a:avLst/>
          </a:prstGeom>
          <a:noFill/>
          <a:ln>
            <a:noFill/>
          </a:ln>
        </p:spPr>
      </p:pic>
      <p:sp useBgFill="1">
        <p:nvSpPr>
          <p:cNvPr id="37" name="Rectangle 22">
            <a:extLst>
              <a:ext uri="{FF2B5EF4-FFF2-40B4-BE49-F238E27FC236}">
                <a16:creationId xmlns:a16="http://schemas.microsoft.com/office/drawing/2014/main" id="{F814B3DB-E813-4357-98EE-7DBA2980AA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24">
            <a:extLst>
              <a:ext uri="{FF2B5EF4-FFF2-40B4-BE49-F238E27FC236}">
                <a16:creationId xmlns:a16="http://schemas.microsoft.com/office/drawing/2014/main" id="{83CA6654-0E26-4821-AE87-2EA0087ADC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68769"/>
            <a:ext cx="12192000" cy="5647024"/>
          </a:xfrm>
          <a:prstGeom prst="rect">
            <a:avLst/>
          </a:prstGeom>
          <a:gradFill flip="none" rotWithShape="1">
            <a:gsLst>
              <a:gs pos="0">
                <a:schemeClr val="bg2">
                  <a:alpha val="0"/>
                  <a:lumMod val="100000"/>
                </a:schemeClr>
              </a:gs>
              <a:gs pos="100000">
                <a:schemeClr val="bg2">
                  <a:lumMod val="95000"/>
                  <a:lumOff val="500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1">
            <a:extLst>
              <a:ext uri="{FF2B5EF4-FFF2-40B4-BE49-F238E27FC236}">
                <a16:creationId xmlns:a16="http://schemas.microsoft.com/office/drawing/2014/main" id="{D9ABC3C7-0899-42D0-B80C-D41DD15186F0}"/>
              </a:ext>
            </a:extLst>
          </p:cNvPr>
          <p:cNvSpPr txBox="1">
            <a:spLocks/>
          </p:cNvSpPr>
          <p:nvPr/>
        </p:nvSpPr>
        <p:spPr>
          <a:xfrm>
            <a:off x="578712" y="147367"/>
            <a:ext cx="2821967" cy="314491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b="0" i="0" kern="1200" cap="none">
                <a:solidFill>
                  <a:schemeClr val="tx1"/>
                </a:solidFill>
                <a:effectLst/>
                <a:latin typeface="+mj-lt"/>
                <a:ea typeface="+mj-ea"/>
                <a:cs typeface="+mj-cs"/>
              </a:defRPr>
            </a:lvl1pPr>
          </a:lstStyle>
          <a:p>
            <a:pPr algn="ctr">
              <a:spcAft>
                <a:spcPts val="600"/>
              </a:spcAft>
            </a:pPr>
            <a:r>
              <a:rPr lang="en-US" dirty="0"/>
              <a:t>Published on CBP YouTube Channel</a:t>
            </a:r>
          </a:p>
        </p:txBody>
      </p:sp>
      <p:pic>
        <p:nvPicPr>
          <p:cNvPr id="27" name="Picture 26">
            <a:extLst>
              <a:ext uri="{FF2B5EF4-FFF2-40B4-BE49-F238E27FC236}">
                <a16:creationId xmlns:a16="http://schemas.microsoft.com/office/drawing/2014/main" id="{637D6C51-FDA0-483C-9A57-E8B06E9F807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duotone>
              <a:schemeClr val="accent1">
                <a:shade val="45000"/>
                <a:satMod val="135000"/>
              </a:schemeClr>
              <a:prstClr val="white"/>
            </a:duotone>
            <a:extLst>
              <a:ext uri="{28A0092B-C50C-407E-A947-70E740481C1C}">
                <a14:useLocalDpi xmlns:a14="http://schemas.microsoft.com/office/drawing/2010/main" val="0"/>
              </a:ext>
            </a:extLst>
          </a:blip>
          <a:srcRect l="-117" t="474" r="75256" b="36564"/>
          <a:stretch/>
        </p:blipFill>
        <p:spPr>
          <a:xfrm>
            <a:off x="655218" y="643464"/>
            <a:ext cx="2834640" cy="155448"/>
          </a:xfrm>
          <a:prstGeom prst="rect">
            <a:avLst/>
          </a:prstGeom>
          <a:noFill/>
          <a:ln>
            <a:noFill/>
          </a:ln>
        </p:spPr>
      </p:pic>
      <p:grpSp>
        <p:nvGrpSpPr>
          <p:cNvPr id="29" name="Group 28">
            <a:extLst>
              <a:ext uri="{FF2B5EF4-FFF2-40B4-BE49-F238E27FC236}">
                <a16:creationId xmlns:a16="http://schemas.microsoft.com/office/drawing/2014/main" id="{10A02D13-F2D6-4B86-81BF-3E2C741A637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979389" y="482171"/>
            <a:ext cx="7560115" cy="5149101"/>
            <a:chOff x="3979389" y="482171"/>
            <a:chExt cx="7560115" cy="5149101"/>
          </a:xfrm>
        </p:grpSpPr>
        <p:sp>
          <p:nvSpPr>
            <p:cNvPr id="30" name="Rectangle 29">
              <a:extLst>
                <a:ext uri="{FF2B5EF4-FFF2-40B4-BE49-F238E27FC236}">
                  <a16:creationId xmlns:a16="http://schemas.microsoft.com/office/drawing/2014/main" id="{FA184F92-2097-437C-8D6B-301A510F16B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79389" y="482171"/>
              <a:ext cx="7560115" cy="5149101"/>
            </a:xfrm>
            <a:prstGeom prst="rect">
              <a:avLst/>
            </a:prstGeom>
            <a:gradFill>
              <a:gsLst>
                <a:gs pos="0">
                  <a:schemeClr val="tx1">
                    <a:lumMod val="85000"/>
                    <a:lumOff val="15000"/>
                  </a:schemeClr>
                </a:gs>
                <a:gs pos="100000">
                  <a:schemeClr val="tx1">
                    <a:lumMod val="95000"/>
                    <a:lumOff val="5000"/>
                  </a:schemeClr>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14300" prst="artDeco"/>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3352785D-E99F-4FC4-9B63-D96B02BF7D6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292448" y="812507"/>
              <a:ext cx="6928279" cy="4466452"/>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10" name="Picture 9">
            <a:extLst>
              <a:ext uri="{FF2B5EF4-FFF2-40B4-BE49-F238E27FC236}">
                <a16:creationId xmlns:a16="http://schemas.microsoft.com/office/drawing/2014/main" id="{8FB239BA-1A74-4E3C-8688-D7D7430C038C}"/>
              </a:ext>
            </a:extLst>
          </p:cNvPr>
          <p:cNvPicPr>
            <a:picLocks noChangeAspect="1"/>
          </p:cNvPicPr>
          <p:nvPr/>
        </p:nvPicPr>
        <p:blipFill rotWithShape="1">
          <a:blip r:embed="rId4"/>
          <a:srcRect r="-2" b="20854"/>
          <a:stretch/>
        </p:blipFill>
        <p:spPr>
          <a:xfrm>
            <a:off x="4618374" y="1116345"/>
            <a:ext cx="6282919" cy="3866172"/>
          </a:xfrm>
          <a:prstGeom prst="rect">
            <a:avLst/>
          </a:prstGeom>
        </p:spPr>
      </p:pic>
      <p:pic>
        <p:nvPicPr>
          <p:cNvPr id="33" name="Picture 32">
            <a:extLst>
              <a:ext uri="{FF2B5EF4-FFF2-40B4-BE49-F238E27FC236}">
                <a16:creationId xmlns:a16="http://schemas.microsoft.com/office/drawing/2014/main" id="{5F504A7A-F5D7-4519-B24B-364DA72E430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t="1538" b="-1538"/>
          <a:stretch/>
        </p:blipFill>
        <p:spPr>
          <a:xfrm>
            <a:off x="0" y="6119336"/>
            <a:ext cx="12192000" cy="742950"/>
          </a:xfrm>
          <a:prstGeom prst="rect">
            <a:avLst/>
          </a:prstGeom>
        </p:spPr>
      </p:pic>
      <p:cxnSp>
        <p:nvCxnSpPr>
          <p:cNvPr id="35" name="Straight Connector 34">
            <a:extLst>
              <a:ext uri="{FF2B5EF4-FFF2-40B4-BE49-F238E27FC236}">
                <a16:creationId xmlns:a16="http://schemas.microsoft.com/office/drawing/2014/main" id="{6399CC29-F60A-4518-BFC4-062E3EE704E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1269"/>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5071524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4000"/>
                <a:satMod val="80000"/>
                <a:lumMod val="106000"/>
              </a:schemeClr>
            </a:gs>
            <a:gs pos="100000">
              <a:schemeClr val="bg1">
                <a:shade val="80000"/>
                <a:lumMod val="108000"/>
              </a:schemeClr>
            </a:gs>
          </a:gsLst>
          <a:path path="circle">
            <a:fillToRect l="43000" r="43000" b="100000"/>
          </a:path>
        </a:gra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7FEE97DD-2CB6-41D4-9F34-E64E3274DF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9A305388-3EDD-428F-9929-76B2B25B5A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68769"/>
            <a:ext cx="12192000" cy="5647024"/>
          </a:xfrm>
          <a:prstGeom prst="rect">
            <a:avLst/>
          </a:prstGeom>
          <a:gradFill flip="none" rotWithShape="1">
            <a:gsLst>
              <a:gs pos="0">
                <a:schemeClr val="bg2">
                  <a:alpha val="0"/>
                  <a:lumMod val="100000"/>
                </a:schemeClr>
              </a:gs>
              <a:gs pos="100000">
                <a:schemeClr val="bg2">
                  <a:lumMod val="95000"/>
                  <a:lumOff val="500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0150EC9-7E7D-4648-AC38-2A7BCBFB2EF6}"/>
              </a:ext>
            </a:extLst>
          </p:cNvPr>
          <p:cNvSpPr>
            <a:spLocks noGrp="1"/>
          </p:cNvSpPr>
          <p:nvPr>
            <p:ph type="title"/>
          </p:nvPr>
        </p:nvSpPr>
        <p:spPr>
          <a:xfrm>
            <a:off x="6579649" y="957219"/>
            <a:ext cx="4486991" cy="1049235"/>
          </a:xfrm>
        </p:spPr>
        <p:txBody>
          <a:bodyPr vert="horz" lIns="91440" tIns="45720" rIns="91440" bIns="45720" rtlCol="0" anchor="t">
            <a:normAutofit/>
          </a:bodyPr>
          <a:lstStyle/>
          <a:p>
            <a:r>
              <a:rPr lang="en-US"/>
              <a:t>What can you do?</a:t>
            </a:r>
          </a:p>
        </p:txBody>
      </p:sp>
      <p:pic>
        <p:nvPicPr>
          <p:cNvPr id="15" name="Picture 14">
            <a:extLst>
              <a:ext uri="{FF2B5EF4-FFF2-40B4-BE49-F238E27FC236}">
                <a16:creationId xmlns:a16="http://schemas.microsoft.com/office/drawing/2014/main" id="{E3FFB7F1-B6BA-4C8E-8057-6D4A18A85CD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duotone>
              <a:schemeClr val="accent1">
                <a:shade val="45000"/>
                <a:satMod val="135000"/>
              </a:schemeClr>
              <a:prstClr val="white"/>
            </a:duotone>
            <a:extLst>
              <a:ext uri="{28A0092B-C50C-407E-A947-70E740481C1C}">
                <a14:useLocalDpi xmlns:a14="http://schemas.microsoft.com/office/drawing/2010/main" val="0"/>
              </a:ext>
            </a:extLst>
          </a:blip>
          <a:srcRect l="-116" t="474" r="60419" b="36564"/>
          <a:stretch/>
        </p:blipFill>
        <p:spPr>
          <a:xfrm>
            <a:off x="6579647" y="643464"/>
            <a:ext cx="4526280" cy="155448"/>
          </a:xfrm>
          <a:prstGeom prst="rect">
            <a:avLst/>
          </a:prstGeom>
          <a:noFill/>
          <a:ln>
            <a:noFill/>
          </a:ln>
        </p:spPr>
      </p:pic>
      <p:pic>
        <p:nvPicPr>
          <p:cNvPr id="6" name="Picture 5">
            <a:extLst>
              <a:ext uri="{FF2B5EF4-FFF2-40B4-BE49-F238E27FC236}">
                <a16:creationId xmlns:a16="http://schemas.microsoft.com/office/drawing/2014/main" id="{AD6C09B6-7D46-4A17-B3F2-38218CF648E7}"/>
              </a:ext>
            </a:extLst>
          </p:cNvPr>
          <p:cNvPicPr>
            <a:picLocks noChangeAspect="1"/>
          </p:cNvPicPr>
          <p:nvPr/>
        </p:nvPicPr>
        <p:blipFill>
          <a:blip r:embed="rId4"/>
          <a:stretch>
            <a:fillRect/>
          </a:stretch>
        </p:blipFill>
        <p:spPr>
          <a:xfrm>
            <a:off x="1130029" y="1480416"/>
            <a:ext cx="4960442" cy="3311095"/>
          </a:xfrm>
          <a:prstGeom prst="rect">
            <a:avLst/>
          </a:prstGeom>
        </p:spPr>
      </p:pic>
      <p:sp>
        <p:nvSpPr>
          <p:cNvPr id="3" name="TextBox 2">
            <a:extLst>
              <a:ext uri="{FF2B5EF4-FFF2-40B4-BE49-F238E27FC236}">
                <a16:creationId xmlns:a16="http://schemas.microsoft.com/office/drawing/2014/main" id="{D6A0121C-E7F6-4BED-A72A-9FB103DA1EB1}"/>
              </a:ext>
            </a:extLst>
          </p:cNvPr>
          <p:cNvSpPr txBox="1"/>
          <p:nvPr/>
        </p:nvSpPr>
        <p:spPr>
          <a:xfrm>
            <a:off x="6455777" y="1752828"/>
            <a:ext cx="5370614" cy="3653311"/>
          </a:xfrm>
          <a:prstGeom prst="rect">
            <a:avLst/>
          </a:prstGeom>
        </p:spPr>
        <p:txBody>
          <a:bodyPr vert="horz" lIns="91440" tIns="45720" rIns="91440" bIns="45720" rtlCol="0" anchor="t">
            <a:normAutofit/>
          </a:bodyPr>
          <a:lstStyle/>
          <a:p>
            <a:pPr marL="285750" indent="-228600" defTabSz="914400">
              <a:lnSpc>
                <a:spcPct val="120000"/>
              </a:lnSpc>
              <a:spcAft>
                <a:spcPts val="600"/>
              </a:spcAft>
              <a:buClr>
                <a:schemeClr val="accent1"/>
              </a:buClr>
              <a:buSzPct val="100000"/>
              <a:buFont typeface="Arial" panose="020B0604020202020204" pitchFamily="34" charset="0"/>
              <a:buChar char="•"/>
            </a:pPr>
            <a:r>
              <a:rPr lang="en-US" sz="2000" dirty="0"/>
              <a:t>Alert networks to resources, events and campaigns</a:t>
            </a:r>
          </a:p>
          <a:p>
            <a:pPr marL="285750" indent="-228600" defTabSz="914400">
              <a:lnSpc>
                <a:spcPct val="120000"/>
              </a:lnSpc>
              <a:spcAft>
                <a:spcPts val="600"/>
              </a:spcAft>
              <a:buClr>
                <a:schemeClr val="accent1"/>
              </a:buClr>
              <a:buSzPct val="100000"/>
              <a:buFont typeface="Arial" panose="020B0604020202020204" pitchFamily="34" charset="0"/>
              <a:buChar char="•"/>
            </a:pPr>
            <a:r>
              <a:rPr lang="en-US" sz="2000" dirty="0">
                <a:hlinkClick r:id="rId5">
                  <a:extLst>
                    <a:ext uri="{A12FA001-AC4F-418D-AE19-62706E023703}">
                      <ahyp:hlinkClr xmlns:ahyp="http://schemas.microsoft.com/office/drawing/2018/hyperlinkcolor" val="tx"/>
                    </a:ext>
                  </a:extLst>
                </a:hlinkClick>
              </a:rPr>
              <a:t>https://www.chesapeakebay.net/who/group/toxic_contaminants_workgroup</a:t>
            </a:r>
            <a:r>
              <a:rPr lang="en-US" sz="2000" dirty="0"/>
              <a:t> </a:t>
            </a:r>
          </a:p>
          <a:p>
            <a:pPr marL="285750" indent="-228600" defTabSz="914400">
              <a:lnSpc>
                <a:spcPct val="120000"/>
              </a:lnSpc>
              <a:spcAft>
                <a:spcPts val="600"/>
              </a:spcAft>
              <a:buClr>
                <a:schemeClr val="accent1"/>
              </a:buClr>
              <a:buSzPct val="100000"/>
              <a:buFont typeface="Arial" panose="020B0604020202020204" pitchFamily="34" charset="0"/>
              <a:buChar char="•"/>
            </a:pPr>
            <a:r>
              <a:rPr lang="en-US" sz="2000" dirty="0">
                <a:hlinkClick r:id="rId6">
                  <a:extLst>
                    <a:ext uri="{A12FA001-AC4F-418D-AE19-62706E023703}">
                      <ahyp:hlinkClr xmlns:ahyp="http://schemas.microsoft.com/office/drawing/2018/hyperlinkcolor" val="tx"/>
                    </a:ext>
                  </a:extLst>
                </a:hlinkClick>
              </a:rPr>
              <a:t>https://www.chesapeakebay.net/who/group/communications_workgroup</a:t>
            </a:r>
            <a:endParaRPr lang="en-US" sz="2000" dirty="0"/>
          </a:p>
          <a:p>
            <a:pPr marL="285750" indent="-228600" defTabSz="914400">
              <a:lnSpc>
                <a:spcPct val="120000"/>
              </a:lnSpc>
              <a:spcAft>
                <a:spcPts val="600"/>
              </a:spcAft>
              <a:buClr>
                <a:schemeClr val="accent1"/>
              </a:buClr>
              <a:buSzPct val="100000"/>
              <a:buFont typeface="Arial" panose="020B0604020202020204" pitchFamily="34" charset="0"/>
              <a:buChar char="•"/>
            </a:pPr>
            <a:r>
              <a:rPr lang="en-US" sz="2000" dirty="0"/>
              <a:t>Help Caitlyn build connections! </a:t>
            </a:r>
            <a:r>
              <a:rPr lang="en-US" sz="2000" dirty="0">
                <a:hlinkClick r:id="rId7">
                  <a:extLst>
                    <a:ext uri="{A12FA001-AC4F-418D-AE19-62706E023703}">
                      <ahyp:hlinkClr xmlns:ahyp="http://schemas.microsoft.com/office/drawing/2018/hyperlinkcolor" val="tx"/>
                    </a:ext>
                  </a:extLst>
                </a:hlinkClick>
              </a:rPr>
              <a:t>cjohnstone@chesapeakebay.net</a:t>
            </a:r>
            <a:r>
              <a:rPr lang="en-US" sz="2000" dirty="0"/>
              <a:t>  </a:t>
            </a:r>
          </a:p>
          <a:p>
            <a:pPr marL="285750" indent="-228600" defTabSz="914400">
              <a:lnSpc>
                <a:spcPct val="120000"/>
              </a:lnSpc>
              <a:spcAft>
                <a:spcPts val="600"/>
              </a:spcAft>
              <a:buClr>
                <a:schemeClr val="accent1"/>
              </a:buClr>
              <a:buSzPct val="100000"/>
              <a:buFont typeface="Arial" panose="020B0604020202020204" pitchFamily="34" charset="0"/>
              <a:buChar char="•"/>
            </a:pPr>
            <a:endParaRPr lang="en-US" sz="1700" dirty="0"/>
          </a:p>
          <a:p>
            <a:pPr marL="285750" indent="-228600" defTabSz="914400">
              <a:lnSpc>
                <a:spcPct val="120000"/>
              </a:lnSpc>
              <a:spcAft>
                <a:spcPts val="600"/>
              </a:spcAft>
              <a:buClr>
                <a:schemeClr val="accent1"/>
              </a:buClr>
              <a:buSzPct val="100000"/>
              <a:buFont typeface="Arial" panose="020B0604020202020204" pitchFamily="34" charset="0"/>
              <a:buChar char="•"/>
            </a:pPr>
            <a:endParaRPr lang="en-US" sz="1700" dirty="0"/>
          </a:p>
          <a:p>
            <a:pPr marL="285750" indent="-228600" defTabSz="914400">
              <a:lnSpc>
                <a:spcPct val="120000"/>
              </a:lnSpc>
              <a:spcAft>
                <a:spcPts val="600"/>
              </a:spcAft>
              <a:buClr>
                <a:schemeClr val="accent1"/>
              </a:buClr>
              <a:buSzPct val="100000"/>
              <a:buFont typeface="Arial" panose="020B0604020202020204" pitchFamily="34" charset="0"/>
              <a:buChar char="•"/>
            </a:pPr>
            <a:endParaRPr lang="en-US" sz="1700" dirty="0"/>
          </a:p>
        </p:txBody>
      </p:sp>
      <p:pic>
        <p:nvPicPr>
          <p:cNvPr id="17" name="Picture 16">
            <a:extLst>
              <a:ext uri="{FF2B5EF4-FFF2-40B4-BE49-F238E27FC236}">
                <a16:creationId xmlns:a16="http://schemas.microsoft.com/office/drawing/2014/main" id="{C7060F49-53A3-4601-BA9A-617F15EAC8E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8">
            <a:extLst>
              <a:ext uri="{28A0092B-C50C-407E-A947-70E740481C1C}">
                <a14:useLocalDpi xmlns:a14="http://schemas.microsoft.com/office/drawing/2010/main" val="0"/>
              </a:ext>
            </a:extLst>
          </a:blip>
          <a:srcRect t="1538" b="-1538"/>
          <a:stretch/>
        </p:blipFill>
        <p:spPr>
          <a:xfrm>
            <a:off x="0" y="6119336"/>
            <a:ext cx="12192000" cy="742950"/>
          </a:xfrm>
          <a:prstGeom prst="rect">
            <a:avLst/>
          </a:prstGeom>
        </p:spPr>
      </p:pic>
      <p:cxnSp>
        <p:nvCxnSpPr>
          <p:cNvPr id="19" name="Straight Connector 18">
            <a:extLst>
              <a:ext uri="{FF2B5EF4-FFF2-40B4-BE49-F238E27FC236}">
                <a16:creationId xmlns:a16="http://schemas.microsoft.com/office/drawing/2014/main" id="{380122F5-DBF9-45E5-B46A-499C6E912CD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1269"/>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0481827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4000"/>
                <a:satMod val="80000"/>
                <a:lumMod val="106000"/>
              </a:schemeClr>
            </a:gs>
            <a:gs pos="100000">
              <a:schemeClr val="bg1">
                <a:shade val="80000"/>
                <a:lumMod val="108000"/>
              </a:schemeClr>
            </a:gs>
          </a:gsLst>
          <a:path path="circle">
            <a:fillToRect l="43000" r="43000" b="100000"/>
          </a:path>
        </a:gra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CB1DE69F-569C-4A49-8E50-4093C135AEC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t="1538" b="-1538"/>
          <a:stretch/>
        </p:blipFill>
        <p:spPr>
          <a:xfrm>
            <a:off x="0" y="6119336"/>
            <a:ext cx="12192000" cy="742950"/>
          </a:xfrm>
          <a:prstGeom prst="rect">
            <a:avLst/>
          </a:prstGeom>
        </p:spPr>
      </p:pic>
      <p:sp>
        <p:nvSpPr>
          <p:cNvPr id="12" name="Rectangle 11">
            <a:extLst>
              <a:ext uri="{FF2B5EF4-FFF2-40B4-BE49-F238E27FC236}">
                <a16:creationId xmlns:a16="http://schemas.microsoft.com/office/drawing/2014/main" id="{50B488F5-9CE4-4346-B22F-600286ED4D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68769"/>
            <a:ext cx="12192000" cy="5647024"/>
          </a:xfrm>
          <a:prstGeom prst="rect">
            <a:avLst/>
          </a:prstGeom>
          <a:gradFill flip="none" rotWithShape="1">
            <a:gsLst>
              <a:gs pos="0">
                <a:schemeClr val="bg2">
                  <a:alpha val="0"/>
                  <a:lumMod val="100000"/>
                </a:schemeClr>
              </a:gs>
              <a:gs pos="100000">
                <a:schemeClr val="bg2">
                  <a:lumMod val="95000"/>
                  <a:lumOff val="500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4" name="Straight Connector 13">
            <a:extLst>
              <a:ext uri="{FF2B5EF4-FFF2-40B4-BE49-F238E27FC236}">
                <a16:creationId xmlns:a16="http://schemas.microsoft.com/office/drawing/2014/main" id="{5F76596F-57DF-4A0C-96D9-046DC3B30E9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1269"/>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pic>
        <p:nvPicPr>
          <p:cNvPr id="16" name="Picture 15">
            <a:extLst>
              <a:ext uri="{FF2B5EF4-FFF2-40B4-BE49-F238E27FC236}">
                <a16:creationId xmlns:a16="http://schemas.microsoft.com/office/drawing/2014/main" id="{16176A8D-754E-4699-9AAC-A833466A201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duotone>
              <a:schemeClr val="accent1">
                <a:shade val="45000"/>
                <a:satMod val="135000"/>
              </a:schemeClr>
              <a:prstClr val="white"/>
            </a:duotone>
            <a:extLst>
              <a:ext uri="{28A0092B-C50C-407E-A947-70E740481C1C}">
                <a14:useLocalDpi xmlns:a14="http://schemas.microsoft.com/office/drawing/2010/main" val="0"/>
              </a:ext>
            </a:extLst>
          </a:blip>
          <a:srcRect l="-115" r="15828" b="36435"/>
          <a:stretch/>
        </p:blipFill>
        <p:spPr>
          <a:xfrm>
            <a:off x="1125460" y="643464"/>
            <a:ext cx="9610344" cy="155448"/>
          </a:xfrm>
          <a:prstGeom prst="rect">
            <a:avLst/>
          </a:prstGeom>
          <a:noFill/>
          <a:ln>
            <a:noFill/>
          </a:ln>
        </p:spPr>
      </p:pic>
      <p:sp useBgFill="1">
        <p:nvSpPr>
          <p:cNvPr id="18" name="Rectangle 17">
            <a:extLst>
              <a:ext uri="{FF2B5EF4-FFF2-40B4-BE49-F238E27FC236}">
                <a16:creationId xmlns:a16="http://schemas.microsoft.com/office/drawing/2014/main" id="{2AA0E174-1032-45EB-8FEE-2178019BAE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C017D167-735C-4828-BF61-5BEC0A93C0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68769"/>
            <a:ext cx="12192000" cy="5647024"/>
          </a:xfrm>
          <a:prstGeom prst="rect">
            <a:avLst/>
          </a:prstGeom>
          <a:gradFill flip="none" rotWithShape="1">
            <a:gsLst>
              <a:gs pos="0">
                <a:schemeClr val="bg2">
                  <a:alpha val="0"/>
                  <a:lumMod val="100000"/>
                </a:schemeClr>
              </a:gs>
              <a:gs pos="100000">
                <a:schemeClr val="bg2">
                  <a:lumMod val="95000"/>
                  <a:lumOff val="500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76E1807-B192-499D-9FB2-FEFCBF8C7250}"/>
              </a:ext>
            </a:extLst>
          </p:cNvPr>
          <p:cNvSpPr>
            <a:spLocks noGrp="1"/>
          </p:cNvSpPr>
          <p:nvPr>
            <p:ph type="title"/>
          </p:nvPr>
        </p:nvSpPr>
        <p:spPr>
          <a:xfrm>
            <a:off x="1128413" y="988098"/>
            <a:ext cx="4495380" cy="2407724"/>
          </a:xfrm>
        </p:spPr>
        <p:txBody>
          <a:bodyPr vert="horz" lIns="91440" tIns="45720" rIns="91440" bIns="0" rtlCol="0" anchor="b">
            <a:normAutofit/>
          </a:bodyPr>
          <a:lstStyle/>
          <a:p>
            <a:r>
              <a:rPr lang="en-US" sz="3700"/>
              <a:t>Chesapeake Bay Program Communications Office	</a:t>
            </a:r>
          </a:p>
        </p:txBody>
      </p:sp>
      <p:sp>
        <p:nvSpPr>
          <p:cNvPr id="3" name="Text Placeholder 2">
            <a:extLst>
              <a:ext uri="{FF2B5EF4-FFF2-40B4-BE49-F238E27FC236}">
                <a16:creationId xmlns:a16="http://schemas.microsoft.com/office/drawing/2014/main" id="{7EB93B12-E8A3-485C-837C-3D3E8F219160}"/>
              </a:ext>
            </a:extLst>
          </p:cNvPr>
          <p:cNvSpPr>
            <a:spLocks noGrp="1"/>
          </p:cNvSpPr>
          <p:nvPr>
            <p:ph type="body" idx="1"/>
          </p:nvPr>
        </p:nvSpPr>
        <p:spPr>
          <a:xfrm>
            <a:off x="1128415" y="3395822"/>
            <a:ext cx="4495378" cy="1718545"/>
          </a:xfrm>
        </p:spPr>
        <p:txBody>
          <a:bodyPr vert="horz" lIns="91440" tIns="91440" rIns="91440" bIns="91440" rtlCol="0">
            <a:normAutofit/>
          </a:bodyPr>
          <a:lstStyle/>
          <a:p>
            <a:r>
              <a:rPr lang="en-US" sz="1600"/>
              <a:t>Rachel Felver, Communications Director</a:t>
            </a:r>
          </a:p>
        </p:txBody>
      </p:sp>
      <p:pic>
        <p:nvPicPr>
          <p:cNvPr id="22" name="Picture 21">
            <a:extLst>
              <a:ext uri="{FF2B5EF4-FFF2-40B4-BE49-F238E27FC236}">
                <a16:creationId xmlns:a16="http://schemas.microsoft.com/office/drawing/2014/main" id="{48A2A651-3D77-45F6-9A25-3762F5E46633}"/>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duotone>
              <a:schemeClr val="accent1">
                <a:shade val="45000"/>
                <a:satMod val="135000"/>
              </a:schemeClr>
              <a:prstClr val="white"/>
            </a:duotone>
            <a:extLst>
              <a:ext uri="{28A0092B-C50C-407E-A947-70E740481C1C}">
                <a14:useLocalDpi xmlns:a14="http://schemas.microsoft.com/office/drawing/2010/main" val="0"/>
              </a:ext>
            </a:extLst>
          </a:blip>
          <a:srcRect l="-115" t="474" r="60418" b="36564"/>
          <a:stretch/>
        </p:blipFill>
        <p:spPr>
          <a:xfrm>
            <a:off x="1125460" y="643464"/>
            <a:ext cx="4526280" cy="155448"/>
          </a:xfrm>
          <a:prstGeom prst="rect">
            <a:avLst/>
          </a:prstGeom>
          <a:noFill/>
          <a:ln>
            <a:noFill/>
          </a:ln>
        </p:spPr>
      </p:pic>
      <p:pic>
        <p:nvPicPr>
          <p:cNvPr id="7" name="Graphic 6" descr="Email">
            <a:extLst>
              <a:ext uri="{FF2B5EF4-FFF2-40B4-BE49-F238E27FC236}">
                <a16:creationId xmlns:a16="http://schemas.microsoft.com/office/drawing/2014/main" id="{0067E602-5A97-488D-8456-CCE93AEFB0F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244251" y="805583"/>
            <a:ext cx="4660762" cy="4660762"/>
          </a:xfrm>
          <a:prstGeom prst="rect">
            <a:avLst/>
          </a:prstGeom>
        </p:spPr>
      </p:pic>
      <p:pic>
        <p:nvPicPr>
          <p:cNvPr id="24" name="Picture 23">
            <a:extLst>
              <a:ext uri="{FF2B5EF4-FFF2-40B4-BE49-F238E27FC236}">
                <a16:creationId xmlns:a16="http://schemas.microsoft.com/office/drawing/2014/main" id="{EE1B9172-598D-41CA-A120-1347A28BA08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t="1538" b="-1538"/>
          <a:stretch/>
        </p:blipFill>
        <p:spPr>
          <a:xfrm>
            <a:off x="0" y="6119336"/>
            <a:ext cx="12192000" cy="742950"/>
          </a:xfrm>
          <a:prstGeom prst="rect">
            <a:avLst/>
          </a:prstGeom>
        </p:spPr>
      </p:pic>
      <p:cxnSp>
        <p:nvCxnSpPr>
          <p:cNvPr id="26" name="Straight Connector 25">
            <a:extLst>
              <a:ext uri="{FF2B5EF4-FFF2-40B4-BE49-F238E27FC236}">
                <a16:creationId xmlns:a16="http://schemas.microsoft.com/office/drawing/2014/main" id="{FD3493C9-FDB6-46AD-891A-36C02F24D8C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1269"/>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9991627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4000"/>
                <a:satMod val="80000"/>
                <a:lumMod val="106000"/>
              </a:schemeClr>
            </a:gs>
            <a:gs pos="100000">
              <a:schemeClr val="bg1">
                <a:shade val="80000"/>
                <a:lumMod val="108000"/>
              </a:schemeClr>
            </a:gs>
          </a:gsLst>
          <a:path path="circle">
            <a:fillToRect l="43000" r="43000" b="100000"/>
          </a:path>
        </a:gra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FD6EDB49-211E-499D-9A08-6C5FF3D06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8F9F37E-D3CF-4F3D-96C2-25307819DF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12" name="Rectangle 11">
            <a:extLst>
              <a:ext uri="{FF2B5EF4-FFF2-40B4-BE49-F238E27FC236}">
                <a16:creationId xmlns:a16="http://schemas.microsoft.com/office/drawing/2014/main" id="{C5FFF17D-767C-40E7-8C89-962F1F54BC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331" y="638508"/>
            <a:ext cx="10905339" cy="4843439"/>
          </a:xfrm>
          <a:prstGeom prst="rect">
            <a:avLst/>
          </a:prstGeom>
          <a:gradFill>
            <a:gsLst>
              <a:gs pos="0">
                <a:schemeClr val="tx1">
                  <a:lumMod val="85000"/>
                  <a:lumOff val="15000"/>
                </a:schemeClr>
              </a:gs>
              <a:gs pos="100000">
                <a:schemeClr val="tx1">
                  <a:lumMod val="95000"/>
                  <a:lumOff val="5000"/>
                </a:schemeClr>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14300" prst="artDeco"/>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E69F39E1-619D-4D9E-8823-8BD8CC3206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0204" y="865667"/>
            <a:ext cx="10451592" cy="4389120"/>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Rectangle 15">
            <a:extLst>
              <a:ext uri="{FF2B5EF4-FFF2-40B4-BE49-F238E27FC236}">
                <a16:creationId xmlns:a16="http://schemas.microsoft.com/office/drawing/2014/main" id="{C8C53F47-DF50-454F-A5A6-6B969748D9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34796" y="1030259"/>
            <a:ext cx="10122408" cy="4059936"/>
          </a:xfrm>
          <a:prstGeom prst="rect">
            <a:avLst/>
          </a:prstGeom>
          <a:solidFill>
            <a:srgbClr val="FFFFFE"/>
          </a:solidFill>
          <a:ln w="63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A1FA163-408D-436B-A6D1-B1503271CF99}"/>
              </a:ext>
            </a:extLst>
          </p:cNvPr>
          <p:cNvSpPr>
            <a:spLocks noGrp="1"/>
          </p:cNvSpPr>
          <p:nvPr>
            <p:ph type="title"/>
          </p:nvPr>
        </p:nvSpPr>
        <p:spPr>
          <a:xfrm>
            <a:off x="1451579" y="1376053"/>
            <a:ext cx="9405891" cy="1002990"/>
          </a:xfrm>
        </p:spPr>
        <p:txBody>
          <a:bodyPr>
            <a:normAutofit/>
          </a:bodyPr>
          <a:lstStyle/>
          <a:p>
            <a:r>
              <a:rPr lang="en-US"/>
              <a:t>Mission Statement</a:t>
            </a:r>
            <a:endParaRPr lang="en-US" dirty="0"/>
          </a:p>
        </p:txBody>
      </p:sp>
      <p:sp>
        <p:nvSpPr>
          <p:cNvPr id="3" name="Content Placeholder 2">
            <a:extLst>
              <a:ext uri="{FF2B5EF4-FFF2-40B4-BE49-F238E27FC236}">
                <a16:creationId xmlns:a16="http://schemas.microsoft.com/office/drawing/2014/main" id="{CC2222B5-DB7F-4C9A-A5AB-E9F8EAFF3C04}"/>
              </a:ext>
            </a:extLst>
          </p:cNvPr>
          <p:cNvSpPr>
            <a:spLocks noGrp="1"/>
          </p:cNvSpPr>
          <p:nvPr>
            <p:ph idx="1"/>
          </p:nvPr>
        </p:nvSpPr>
        <p:spPr>
          <a:xfrm>
            <a:off x="1451579" y="2464991"/>
            <a:ext cx="9405891" cy="2403571"/>
          </a:xfrm>
        </p:spPr>
        <p:txBody>
          <a:bodyPr>
            <a:normAutofit/>
          </a:bodyPr>
          <a:lstStyle/>
          <a:p>
            <a:pPr marL="0" indent="0">
              <a:lnSpc>
                <a:spcPct val="110000"/>
              </a:lnSpc>
              <a:buNone/>
            </a:pPr>
            <a:r>
              <a:rPr lang="en-US" sz="1900" dirty="0"/>
              <a:t>Tell the story of the Chesapeake Bay watershed by communicating and supporting the policy, science, data and restoration activities of the Chesapeake Bay Program and its partners through media outreach, web—and—print—based products, high-quality multimedia, and established and consistent brand, targeted messaging, educational resources and collaboration and engagement with diverse audiences and stakeholders across the watershed.</a:t>
            </a:r>
          </a:p>
        </p:txBody>
      </p:sp>
      <p:pic>
        <p:nvPicPr>
          <p:cNvPr id="21" name="Picture 17">
            <a:extLst>
              <a:ext uri="{FF2B5EF4-FFF2-40B4-BE49-F238E27FC236}">
                <a16:creationId xmlns:a16="http://schemas.microsoft.com/office/drawing/2014/main" id="{9FAED84B-D529-414B-9401-47C9BEC2F5F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t="1538" b="-1538"/>
          <a:stretch/>
        </p:blipFill>
        <p:spPr>
          <a:xfrm>
            <a:off x="0" y="6130094"/>
            <a:ext cx="12192000" cy="742950"/>
          </a:xfrm>
          <a:prstGeom prst="rect">
            <a:avLst/>
          </a:prstGeom>
        </p:spPr>
      </p:pic>
    </p:spTree>
    <p:extLst>
      <p:ext uri="{BB962C8B-B14F-4D97-AF65-F5344CB8AC3E}">
        <p14:creationId xmlns:p14="http://schemas.microsoft.com/office/powerpoint/2010/main" val="367624052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4000"/>
                <a:satMod val="80000"/>
                <a:lumMod val="106000"/>
              </a:schemeClr>
            </a:gs>
            <a:gs pos="100000">
              <a:schemeClr val="bg1">
                <a:shade val="80000"/>
                <a:lumMod val="108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D08421-5598-45EA-9891-8F0E60759982}"/>
              </a:ext>
            </a:extLst>
          </p:cNvPr>
          <p:cNvSpPr>
            <a:spLocks noGrp="1"/>
          </p:cNvSpPr>
          <p:nvPr>
            <p:ph type="title"/>
          </p:nvPr>
        </p:nvSpPr>
        <p:spPr>
          <a:xfrm>
            <a:off x="1130270" y="953324"/>
            <a:ext cx="9603275" cy="1049235"/>
          </a:xfrm>
        </p:spPr>
        <p:txBody>
          <a:bodyPr>
            <a:normAutofit/>
          </a:bodyPr>
          <a:lstStyle/>
          <a:p>
            <a:r>
              <a:rPr lang="en-US" dirty="0"/>
              <a:t>Who is the Communications Office?</a:t>
            </a:r>
          </a:p>
        </p:txBody>
      </p:sp>
      <p:grpSp>
        <p:nvGrpSpPr>
          <p:cNvPr id="71" name="Group 70">
            <a:extLst>
              <a:ext uri="{FF2B5EF4-FFF2-40B4-BE49-F238E27FC236}">
                <a16:creationId xmlns:a16="http://schemas.microsoft.com/office/drawing/2014/main" id="{55E13E39-A32D-40BA-B99B-47521827D2B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1448" y="2158175"/>
            <a:ext cx="3671638" cy="3308170"/>
            <a:chOff x="7807230" y="2012810"/>
            <a:chExt cx="3251252" cy="3459865"/>
          </a:xfrm>
        </p:grpSpPr>
        <p:sp>
          <p:nvSpPr>
            <p:cNvPr id="72" name="Rectangle 71">
              <a:extLst>
                <a:ext uri="{FF2B5EF4-FFF2-40B4-BE49-F238E27FC236}">
                  <a16:creationId xmlns:a16="http://schemas.microsoft.com/office/drawing/2014/main" id="{BEA5A60B-38EF-4AE2-A188-03EF80507DA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07230" y="2012810"/>
              <a:ext cx="3251252" cy="3459865"/>
            </a:xfrm>
            <a:prstGeom prst="rect">
              <a:avLst/>
            </a:prstGeom>
            <a:gradFill>
              <a:gsLst>
                <a:gs pos="0">
                  <a:srgbClr val="000001"/>
                </a:gs>
                <a:gs pos="100000">
                  <a:srgbClr val="191919"/>
                </a:gs>
              </a:gsLst>
            </a:gradFill>
            <a:ln w="76200" cmpd="sng">
              <a:noFill/>
              <a:miter lim="800000"/>
            </a:ln>
            <a:effectLst>
              <a:outerShdw blurRad="127000" dist="1905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3" name="Rectangle 72">
              <a:extLst>
                <a:ext uri="{FF2B5EF4-FFF2-40B4-BE49-F238E27FC236}">
                  <a16:creationId xmlns:a16="http://schemas.microsoft.com/office/drawing/2014/main" id="{40ABED2E-8638-4ADE-8145-10D6D54FAC6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07231" y="2026142"/>
              <a:ext cx="3251250" cy="3440203"/>
            </a:xfrm>
            <a:prstGeom prst="rect">
              <a:avLst/>
            </a:prstGeom>
            <a:solidFill>
              <a:srgbClr val="FFFFFE"/>
            </a:solidFill>
            <a:ln w="762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w="38100" h="38100" prst="relaxedInse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3074" name="Picture 2" descr="Staff | Chesapeake Research Consortium">
            <a:extLst>
              <a:ext uri="{FF2B5EF4-FFF2-40B4-BE49-F238E27FC236}">
                <a16:creationId xmlns:a16="http://schemas.microsoft.com/office/drawing/2014/main" id="{338680B6-FAA4-4312-AAD3-2C12F064087E}"/>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451061" y="2314897"/>
            <a:ext cx="3060202" cy="2983697"/>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35F4BE7F-6BBF-4988-8AAE-98BB0014DD22}"/>
              </a:ext>
            </a:extLst>
          </p:cNvPr>
          <p:cNvSpPr>
            <a:spLocks noGrp="1"/>
          </p:cNvSpPr>
          <p:nvPr>
            <p:ph idx="1"/>
          </p:nvPr>
        </p:nvSpPr>
        <p:spPr>
          <a:xfrm>
            <a:off x="5293362" y="2158175"/>
            <a:ext cx="5435733" cy="3308172"/>
          </a:xfrm>
        </p:spPr>
        <p:txBody>
          <a:bodyPr>
            <a:normAutofit/>
          </a:bodyPr>
          <a:lstStyle/>
          <a:p>
            <a:r>
              <a:rPr lang="en-US" sz="1700" b="1" dirty="0"/>
              <a:t>Marisa Baldine, Communications Staffer</a:t>
            </a:r>
          </a:p>
          <a:p>
            <a:pPr lvl="1"/>
            <a:r>
              <a:rPr lang="en-US" sz="1700" dirty="0"/>
              <a:t>Staffs the partnership-wide Communications Workgroup.</a:t>
            </a:r>
          </a:p>
          <a:p>
            <a:pPr lvl="1"/>
            <a:r>
              <a:rPr lang="en-US" sz="1700" dirty="0"/>
              <a:t>Contributes regularly to the CBP blog.</a:t>
            </a:r>
          </a:p>
          <a:p>
            <a:pPr lvl="1"/>
            <a:r>
              <a:rPr lang="en-US" sz="1700" dirty="0"/>
              <a:t>Manages our three newsletters—Bay Brief, Bay News and Chesapeake Currents.</a:t>
            </a:r>
          </a:p>
          <a:p>
            <a:pPr lvl="1"/>
            <a:r>
              <a:rPr lang="en-US" sz="1700" dirty="0"/>
              <a:t>Runs our Twitter account.</a:t>
            </a:r>
          </a:p>
          <a:p>
            <a:pPr lvl="1"/>
            <a:r>
              <a:rPr lang="en-US" sz="1700" dirty="0"/>
              <a:t>Assists with graphic and social media design.</a:t>
            </a:r>
          </a:p>
        </p:txBody>
      </p:sp>
    </p:spTree>
    <p:extLst>
      <p:ext uri="{BB962C8B-B14F-4D97-AF65-F5344CB8AC3E}">
        <p14:creationId xmlns:p14="http://schemas.microsoft.com/office/powerpoint/2010/main" val="27363575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4000"/>
                <a:satMod val="80000"/>
                <a:lumMod val="106000"/>
              </a:schemeClr>
            </a:gs>
            <a:gs pos="100000">
              <a:schemeClr val="bg1">
                <a:shade val="80000"/>
                <a:lumMod val="108000"/>
              </a:schemeClr>
            </a:gs>
          </a:gsLst>
          <a:path path="circle">
            <a:fillToRect l="43000" r="43000" b="100000"/>
          </a:path>
        </a:gra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CB1DE69F-569C-4A49-8E50-4093C135AEC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t="1538" b="-1538"/>
          <a:stretch/>
        </p:blipFill>
        <p:spPr>
          <a:xfrm>
            <a:off x="0" y="6119336"/>
            <a:ext cx="12192000" cy="742950"/>
          </a:xfrm>
          <a:prstGeom prst="rect">
            <a:avLst/>
          </a:prstGeom>
        </p:spPr>
      </p:pic>
      <p:sp>
        <p:nvSpPr>
          <p:cNvPr id="12" name="Rectangle 11">
            <a:extLst>
              <a:ext uri="{FF2B5EF4-FFF2-40B4-BE49-F238E27FC236}">
                <a16:creationId xmlns:a16="http://schemas.microsoft.com/office/drawing/2014/main" id="{50B488F5-9CE4-4346-B22F-600286ED4D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68769"/>
            <a:ext cx="12192000" cy="5647024"/>
          </a:xfrm>
          <a:prstGeom prst="rect">
            <a:avLst/>
          </a:prstGeom>
          <a:gradFill flip="none" rotWithShape="1">
            <a:gsLst>
              <a:gs pos="0">
                <a:schemeClr val="bg2">
                  <a:alpha val="0"/>
                  <a:lumMod val="100000"/>
                </a:schemeClr>
              </a:gs>
              <a:gs pos="100000">
                <a:schemeClr val="bg2">
                  <a:lumMod val="95000"/>
                  <a:lumOff val="500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4" name="Straight Connector 13">
            <a:extLst>
              <a:ext uri="{FF2B5EF4-FFF2-40B4-BE49-F238E27FC236}">
                <a16:creationId xmlns:a16="http://schemas.microsoft.com/office/drawing/2014/main" id="{5F76596F-57DF-4A0C-96D9-046DC3B30E9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1269"/>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pic>
        <p:nvPicPr>
          <p:cNvPr id="16" name="Picture 15">
            <a:extLst>
              <a:ext uri="{FF2B5EF4-FFF2-40B4-BE49-F238E27FC236}">
                <a16:creationId xmlns:a16="http://schemas.microsoft.com/office/drawing/2014/main" id="{16176A8D-754E-4699-9AAC-A833466A201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duotone>
              <a:schemeClr val="accent1">
                <a:shade val="45000"/>
                <a:satMod val="135000"/>
              </a:schemeClr>
              <a:prstClr val="white"/>
            </a:duotone>
            <a:extLst>
              <a:ext uri="{28A0092B-C50C-407E-A947-70E740481C1C}">
                <a14:useLocalDpi xmlns:a14="http://schemas.microsoft.com/office/drawing/2010/main" val="0"/>
              </a:ext>
            </a:extLst>
          </a:blip>
          <a:srcRect l="-115" r="15828" b="36435"/>
          <a:stretch/>
        </p:blipFill>
        <p:spPr>
          <a:xfrm>
            <a:off x="1125460" y="643464"/>
            <a:ext cx="9610344" cy="155448"/>
          </a:xfrm>
          <a:prstGeom prst="rect">
            <a:avLst/>
          </a:prstGeom>
          <a:noFill/>
          <a:ln>
            <a:noFill/>
          </a:ln>
        </p:spPr>
      </p:pic>
      <p:sp useBgFill="1">
        <p:nvSpPr>
          <p:cNvPr id="18" name="Rectangle 17">
            <a:extLst>
              <a:ext uri="{FF2B5EF4-FFF2-40B4-BE49-F238E27FC236}">
                <a16:creationId xmlns:a16="http://schemas.microsoft.com/office/drawing/2014/main" id="{2AA0E174-1032-45EB-8FEE-2178019BAE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C017D167-735C-4828-BF61-5BEC0A93C0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68769"/>
            <a:ext cx="12192000" cy="5647024"/>
          </a:xfrm>
          <a:prstGeom prst="rect">
            <a:avLst/>
          </a:prstGeom>
          <a:gradFill flip="none" rotWithShape="1">
            <a:gsLst>
              <a:gs pos="0">
                <a:schemeClr val="bg2">
                  <a:alpha val="0"/>
                  <a:lumMod val="100000"/>
                </a:schemeClr>
              </a:gs>
              <a:gs pos="100000">
                <a:schemeClr val="bg2">
                  <a:lumMod val="95000"/>
                  <a:lumOff val="500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0AE8506-A6B3-48EB-921D-B50CD35C4787}"/>
              </a:ext>
            </a:extLst>
          </p:cNvPr>
          <p:cNvSpPr>
            <a:spLocks noGrp="1"/>
          </p:cNvSpPr>
          <p:nvPr>
            <p:ph type="title"/>
          </p:nvPr>
        </p:nvSpPr>
        <p:spPr>
          <a:xfrm>
            <a:off x="1128413" y="988097"/>
            <a:ext cx="5274109" cy="3040563"/>
          </a:xfrm>
        </p:spPr>
        <p:txBody>
          <a:bodyPr vert="horz" lIns="91440" tIns="45720" rIns="91440" bIns="0" rtlCol="0" anchor="b">
            <a:normAutofit fontScale="90000"/>
          </a:bodyPr>
          <a:lstStyle/>
          <a:p>
            <a:r>
              <a:rPr lang="en-US" sz="4800" dirty="0"/>
              <a:t>Outreach on </a:t>
            </a:r>
            <a:br>
              <a:rPr lang="en-US" sz="4800" dirty="0"/>
            </a:br>
            <a:r>
              <a:rPr lang="en-US" sz="4800" dirty="0"/>
              <a:t>two scales:</a:t>
            </a:r>
            <a:br>
              <a:rPr lang="en-US" sz="4800" dirty="0"/>
            </a:br>
            <a:r>
              <a:rPr lang="en-US" sz="4800" dirty="0"/>
              <a:t>Fish Consumption Advisory and Virtual Webinars	</a:t>
            </a:r>
          </a:p>
        </p:txBody>
      </p:sp>
      <p:sp>
        <p:nvSpPr>
          <p:cNvPr id="3" name="Text Placeholder 2">
            <a:extLst>
              <a:ext uri="{FF2B5EF4-FFF2-40B4-BE49-F238E27FC236}">
                <a16:creationId xmlns:a16="http://schemas.microsoft.com/office/drawing/2014/main" id="{8C0B1CA3-3F6D-4AB3-B838-7253F15707D7}"/>
              </a:ext>
            </a:extLst>
          </p:cNvPr>
          <p:cNvSpPr>
            <a:spLocks noGrp="1"/>
          </p:cNvSpPr>
          <p:nvPr>
            <p:ph type="body" idx="1"/>
          </p:nvPr>
        </p:nvSpPr>
        <p:spPr>
          <a:xfrm>
            <a:off x="1156362" y="4028660"/>
            <a:ext cx="4495378" cy="1718545"/>
          </a:xfrm>
        </p:spPr>
        <p:txBody>
          <a:bodyPr vert="horz" lIns="91440" tIns="91440" rIns="91440" bIns="91440" rtlCol="0">
            <a:normAutofit/>
          </a:bodyPr>
          <a:lstStyle/>
          <a:p>
            <a:r>
              <a:rPr lang="en-US" sz="1600" dirty="0"/>
              <a:t>Caitlyn Johnstone, Communications and Outreach Specialist</a:t>
            </a:r>
          </a:p>
        </p:txBody>
      </p:sp>
      <p:pic>
        <p:nvPicPr>
          <p:cNvPr id="22" name="Picture 21">
            <a:extLst>
              <a:ext uri="{FF2B5EF4-FFF2-40B4-BE49-F238E27FC236}">
                <a16:creationId xmlns:a16="http://schemas.microsoft.com/office/drawing/2014/main" id="{48A2A651-3D77-45F6-9A25-3762F5E46633}"/>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duotone>
              <a:schemeClr val="accent1">
                <a:shade val="45000"/>
                <a:satMod val="135000"/>
              </a:schemeClr>
              <a:prstClr val="white"/>
            </a:duotone>
            <a:extLst>
              <a:ext uri="{28A0092B-C50C-407E-A947-70E740481C1C}">
                <a14:useLocalDpi xmlns:a14="http://schemas.microsoft.com/office/drawing/2010/main" val="0"/>
              </a:ext>
            </a:extLst>
          </a:blip>
          <a:srcRect l="-115" t="474" r="60418" b="36564"/>
          <a:stretch/>
        </p:blipFill>
        <p:spPr>
          <a:xfrm>
            <a:off x="1125460" y="643464"/>
            <a:ext cx="4526280" cy="155448"/>
          </a:xfrm>
          <a:prstGeom prst="rect">
            <a:avLst/>
          </a:prstGeom>
          <a:noFill/>
          <a:ln>
            <a:noFill/>
          </a:ln>
        </p:spPr>
      </p:pic>
      <p:pic>
        <p:nvPicPr>
          <p:cNvPr id="7" name="Graphic 6" descr="Fishing">
            <a:extLst>
              <a:ext uri="{FF2B5EF4-FFF2-40B4-BE49-F238E27FC236}">
                <a16:creationId xmlns:a16="http://schemas.microsoft.com/office/drawing/2014/main" id="{3ECAD47A-FA00-444C-B173-7EA04AB886C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402825" y="798912"/>
            <a:ext cx="4660762" cy="4660762"/>
          </a:xfrm>
          <a:prstGeom prst="rect">
            <a:avLst/>
          </a:prstGeom>
        </p:spPr>
      </p:pic>
      <p:pic>
        <p:nvPicPr>
          <p:cNvPr id="24" name="Picture 23">
            <a:extLst>
              <a:ext uri="{FF2B5EF4-FFF2-40B4-BE49-F238E27FC236}">
                <a16:creationId xmlns:a16="http://schemas.microsoft.com/office/drawing/2014/main" id="{EE1B9172-598D-41CA-A120-1347A28BA08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t="1538" b="-1538"/>
          <a:stretch/>
        </p:blipFill>
        <p:spPr>
          <a:xfrm>
            <a:off x="0" y="6119336"/>
            <a:ext cx="12192000" cy="742950"/>
          </a:xfrm>
          <a:prstGeom prst="rect">
            <a:avLst/>
          </a:prstGeom>
        </p:spPr>
      </p:pic>
      <p:cxnSp>
        <p:nvCxnSpPr>
          <p:cNvPr id="26" name="Straight Connector 25">
            <a:extLst>
              <a:ext uri="{FF2B5EF4-FFF2-40B4-BE49-F238E27FC236}">
                <a16:creationId xmlns:a16="http://schemas.microsoft.com/office/drawing/2014/main" id="{FD3493C9-FDB6-46AD-891A-36C02F24D8C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1269"/>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927747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4000"/>
                <a:satMod val="80000"/>
                <a:lumMod val="106000"/>
              </a:schemeClr>
            </a:gs>
            <a:gs pos="100000">
              <a:schemeClr val="bg1">
                <a:shade val="80000"/>
                <a:lumMod val="108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85F3CC-BEA5-45CA-BCBC-B5AFAF094FBF}"/>
              </a:ext>
            </a:extLst>
          </p:cNvPr>
          <p:cNvSpPr>
            <a:spLocks noGrp="1"/>
          </p:cNvSpPr>
          <p:nvPr>
            <p:ph type="title"/>
          </p:nvPr>
        </p:nvSpPr>
        <p:spPr>
          <a:xfrm>
            <a:off x="1130270" y="953324"/>
            <a:ext cx="9603275" cy="1049235"/>
          </a:xfrm>
        </p:spPr>
        <p:txBody>
          <a:bodyPr>
            <a:normAutofit/>
          </a:bodyPr>
          <a:lstStyle/>
          <a:p>
            <a:r>
              <a:rPr lang="en-US"/>
              <a:t>Who is the Communications Office?</a:t>
            </a:r>
            <a:endParaRPr lang="en-US" dirty="0"/>
          </a:p>
        </p:txBody>
      </p:sp>
      <p:sp>
        <p:nvSpPr>
          <p:cNvPr id="1053" name="Content Placeholder 2">
            <a:extLst>
              <a:ext uri="{FF2B5EF4-FFF2-40B4-BE49-F238E27FC236}">
                <a16:creationId xmlns:a16="http://schemas.microsoft.com/office/drawing/2014/main" id="{A44160A8-2CE6-40A8-871C-C4551EFAA9AE}"/>
              </a:ext>
            </a:extLst>
          </p:cNvPr>
          <p:cNvSpPr>
            <a:spLocks noGrp="1"/>
          </p:cNvSpPr>
          <p:nvPr>
            <p:ph idx="1"/>
          </p:nvPr>
        </p:nvSpPr>
        <p:spPr>
          <a:xfrm>
            <a:off x="1130270" y="2002560"/>
            <a:ext cx="6003015" cy="3856664"/>
          </a:xfrm>
        </p:spPr>
        <p:txBody>
          <a:bodyPr>
            <a:normAutofit fontScale="92500" lnSpcReduction="20000"/>
          </a:bodyPr>
          <a:lstStyle/>
          <a:p>
            <a:pPr marL="0" indent="0">
              <a:lnSpc>
                <a:spcPct val="110000"/>
              </a:lnSpc>
              <a:buNone/>
            </a:pPr>
            <a:r>
              <a:rPr lang="en-US" sz="1600" b="1" dirty="0"/>
              <a:t>Caitlyn Johnstone, Communications and Outreach Specialist</a:t>
            </a:r>
          </a:p>
          <a:p>
            <a:pPr>
              <a:lnSpc>
                <a:spcPct val="110000"/>
              </a:lnSpc>
            </a:pPr>
            <a:r>
              <a:rPr lang="en-US" sz="1600" dirty="0"/>
              <a:t>Coordinates our role in any external events or exhibit requests.</a:t>
            </a:r>
          </a:p>
          <a:p>
            <a:pPr>
              <a:lnSpc>
                <a:spcPct val="110000"/>
              </a:lnSpc>
            </a:pPr>
            <a:r>
              <a:rPr lang="en-US" sz="1600" dirty="0"/>
              <a:t>Supports efforts to connect with diverse and underserved audiences throughout the watershed.</a:t>
            </a:r>
          </a:p>
          <a:p>
            <a:pPr>
              <a:lnSpc>
                <a:spcPct val="110000"/>
              </a:lnSpc>
            </a:pPr>
            <a:r>
              <a:rPr lang="en-US" sz="1600" dirty="0"/>
              <a:t>Member of the Diversity Steering Committee and our Local Engagement Action Team, actively making connections between local audiences and CBP outcomes.</a:t>
            </a:r>
          </a:p>
          <a:p>
            <a:pPr>
              <a:lnSpc>
                <a:spcPct val="110000"/>
              </a:lnSpc>
            </a:pPr>
            <a:r>
              <a:rPr lang="en-US" sz="1600" dirty="0"/>
              <a:t>Liaison with workgroups and our Science and Technical Advisory Committee; responsible for many of our blogs that seek to communicate scientific reports produced by the partnership.</a:t>
            </a:r>
          </a:p>
          <a:p>
            <a:pPr>
              <a:lnSpc>
                <a:spcPct val="110000"/>
              </a:lnSpc>
            </a:pPr>
            <a:r>
              <a:rPr lang="en-US" sz="1600" dirty="0"/>
              <a:t>Provides guidance in message creation to reach different audiences across the watershed.</a:t>
            </a:r>
          </a:p>
          <a:p>
            <a:pPr lvl="1">
              <a:lnSpc>
                <a:spcPct val="110000"/>
              </a:lnSpc>
            </a:pPr>
            <a:endParaRPr lang="en-US" sz="1100" dirty="0"/>
          </a:p>
        </p:txBody>
      </p:sp>
      <p:grpSp>
        <p:nvGrpSpPr>
          <p:cNvPr id="1054" name="Group 137">
            <a:extLst>
              <a:ext uri="{FF2B5EF4-FFF2-40B4-BE49-F238E27FC236}">
                <a16:creationId xmlns:a16="http://schemas.microsoft.com/office/drawing/2014/main" id="{89B377CD-6B7C-42B6-9EB6-AE2AFB52D24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628227" y="2158176"/>
            <a:ext cx="3108945" cy="3308170"/>
            <a:chOff x="7807230" y="2012810"/>
            <a:chExt cx="3251252" cy="3459865"/>
          </a:xfrm>
        </p:grpSpPr>
        <p:sp>
          <p:nvSpPr>
            <p:cNvPr id="1055" name="Rectangle 138">
              <a:extLst>
                <a:ext uri="{FF2B5EF4-FFF2-40B4-BE49-F238E27FC236}">
                  <a16:creationId xmlns:a16="http://schemas.microsoft.com/office/drawing/2014/main" id="{E85E9E4F-50C1-4C9A-97D9-DF7D8B0458D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07230" y="2012810"/>
              <a:ext cx="3251252" cy="3459865"/>
            </a:xfrm>
            <a:prstGeom prst="rect">
              <a:avLst/>
            </a:prstGeom>
            <a:gradFill>
              <a:gsLst>
                <a:gs pos="0">
                  <a:srgbClr val="000001"/>
                </a:gs>
                <a:gs pos="100000">
                  <a:srgbClr val="191919"/>
                </a:gs>
              </a:gsLst>
            </a:gradFill>
            <a:ln w="76200" cmpd="sng">
              <a:noFill/>
              <a:miter lim="800000"/>
            </a:ln>
            <a:effectLst>
              <a:outerShdw blurRad="127000" dist="1905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56" name="Rectangle 139">
              <a:extLst>
                <a:ext uri="{FF2B5EF4-FFF2-40B4-BE49-F238E27FC236}">
                  <a16:creationId xmlns:a16="http://schemas.microsoft.com/office/drawing/2014/main" id="{30148921-FC2A-4B59-A893-73EDC1E2A31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07231" y="2026142"/>
              <a:ext cx="3251250" cy="3440203"/>
            </a:xfrm>
            <a:prstGeom prst="rect">
              <a:avLst/>
            </a:prstGeom>
            <a:gradFill>
              <a:gsLst>
                <a:gs pos="0">
                  <a:srgbClr val="DADADA"/>
                </a:gs>
                <a:gs pos="100000">
                  <a:srgbClr val="FFFFFE"/>
                </a:gs>
              </a:gsLst>
              <a:lin ang="16200000" scaled="0"/>
            </a:gradFill>
            <a:ln w="762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w="38100" h="38100" prst="relaxedInse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1026" name="Picture 2" descr="Caitlyn Johnstone">
            <a:extLst>
              <a:ext uri="{FF2B5EF4-FFF2-40B4-BE49-F238E27FC236}">
                <a16:creationId xmlns:a16="http://schemas.microsoft.com/office/drawing/2014/main" id="{BFC0D727-319D-401E-A574-876F7112DF5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375" r="3046" b="3"/>
          <a:stretch/>
        </p:blipFill>
        <p:spPr bwMode="auto">
          <a:xfrm>
            <a:off x="7807446" y="2314897"/>
            <a:ext cx="2762372" cy="29836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9954282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4000"/>
                <a:satMod val="80000"/>
                <a:lumMod val="106000"/>
              </a:schemeClr>
            </a:gs>
            <a:gs pos="100000">
              <a:schemeClr val="bg1">
                <a:shade val="80000"/>
                <a:lumMod val="108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8115FD-9CBF-4C39-BFA3-DAAA81081E39}"/>
              </a:ext>
            </a:extLst>
          </p:cNvPr>
          <p:cNvSpPr>
            <a:spLocks noGrp="1"/>
          </p:cNvSpPr>
          <p:nvPr>
            <p:ph type="title"/>
          </p:nvPr>
        </p:nvSpPr>
        <p:spPr>
          <a:xfrm>
            <a:off x="1130270" y="953324"/>
            <a:ext cx="9603275" cy="1049235"/>
          </a:xfrm>
        </p:spPr>
        <p:txBody>
          <a:bodyPr>
            <a:normAutofit/>
          </a:bodyPr>
          <a:lstStyle/>
          <a:p>
            <a:r>
              <a:rPr lang="en-US"/>
              <a:t>Who is the Communications Office?</a:t>
            </a:r>
            <a:endParaRPr lang="en-US" dirty="0"/>
          </a:p>
        </p:txBody>
      </p:sp>
      <p:grpSp>
        <p:nvGrpSpPr>
          <p:cNvPr id="192" name="Group 191">
            <a:extLst>
              <a:ext uri="{FF2B5EF4-FFF2-40B4-BE49-F238E27FC236}">
                <a16:creationId xmlns:a16="http://schemas.microsoft.com/office/drawing/2014/main" id="{3756C90D-1890-40BB-A71F-6AF295A52CE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1448" y="2158175"/>
            <a:ext cx="3108945" cy="3308170"/>
            <a:chOff x="7807230" y="2012810"/>
            <a:chExt cx="3251252" cy="3459865"/>
          </a:xfrm>
        </p:grpSpPr>
        <p:sp>
          <p:nvSpPr>
            <p:cNvPr id="193" name="Rectangle 192">
              <a:extLst>
                <a:ext uri="{FF2B5EF4-FFF2-40B4-BE49-F238E27FC236}">
                  <a16:creationId xmlns:a16="http://schemas.microsoft.com/office/drawing/2014/main" id="{FA4ACA56-ADED-452D-B4CC-404F5AC788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07230" y="2012810"/>
              <a:ext cx="3251252" cy="3459865"/>
            </a:xfrm>
            <a:prstGeom prst="rect">
              <a:avLst/>
            </a:prstGeom>
            <a:gradFill>
              <a:gsLst>
                <a:gs pos="0">
                  <a:srgbClr val="000001"/>
                </a:gs>
                <a:gs pos="100000">
                  <a:srgbClr val="191919"/>
                </a:gs>
              </a:gsLst>
            </a:gradFill>
            <a:ln w="76200" cmpd="sng">
              <a:noFill/>
              <a:miter lim="800000"/>
            </a:ln>
            <a:effectLst>
              <a:outerShdw blurRad="127000" dist="1905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4" name="Rectangle 193">
              <a:extLst>
                <a:ext uri="{FF2B5EF4-FFF2-40B4-BE49-F238E27FC236}">
                  <a16:creationId xmlns:a16="http://schemas.microsoft.com/office/drawing/2014/main" id="{EDD96859-D51B-4677-AAF6-A2AEC7FC2D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07231" y="2026142"/>
              <a:ext cx="3251250" cy="3440203"/>
            </a:xfrm>
            <a:prstGeom prst="rect">
              <a:avLst/>
            </a:prstGeom>
            <a:gradFill>
              <a:gsLst>
                <a:gs pos="0">
                  <a:srgbClr val="DADADA"/>
                </a:gs>
                <a:gs pos="100000">
                  <a:srgbClr val="FFFFFE"/>
                </a:gs>
              </a:gsLst>
              <a:lin ang="16200000" scaled="0"/>
            </a:gradFill>
            <a:ln w="762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w="38100" h="38100" prst="relaxedInse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2050" name="Picture 2" descr="Will Parson">
            <a:extLst>
              <a:ext uri="{FF2B5EF4-FFF2-40B4-BE49-F238E27FC236}">
                <a16:creationId xmlns:a16="http://schemas.microsoft.com/office/drawing/2014/main" id="{CE0E845D-6B3A-4F29-9169-80928873062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420" r="3749" b="-4"/>
          <a:stretch/>
        </p:blipFill>
        <p:spPr bwMode="auto">
          <a:xfrm>
            <a:off x="1312200" y="2322767"/>
            <a:ext cx="2762372" cy="2975826"/>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CB9AB1F7-6DA5-45B5-BAD8-AD4E3E41F28A}"/>
              </a:ext>
            </a:extLst>
          </p:cNvPr>
          <p:cNvSpPr>
            <a:spLocks noGrp="1"/>
          </p:cNvSpPr>
          <p:nvPr>
            <p:ph idx="1"/>
          </p:nvPr>
        </p:nvSpPr>
        <p:spPr>
          <a:xfrm>
            <a:off x="4734157" y="2167151"/>
            <a:ext cx="6003015" cy="3299196"/>
          </a:xfrm>
        </p:spPr>
        <p:txBody>
          <a:bodyPr>
            <a:normAutofit/>
          </a:bodyPr>
          <a:lstStyle/>
          <a:p>
            <a:pPr>
              <a:lnSpc>
                <a:spcPct val="110000"/>
              </a:lnSpc>
            </a:pPr>
            <a:r>
              <a:rPr lang="en-US" b="1" dirty="0"/>
              <a:t>Will Parson, Multimedia Manager</a:t>
            </a:r>
          </a:p>
          <a:p>
            <a:pPr lvl="1">
              <a:lnSpc>
                <a:spcPct val="110000"/>
              </a:lnSpc>
            </a:pPr>
            <a:r>
              <a:rPr lang="en-US" dirty="0"/>
              <a:t>Produce photography, video and writing that supports CBP’s mission.</a:t>
            </a:r>
          </a:p>
          <a:p>
            <a:pPr lvl="1">
              <a:lnSpc>
                <a:spcPct val="110000"/>
              </a:lnSpc>
            </a:pPr>
            <a:r>
              <a:rPr lang="en-US" dirty="0"/>
              <a:t>Visual editor for projects and provide guidance on photo and video requests.</a:t>
            </a:r>
          </a:p>
          <a:p>
            <a:pPr lvl="1">
              <a:lnSpc>
                <a:spcPct val="110000"/>
              </a:lnSpc>
            </a:pPr>
            <a:r>
              <a:rPr lang="en-US" dirty="0"/>
              <a:t>Manage Instagram, Vimeo and YouTube accounts.</a:t>
            </a:r>
          </a:p>
          <a:p>
            <a:pPr lvl="1">
              <a:lnSpc>
                <a:spcPct val="110000"/>
              </a:lnSpc>
            </a:pPr>
            <a:r>
              <a:rPr lang="en-US" dirty="0"/>
              <a:t>Promote and manage comprehensive multimedia archive. </a:t>
            </a:r>
          </a:p>
        </p:txBody>
      </p:sp>
    </p:spTree>
    <p:extLst>
      <p:ext uri="{BB962C8B-B14F-4D97-AF65-F5344CB8AC3E}">
        <p14:creationId xmlns:p14="http://schemas.microsoft.com/office/powerpoint/2010/main" val="129098832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4000"/>
                <a:satMod val="80000"/>
                <a:lumMod val="106000"/>
              </a:schemeClr>
            </a:gs>
            <a:gs pos="100000">
              <a:schemeClr val="bg1">
                <a:shade val="80000"/>
                <a:lumMod val="108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70F784-D19A-403B-B806-CBAACE0B4353}"/>
              </a:ext>
            </a:extLst>
          </p:cNvPr>
          <p:cNvSpPr>
            <a:spLocks noGrp="1"/>
          </p:cNvSpPr>
          <p:nvPr>
            <p:ph type="title"/>
          </p:nvPr>
        </p:nvSpPr>
        <p:spPr>
          <a:xfrm>
            <a:off x="1130270" y="953324"/>
            <a:ext cx="9603275" cy="1049235"/>
          </a:xfrm>
        </p:spPr>
        <p:txBody>
          <a:bodyPr>
            <a:normAutofit/>
          </a:bodyPr>
          <a:lstStyle/>
          <a:p>
            <a:r>
              <a:rPr lang="en-US" dirty="0"/>
              <a:t>Who is the Communications Office?</a:t>
            </a:r>
          </a:p>
        </p:txBody>
      </p:sp>
      <p:sp>
        <p:nvSpPr>
          <p:cNvPr id="3" name="Content Placeholder 2">
            <a:extLst>
              <a:ext uri="{FF2B5EF4-FFF2-40B4-BE49-F238E27FC236}">
                <a16:creationId xmlns:a16="http://schemas.microsoft.com/office/drawing/2014/main" id="{E51DA444-1BCD-4577-8DA5-11A090EE6521}"/>
              </a:ext>
            </a:extLst>
          </p:cNvPr>
          <p:cNvSpPr>
            <a:spLocks noGrp="1"/>
          </p:cNvSpPr>
          <p:nvPr>
            <p:ph idx="1"/>
          </p:nvPr>
        </p:nvSpPr>
        <p:spPr>
          <a:xfrm>
            <a:off x="1130269" y="2167151"/>
            <a:ext cx="6003015" cy="3299196"/>
          </a:xfrm>
        </p:spPr>
        <p:txBody>
          <a:bodyPr>
            <a:normAutofit/>
          </a:bodyPr>
          <a:lstStyle/>
          <a:p>
            <a:r>
              <a:rPr lang="en-US" sz="1700" b="1" dirty="0"/>
              <a:t>Jake Solyst, Web Content Specialist</a:t>
            </a:r>
          </a:p>
          <a:p>
            <a:pPr lvl="1"/>
            <a:r>
              <a:rPr lang="en-US" sz="1700" dirty="0"/>
              <a:t>Manages overall editorial calendar and strategy.</a:t>
            </a:r>
          </a:p>
          <a:p>
            <a:pPr lvl="1"/>
            <a:r>
              <a:rPr lang="en-US" sz="1700" dirty="0"/>
              <a:t>Responsible for content on our flagship website—chesapeakebay.net.</a:t>
            </a:r>
          </a:p>
          <a:p>
            <a:pPr lvl="1"/>
            <a:r>
              <a:rPr lang="en-US" sz="1700" dirty="0"/>
              <a:t>Manages overall social media strategy.</a:t>
            </a:r>
          </a:p>
          <a:p>
            <a:pPr lvl="1"/>
            <a:r>
              <a:rPr lang="en-US" sz="1700" dirty="0"/>
              <a:t>Runs our Facebook page.</a:t>
            </a:r>
          </a:p>
          <a:p>
            <a:pPr lvl="1"/>
            <a:r>
              <a:rPr lang="en-US" sz="1700" dirty="0"/>
              <a:t>Responds to FAQs and comments from the public.</a:t>
            </a:r>
          </a:p>
          <a:p>
            <a:pPr lvl="1"/>
            <a:r>
              <a:rPr lang="en-US" sz="1700" dirty="0"/>
              <a:t>Assists in graphic design.</a:t>
            </a:r>
          </a:p>
        </p:txBody>
      </p:sp>
      <p:grpSp>
        <p:nvGrpSpPr>
          <p:cNvPr id="71" name="Group 70">
            <a:extLst>
              <a:ext uri="{FF2B5EF4-FFF2-40B4-BE49-F238E27FC236}">
                <a16:creationId xmlns:a16="http://schemas.microsoft.com/office/drawing/2014/main" id="{89B377CD-6B7C-42B6-9EB6-AE2AFB52D24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628227" y="2158176"/>
            <a:ext cx="3108945" cy="3308170"/>
            <a:chOff x="7807230" y="2012810"/>
            <a:chExt cx="3251252" cy="3459865"/>
          </a:xfrm>
        </p:grpSpPr>
        <p:sp>
          <p:nvSpPr>
            <p:cNvPr id="72" name="Rectangle 71">
              <a:extLst>
                <a:ext uri="{FF2B5EF4-FFF2-40B4-BE49-F238E27FC236}">
                  <a16:creationId xmlns:a16="http://schemas.microsoft.com/office/drawing/2014/main" id="{E85E9E4F-50C1-4C9A-97D9-DF7D8B0458D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07230" y="2012810"/>
              <a:ext cx="3251252" cy="3459865"/>
            </a:xfrm>
            <a:prstGeom prst="rect">
              <a:avLst/>
            </a:prstGeom>
            <a:gradFill>
              <a:gsLst>
                <a:gs pos="0">
                  <a:srgbClr val="000001"/>
                </a:gs>
                <a:gs pos="100000">
                  <a:srgbClr val="191919"/>
                </a:gs>
              </a:gsLst>
            </a:gradFill>
            <a:ln w="76200" cmpd="sng">
              <a:noFill/>
              <a:miter lim="800000"/>
            </a:ln>
            <a:effectLst>
              <a:outerShdw blurRad="127000" dist="1905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3" name="Rectangle 72">
              <a:extLst>
                <a:ext uri="{FF2B5EF4-FFF2-40B4-BE49-F238E27FC236}">
                  <a16:creationId xmlns:a16="http://schemas.microsoft.com/office/drawing/2014/main" id="{30148921-FC2A-4B59-A893-73EDC1E2A31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07231" y="2026142"/>
              <a:ext cx="3251250" cy="3440203"/>
            </a:xfrm>
            <a:prstGeom prst="rect">
              <a:avLst/>
            </a:prstGeom>
            <a:gradFill>
              <a:gsLst>
                <a:gs pos="0">
                  <a:srgbClr val="DADADA"/>
                </a:gs>
                <a:gs pos="100000">
                  <a:srgbClr val="FFFFFE"/>
                </a:gs>
              </a:gsLst>
              <a:lin ang="16200000" scaled="0"/>
            </a:gradFill>
            <a:ln w="762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w="38100" h="38100" prst="relaxedInse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4098" name="Picture 2" descr="Jake Solyst">
            <a:extLst>
              <a:ext uri="{FF2B5EF4-FFF2-40B4-BE49-F238E27FC236}">
                <a16:creationId xmlns:a16="http://schemas.microsoft.com/office/drawing/2014/main" id="{6D543F0C-B337-40E5-8616-AE3289FD124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6709" r="712" b="3"/>
          <a:stretch/>
        </p:blipFill>
        <p:spPr bwMode="auto">
          <a:xfrm>
            <a:off x="7807446" y="2314897"/>
            <a:ext cx="2762372" cy="29836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1133071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4000"/>
                <a:satMod val="80000"/>
                <a:lumMod val="106000"/>
              </a:schemeClr>
            </a:gs>
            <a:gs pos="100000">
              <a:schemeClr val="bg1">
                <a:shade val="80000"/>
                <a:lumMod val="108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AB561C-C4AD-43F1-8C91-4400F6E5F39C}"/>
              </a:ext>
            </a:extLst>
          </p:cNvPr>
          <p:cNvSpPr>
            <a:spLocks noGrp="1"/>
          </p:cNvSpPr>
          <p:nvPr>
            <p:ph type="title"/>
          </p:nvPr>
        </p:nvSpPr>
        <p:spPr>
          <a:xfrm>
            <a:off x="1130270" y="953324"/>
            <a:ext cx="9603275" cy="1049235"/>
          </a:xfrm>
        </p:spPr>
        <p:txBody>
          <a:bodyPr>
            <a:normAutofit/>
          </a:bodyPr>
          <a:lstStyle/>
          <a:p>
            <a:r>
              <a:rPr lang="en-US" dirty="0"/>
              <a:t>Who is the Communications Office?</a:t>
            </a:r>
          </a:p>
        </p:txBody>
      </p:sp>
      <p:grpSp>
        <p:nvGrpSpPr>
          <p:cNvPr id="71" name="Group 70">
            <a:extLst>
              <a:ext uri="{FF2B5EF4-FFF2-40B4-BE49-F238E27FC236}">
                <a16:creationId xmlns:a16="http://schemas.microsoft.com/office/drawing/2014/main" id="{3756C90D-1890-40BB-A71F-6AF295A52CE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1448" y="2158175"/>
            <a:ext cx="3108945" cy="3308170"/>
            <a:chOff x="7807230" y="2012810"/>
            <a:chExt cx="3251252" cy="3459865"/>
          </a:xfrm>
        </p:grpSpPr>
        <p:sp>
          <p:nvSpPr>
            <p:cNvPr id="72" name="Rectangle 71">
              <a:extLst>
                <a:ext uri="{FF2B5EF4-FFF2-40B4-BE49-F238E27FC236}">
                  <a16:creationId xmlns:a16="http://schemas.microsoft.com/office/drawing/2014/main" id="{FA4ACA56-ADED-452D-B4CC-404F5AC788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07230" y="2012810"/>
              <a:ext cx="3251252" cy="3459865"/>
            </a:xfrm>
            <a:prstGeom prst="rect">
              <a:avLst/>
            </a:prstGeom>
            <a:gradFill>
              <a:gsLst>
                <a:gs pos="0">
                  <a:srgbClr val="000001"/>
                </a:gs>
                <a:gs pos="100000">
                  <a:srgbClr val="191919"/>
                </a:gs>
              </a:gsLst>
            </a:gradFill>
            <a:ln w="76200" cmpd="sng">
              <a:noFill/>
              <a:miter lim="800000"/>
            </a:ln>
            <a:effectLst>
              <a:outerShdw blurRad="127000" dist="1905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3" name="Rectangle 72">
              <a:extLst>
                <a:ext uri="{FF2B5EF4-FFF2-40B4-BE49-F238E27FC236}">
                  <a16:creationId xmlns:a16="http://schemas.microsoft.com/office/drawing/2014/main" id="{EDD96859-D51B-4677-AAF6-A2AEC7FC2D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07231" y="2026142"/>
              <a:ext cx="3251250" cy="3440203"/>
            </a:xfrm>
            <a:prstGeom prst="rect">
              <a:avLst/>
            </a:prstGeom>
            <a:gradFill>
              <a:gsLst>
                <a:gs pos="0">
                  <a:srgbClr val="DADADA"/>
                </a:gs>
                <a:gs pos="100000">
                  <a:srgbClr val="FFFFFE"/>
                </a:gs>
              </a:gsLst>
              <a:lin ang="16200000" scaled="0"/>
            </a:gradFill>
            <a:ln w="762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w="38100" h="38100" prst="relaxedInse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5122" name="Picture 2" descr="No photo description available.">
            <a:extLst>
              <a:ext uri="{FF2B5EF4-FFF2-40B4-BE49-F238E27FC236}">
                <a16:creationId xmlns:a16="http://schemas.microsoft.com/office/drawing/2014/main" id="{8028BD8D-D580-46B5-9D36-ECBABEFF0DC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7178" b="6"/>
          <a:stretch/>
        </p:blipFill>
        <p:spPr bwMode="auto">
          <a:xfrm>
            <a:off x="1312200" y="2322767"/>
            <a:ext cx="2762372" cy="2975826"/>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17829601-BE58-4012-8D02-D6D98E429B09}"/>
              </a:ext>
            </a:extLst>
          </p:cNvPr>
          <p:cNvSpPr>
            <a:spLocks noGrp="1"/>
          </p:cNvSpPr>
          <p:nvPr>
            <p:ph idx="1"/>
          </p:nvPr>
        </p:nvSpPr>
        <p:spPr>
          <a:xfrm>
            <a:off x="4734157" y="2167151"/>
            <a:ext cx="6003015" cy="3299196"/>
          </a:xfrm>
        </p:spPr>
        <p:txBody>
          <a:bodyPr>
            <a:normAutofit fontScale="92500" lnSpcReduction="10000"/>
          </a:bodyPr>
          <a:lstStyle/>
          <a:p>
            <a:pPr>
              <a:lnSpc>
                <a:spcPct val="110000"/>
              </a:lnSpc>
            </a:pPr>
            <a:r>
              <a:rPr lang="en-US" sz="1600" b="1" dirty="0"/>
              <a:t>Rachel Felver, Communications Director</a:t>
            </a:r>
          </a:p>
          <a:p>
            <a:pPr lvl="1">
              <a:lnSpc>
                <a:spcPct val="110000"/>
              </a:lnSpc>
            </a:pPr>
            <a:r>
              <a:rPr lang="en-US" sz="1600" dirty="0"/>
              <a:t>Point of contact for partnership media relations.</a:t>
            </a:r>
          </a:p>
          <a:p>
            <a:pPr lvl="1">
              <a:lnSpc>
                <a:spcPct val="110000"/>
              </a:lnSpc>
            </a:pPr>
            <a:r>
              <a:rPr lang="en-US" sz="1600" dirty="0"/>
              <a:t>Responsible for setting the strategic direction of CBP communications.</a:t>
            </a:r>
          </a:p>
          <a:p>
            <a:pPr lvl="1">
              <a:lnSpc>
                <a:spcPct val="110000"/>
              </a:lnSpc>
            </a:pPr>
            <a:r>
              <a:rPr lang="en-US" sz="1600" dirty="0"/>
              <a:t>Coordinate partnership-wide Communications Workgroup.</a:t>
            </a:r>
          </a:p>
          <a:p>
            <a:pPr lvl="1">
              <a:lnSpc>
                <a:spcPct val="110000"/>
              </a:lnSpc>
            </a:pPr>
            <a:r>
              <a:rPr lang="en-US" sz="1600" dirty="0"/>
              <a:t>Provide communications and behavior change expertise across the partnership.</a:t>
            </a:r>
          </a:p>
          <a:p>
            <a:pPr lvl="1">
              <a:lnSpc>
                <a:spcPct val="110000"/>
              </a:lnSpc>
            </a:pPr>
            <a:r>
              <a:rPr lang="en-US" sz="1600" dirty="0"/>
              <a:t>Prepare communications strategies for CBP projects and programs.</a:t>
            </a:r>
          </a:p>
          <a:p>
            <a:pPr lvl="1">
              <a:lnSpc>
                <a:spcPct val="110000"/>
              </a:lnSpc>
            </a:pPr>
            <a:r>
              <a:rPr lang="en-US" sz="1600" dirty="0"/>
              <a:t>Coordinate annual Chesapeake Executive Council meeting.</a:t>
            </a:r>
          </a:p>
        </p:txBody>
      </p:sp>
    </p:spTree>
    <p:extLst>
      <p:ext uri="{BB962C8B-B14F-4D97-AF65-F5344CB8AC3E}">
        <p14:creationId xmlns:p14="http://schemas.microsoft.com/office/powerpoint/2010/main" val="57619933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4000"/>
                <a:satMod val="80000"/>
                <a:lumMod val="106000"/>
              </a:schemeClr>
            </a:gs>
            <a:gs pos="100000">
              <a:schemeClr val="bg1">
                <a:shade val="80000"/>
                <a:lumMod val="108000"/>
              </a:schemeClr>
            </a:gs>
          </a:gsLst>
          <a:path path="circle">
            <a:fillToRect l="43000" r="43000" b="100000"/>
          </a:path>
        </a:gradFill>
        <a:effectLst/>
      </p:bgPr>
    </p:bg>
    <p:spTree>
      <p:nvGrpSpPr>
        <p:cNvPr id="1" name=""/>
        <p:cNvGrpSpPr/>
        <p:nvPr/>
      </p:nvGrpSpPr>
      <p:grpSpPr>
        <a:xfrm>
          <a:off x="0" y="0"/>
          <a:ext cx="0" cy="0"/>
          <a:chOff x="0" y="0"/>
          <a:chExt cx="0" cy="0"/>
        </a:xfrm>
      </p:grpSpPr>
      <p:pic>
        <p:nvPicPr>
          <p:cNvPr id="88" name="Picture 87">
            <a:extLst>
              <a:ext uri="{FF2B5EF4-FFF2-40B4-BE49-F238E27FC236}">
                <a16:creationId xmlns:a16="http://schemas.microsoft.com/office/drawing/2014/main" id="{BF7680B5-1A78-4401-BA9A-78832F0FD90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t="1538" b="-1538"/>
          <a:stretch/>
        </p:blipFill>
        <p:spPr>
          <a:xfrm>
            <a:off x="0" y="6119336"/>
            <a:ext cx="12192000" cy="742950"/>
          </a:xfrm>
          <a:prstGeom prst="rect">
            <a:avLst/>
          </a:prstGeom>
        </p:spPr>
      </p:pic>
      <p:sp>
        <p:nvSpPr>
          <p:cNvPr id="90" name="Rectangle 89">
            <a:extLst>
              <a:ext uri="{FF2B5EF4-FFF2-40B4-BE49-F238E27FC236}">
                <a16:creationId xmlns:a16="http://schemas.microsoft.com/office/drawing/2014/main" id="{50F21DC9-D0AC-495C-8CC8-D5DDF8C11C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68769"/>
            <a:ext cx="12192000" cy="5647024"/>
          </a:xfrm>
          <a:prstGeom prst="rect">
            <a:avLst/>
          </a:prstGeom>
          <a:gradFill flip="none" rotWithShape="1">
            <a:gsLst>
              <a:gs pos="0">
                <a:schemeClr val="bg2">
                  <a:alpha val="0"/>
                  <a:lumMod val="100000"/>
                </a:schemeClr>
              </a:gs>
              <a:gs pos="100000">
                <a:schemeClr val="bg2">
                  <a:lumMod val="95000"/>
                  <a:lumOff val="500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92" name="Straight Connector 91">
            <a:extLst>
              <a:ext uri="{FF2B5EF4-FFF2-40B4-BE49-F238E27FC236}">
                <a16:creationId xmlns:a16="http://schemas.microsoft.com/office/drawing/2014/main" id="{A26B82D7-D05B-412B-9A0D-6430BCD1182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1269"/>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pic>
        <p:nvPicPr>
          <p:cNvPr id="94" name="Picture 93">
            <a:extLst>
              <a:ext uri="{FF2B5EF4-FFF2-40B4-BE49-F238E27FC236}">
                <a16:creationId xmlns:a16="http://schemas.microsoft.com/office/drawing/2014/main" id="{1E1838EA-1FA2-4DC4-B182-B8D2C57E74B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duotone>
              <a:schemeClr val="accent1">
                <a:shade val="45000"/>
                <a:satMod val="135000"/>
              </a:schemeClr>
              <a:prstClr val="white"/>
            </a:duotone>
            <a:extLst>
              <a:ext uri="{28A0092B-C50C-407E-A947-70E740481C1C}">
                <a14:useLocalDpi xmlns:a14="http://schemas.microsoft.com/office/drawing/2010/main" val="0"/>
              </a:ext>
            </a:extLst>
          </a:blip>
          <a:srcRect l="-115" r="15828" b="36435"/>
          <a:stretch/>
        </p:blipFill>
        <p:spPr>
          <a:xfrm>
            <a:off x="1125460" y="643464"/>
            <a:ext cx="9610344" cy="155448"/>
          </a:xfrm>
          <a:prstGeom prst="rect">
            <a:avLst/>
          </a:prstGeom>
          <a:noFill/>
          <a:ln>
            <a:noFill/>
          </a:ln>
        </p:spPr>
      </p:pic>
      <p:pic>
        <p:nvPicPr>
          <p:cNvPr id="5" name="Picture 4">
            <a:extLst>
              <a:ext uri="{FF2B5EF4-FFF2-40B4-BE49-F238E27FC236}">
                <a16:creationId xmlns:a16="http://schemas.microsoft.com/office/drawing/2014/main" id="{D1C230BD-34E6-46A7-8C38-CB5940CF4874}"/>
              </a:ext>
            </a:extLst>
          </p:cNvPr>
          <p:cNvPicPr>
            <a:picLocks noChangeAspect="1"/>
          </p:cNvPicPr>
          <p:nvPr/>
        </p:nvPicPr>
        <p:blipFill rotWithShape="1">
          <a:blip r:embed="rId4"/>
          <a:srcRect t="10741" r="9090" b="12648"/>
          <a:stretch/>
        </p:blipFill>
        <p:spPr>
          <a:xfrm>
            <a:off x="2" y="10"/>
            <a:ext cx="12191695" cy="6857990"/>
          </a:xfrm>
          <a:prstGeom prst="rect">
            <a:avLst/>
          </a:prstGeom>
        </p:spPr>
      </p:pic>
      <p:sp>
        <p:nvSpPr>
          <p:cNvPr id="96" name="Rectangle 95">
            <a:extLst>
              <a:ext uri="{FF2B5EF4-FFF2-40B4-BE49-F238E27FC236}">
                <a16:creationId xmlns:a16="http://schemas.microsoft.com/office/drawing/2014/main" id="{8324065E-E64E-484D-84AE-BB73D056C9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7" y="3064931"/>
            <a:ext cx="8293042" cy="2488568"/>
          </a:xfrm>
          <a:prstGeom prst="rect">
            <a:avLst/>
          </a:prstGeom>
          <a:solidFill>
            <a:srgbClr val="000001">
              <a:alpha val="75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3C3CC71-1FB4-4B95-BD1C-36E9A5674A13}"/>
              </a:ext>
            </a:extLst>
          </p:cNvPr>
          <p:cNvSpPr>
            <a:spLocks noGrp="1"/>
          </p:cNvSpPr>
          <p:nvPr>
            <p:ph type="title"/>
          </p:nvPr>
        </p:nvSpPr>
        <p:spPr>
          <a:xfrm>
            <a:off x="1300526" y="3546341"/>
            <a:ext cx="6829044" cy="1112621"/>
          </a:xfrm>
        </p:spPr>
        <p:txBody>
          <a:bodyPr vert="horz" lIns="91440" tIns="45720" rIns="91440" bIns="0" rtlCol="0" anchor="b">
            <a:normAutofit/>
          </a:bodyPr>
          <a:lstStyle/>
          <a:p>
            <a:pPr algn="r"/>
            <a:r>
              <a:rPr lang="en-US" sz="3700" dirty="0">
                <a:solidFill>
                  <a:srgbClr val="FFFFFE"/>
                </a:solidFill>
              </a:rPr>
              <a:t>Recap…How can we help you?</a:t>
            </a:r>
          </a:p>
        </p:txBody>
      </p:sp>
      <p:pic>
        <p:nvPicPr>
          <p:cNvPr id="98" name="Picture 97">
            <a:extLst>
              <a:ext uri="{FF2B5EF4-FFF2-40B4-BE49-F238E27FC236}">
                <a16:creationId xmlns:a16="http://schemas.microsoft.com/office/drawing/2014/main" id="{4B0E1570-C6E8-49B6-A377-07EB44A368D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duotone>
              <a:schemeClr val="accent1">
                <a:shade val="45000"/>
                <a:satMod val="135000"/>
              </a:schemeClr>
              <a:prstClr val="white"/>
            </a:duotone>
            <a:extLst>
              <a:ext uri="{28A0092B-C50C-407E-A947-70E740481C1C}">
                <a14:useLocalDpi xmlns:a14="http://schemas.microsoft.com/office/drawing/2010/main" val="0"/>
              </a:ext>
            </a:extLst>
          </a:blip>
          <a:srcRect l="-116" t="474" r="40448" b="36564"/>
          <a:stretch/>
        </p:blipFill>
        <p:spPr>
          <a:xfrm>
            <a:off x="1326432" y="3227912"/>
            <a:ext cx="6803136" cy="155448"/>
          </a:xfrm>
          <a:prstGeom prst="rect">
            <a:avLst/>
          </a:prstGeom>
          <a:noFill/>
          <a:ln>
            <a:noFill/>
          </a:ln>
        </p:spPr>
      </p:pic>
    </p:spTree>
    <p:extLst>
      <p:ext uri="{BB962C8B-B14F-4D97-AF65-F5344CB8AC3E}">
        <p14:creationId xmlns:p14="http://schemas.microsoft.com/office/powerpoint/2010/main" val="302490348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0" name="Rectangle 25">
            <a:extLst>
              <a:ext uri="{FF2B5EF4-FFF2-40B4-BE49-F238E27FC236}">
                <a16:creationId xmlns:a16="http://schemas.microsoft.com/office/drawing/2014/main" id="{C6870151-9189-4C3A-8379-EF3D95827A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picture containing letter&#10;&#10;Description automatically generated">
            <a:extLst>
              <a:ext uri="{FF2B5EF4-FFF2-40B4-BE49-F238E27FC236}">
                <a16:creationId xmlns:a16="http://schemas.microsoft.com/office/drawing/2014/main" id="{F88888DF-1E46-4F39-A36A-E8C24425951F}"/>
              </a:ext>
            </a:extLst>
          </p:cNvPr>
          <p:cNvPicPr>
            <a:picLocks noChangeAspect="1"/>
          </p:cNvPicPr>
          <p:nvPr/>
        </p:nvPicPr>
        <p:blipFill rotWithShape="1">
          <a:blip r:embed="rId2">
            <a:alphaModFix amt="50000"/>
            <a:grayscl/>
          </a:blip>
          <a:srcRect t="5038" r="-1" b="10690"/>
          <a:stretch/>
        </p:blipFill>
        <p:spPr>
          <a:xfrm>
            <a:off x="2" y="10"/>
            <a:ext cx="12191695" cy="6857990"/>
          </a:xfrm>
          <a:prstGeom prst="rect">
            <a:avLst/>
          </a:prstGeom>
        </p:spPr>
      </p:pic>
      <p:sp>
        <p:nvSpPr>
          <p:cNvPr id="41" name="Slide Number Placeholder 7">
            <a:extLst>
              <a:ext uri="{FF2B5EF4-FFF2-40B4-BE49-F238E27FC236}">
                <a16:creationId xmlns:a16="http://schemas.microsoft.com/office/drawing/2014/main" id="{123EA69C-102A-4DD0-9547-05DCD271D159}"/>
              </a:ext>
              <a:ext uri="{C183D7F6-B498-43B3-948B-1728B52AA6E4}">
                <adec:decorative xmlns:adec="http://schemas.microsoft.com/office/drawing/2017/decorative" val="1"/>
              </a:ext>
            </a:extLst>
          </p:cNvPr>
          <p:cNvSpPr txBox="1">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12301" y="443732"/>
            <a:ext cx="811019" cy="503578"/>
          </a:xfrm>
          <a:prstGeom prst="rect">
            <a:avLst/>
          </a:prstGeom>
        </p:spPr>
        <p:txBody>
          <a:bodyPr vert="horz" lIns="91440" tIns="45720" rIns="91440" bIns="45720" rtlCol="0" anchor="t"/>
          <a:lstStyle>
            <a:defPPr>
              <a:defRPr lang="en-US"/>
            </a:defPPr>
            <a:lvl1pPr marL="0" algn="r" defTabSz="457200" rtl="0" eaLnBrk="1" latinLnBrk="0" hangingPunct="1">
              <a:defRPr sz="2800" kern="1200">
                <a:solidFill>
                  <a:schemeClr val="accent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dirty="0"/>
          </a:p>
        </p:txBody>
      </p:sp>
      <p:sp>
        <p:nvSpPr>
          <p:cNvPr id="42" name="Footer Placeholder 6">
            <a:extLst>
              <a:ext uri="{FF2B5EF4-FFF2-40B4-BE49-F238E27FC236}">
                <a16:creationId xmlns:a16="http://schemas.microsoft.com/office/drawing/2014/main" id="{6A862265-5CA3-4C40-8582-7534C3B03C2A}"/>
              </a:ext>
              <a:ext uri="{C183D7F6-B498-43B3-948B-1728B52AA6E4}">
                <adec:decorative xmlns:adec="http://schemas.microsoft.com/office/drawing/2017/decorative" val="1"/>
              </a:ext>
            </a:extLst>
          </p:cNvPr>
          <p:cNvSpPr txBox="1">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76636" y="540921"/>
            <a:ext cx="4973915" cy="309201"/>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dirty="0">
              <a:solidFill>
                <a:schemeClr val="tx1"/>
              </a:solidFill>
            </a:endParaRPr>
          </a:p>
        </p:txBody>
      </p:sp>
      <p:sp>
        <p:nvSpPr>
          <p:cNvPr id="43" name="Rectangle 31">
            <a:extLst>
              <a:ext uri="{FF2B5EF4-FFF2-40B4-BE49-F238E27FC236}">
                <a16:creationId xmlns:a16="http://schemas.microsoft.com/office/drawing/2014/main" id="{600EF80B-0391-4082-9AF5-F15B091B4C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193800"/>
            <a:ext cx="12192000" cy="5664199"/>
          </a:xfrm>
          <a:prstGeom prst="rect">
            <a:avLst/>
          </a:prstGeom>
          <a:gradFill flip="none" rotWithShape="1">
            <a:gsLst>
              <a:gs pos="0">
                <a:schemeClr val="bg2">
                  <a:lumMod val="87000"/>
                  <a:alpha val="4000"/>
                </a:schemeClr>
              </a:gs>
              <a:gs pos="100000">
                <a:schemeClr val="bg2">
                  <a:lumMod val="95000"/>
                  <a:lumOff val="500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sp>
        <p:nvSpPr>
          <p:cNvPr id="2" name="Title 1">
            <a:extLst>
              <a:ext uri="{FF2B5EF4-FFF2-40B4-BE49-F238E27FC236}">
                <a16:creationId xmlns:a16="http://schemas.microsoft.com/office/drawing/2014/main" id="{591999D4-3781-41AC-9611-66A6A6226469}"/>
              </a:ext>
            </a:extLst>
          </p:cNvPr>
          <p:cNvSpPr>
            <a:spLocks noGrp="1"/>
          </p:cNvSpPr>
          <p:nvPr>
            <p:ph type="title"/>
          </p:nvPr>
        </p:nvSpPr>
        <p:spPr>
          <a:xfrm>
            <a:off x="1130271" y="1193800"/>
            <a:ext cx="3193050" cy="4699000"/>
          </a:xfrm>
        </p:spPr>
        <p:txBody>
          <a:bodyPr anchor="ctr">
            <a:normAutofit/>
          </a:bodyPr>
          <a:lstStyle/>
          <a:p>
            <a:r>
              <a:rPr lang="en-US"/>
              <a:t>Media Relations</a:t>
            </a:r>
          </a:p>
        </p:txBody>
      </p:sp>
      <p:pic>
        <p:nvPicPr>
          <p:cNvPr id="44" name="Picture 33">
            <a:extLst>
              <a:ext uri="{FF2B5EF4-FFF2-40B4-BE49-F238E27FC236}">
                <a16:creationId xmlns:a16="http://schemas.microsoft.com/office/drawing/2014/main" id="{B7438D12-0AE8-484F-B876-9E855987DC5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duotone>
              <a:schemeClr val="accent1">
                <a:shade val="45000"/>
                <a:satMod val="135000"/>
              </a:schemeClr>
              <a:prstClr val="white"/>
            </a:duotone>
            <a:extLst>
              <a:ext uri="{28A0092B-C50C-407E-A947-70E740481C1C}">
                <a14:useLocalDpi xmlns:a14="http://schemas.microsoft.com/office/drawing/2010/main" val="0"/>
              </a:ext>
            </a:extLst>
          </a:blip>
          <a:srcRect l="-116" t="474" r="66353" b="36564"/>
          <a:stretch/>
        </p:blipFill>
        <p:spPr>
          <a:xfrm rot="16200000">
            <a:off x="2735573" y="3465576"/>
            <a:ext cx="3849624" cy="155448"/>
          </a:xfrm>
          <a:prstGeom prst="rect">
            <a:avLst/>
          </a:prstGeom>
          <a:noFill/>
          <a:ln>
            <a:noFill/>
          </a:ln>
        </p:spPr>
      </p:pic>
      <p:sp>
        <p:nvSpPr>
          <p:cNvPr id="3" name="Content Placeholder 2">
            <a:extLst>
              <a:ext uri="{FF2B5EF4-FFF2-40B4-BE49-F238E27FC236}">
                <a16:creationId xmlns:a16="http://schemas.microsoft.com/office/drawing/2014/main" id="{BF3F5CA2-6965-4535-9326-252E84C3954E}"/>
              </a:ext>
            </a:extLst>
          </p:cNvPr>
          <p:cNvSpPr>
            <a:spLocks noGrp="1"/>
          </p:cNvSpPr>
          <p:nvPr>
            <p:ph idx="1"/>
          </p:nvPr>
        </p:nvSpPr>
        <p:spPr>
          <a:xfrm>
            <a:off x="4976636" y="1193800"/>
            <a:ext cx="6085091" cy="4699000"/>
          </a:xfrm>
        </p:spPr>
        <p:txBody>
          <a:bodyPr anchor="ctr">
            <a:normAutofit/>
          </a:bodyPr>
          <a:lstStyle/>
          <a:p>
            <a:pPr lvl="1"/>
            <a:r>
              <a:rPr lang="en-US"/>
              <a:t>Write press releases.</a:t>
            </a:r>
          </a:p>
          <a:p>
            <a:pPr lvl="1"/>
            <a:r>
              <a:rPr lang="en-US"/>
              <a:t>Connect with reporters.</a:t>
            </a:r>
          </a:p>
          <a:p>
            <a:pPr lvl="1"/>
            <a:r>
              <a:rPr lang="en-US"/>
              <a:t>Facilitate media calls.</a:t>
            </a:r>
          </a:p>
          <a:p>
            <a:pPr lvl="1"/>
            <a:r>
              <a:rPr lang="en-US"/>
              <a:t>Issue media advisories. </a:t>
            </a:r>
          </a:p>
          <a:p>
            <a:pPr lvl="1"/>
            <a:r>
              <a:rPr lang="en-US"/>
              <a:t>Provide media toolkits (talking points, videos, photos, social media content, web content, blogs).</a:t>
            </a:r>
          </a:p>
        </p:txBody>
      </p:sp>
      <p:sp>
        <p:nvSpPr>
          <p:cNvPr id="45" name="Date Placeholder 1">
            <a:extLst>
              <a:ext uri="{FF2B5EF4-FFF2-40B4-BE49-F238E27FC236}">
                <a16:creationId xmlns:a16="http://schemas.microsoft.com/office/drawing/2014/main" id="{3FBF03E8-C602-4192-9C52-F84B29FDCC88}"/>
              </a:ext>
              <a:ext uri="{C183D7F6-B498-43B3-948B-1728B52AA6E4}">
                <adec:decorative xmlns:adec="http://schemas.microsoft.com/office/drawing/2017/decorative" val="1"/>
              </a:ext>
            </a:extLst>
          </p:cNvPr>
          <p:cNvSpPr txBox="1">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723229" y="6007878"/>
            <a:ext cx="3500715" cy="309201"/>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dirty="0">
              <a:solidFill>
                <a:schemeClr val="tx1"/>
              </a:solidFill>
            </a:endParaRPr>
          </a:p>
        </p:txBody>
      </p:sp>
    </p:spTree>
    <p:extLst>
      <p:ext uri="{BB962C8B-B14F-4D97-AF65-F5344CB8AC3E}">
        <p14:creationId xmlns:p14="http://schemas.microsoft.com/office/powerpoint/2010/main" val="529942943"/>
      </p:ext>
    </p:extLst>
  </p:cSld>
  <p:clrMapOvr>
    <a:overrideClrMapping bg1="dk1" tx1="lt1" bg2="dk2" tx2="lt2" accent1="accent1" accent2="accent2" accent3="accent3" accent4="accent4" accent5="accent5" accent6="accent6" hlink="hlink" folHlink="folHlink"/>
  </p:clrMapOvr>
</p:sld>
</file>

<file path=ppt/slides/slide36.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4000"/>
                <a:satMod val="80000"/>
                <a:lumMod val="106000"/>
              </a:schemeClr>
            </a:gs>
            <a:gs pos="100000">
              <a:schemeClr val="bg1">
                <a:shade val="80000"/>
                <a:lumMod val="108000"/>
              </a:schemeClr>
            </a:gs>
          </a:gsLst>
          <a:path path="circle">
            <a:fillToRect l="43000" r="43000" b="100000"/>
          </a:path>
        </a:gradFill>
        <a:effectLst/>
      </p:bgPr>
    </p:bg>
    <p:spTree>
      <p:nvGrpSpPr>
        <p:cNvPr id="1" name=""/>
        <p:cNvGrpSpPr/>
        <p:nvPr/>
      </p:nvGrpSpPr>
      <p:grpSpPr>
        <a:xfrm>
          <a:off x="0" y="0"/>
          <a:ext cx="0" cy="0"/>
          <a:chOff x="0" y="0"/>
          <a:chExt cx="0" cy="0"/>
        </a:xfrm>
      </p:grpSpPr>
      <p:sp useBgFill="1">
        <p:nvSpPr>
          <p:cNvPr id="86" name="Rectangle 85">
            <a:extLst>
              <a:ext uri="{FF2B5EF4-FFF2-40B4-BE49-F238E27FC236}">
                <a16:creationId xmlns:a16="http://schemas.microsoft.com/office/drawing/2014/main" id="{F545E06B-29C0-4F08-9F61-140CD1A7A7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Rectangle 87">
            <a:extLst>
              <a:ext uri="{FF2B5EF4-FFF2-40B4-BE49-F238E27FC236}">
                <a16:creationId xmlns:a16="http://schemas.microsoft.com/office/drawing/2014/main" id="{66E54A31-B091-4774-BDD5-9F726783EA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2" name="Title 1">
            <a:extLst>
              <a:ext uri="{FF2B5EF4-FFF2-40B4-BE49-F238E27FC236}">
                <a16:creationId xmlns:a16="http://schemas.microsoft.com/office/drawing/2014/main" id="{F7EE9F73-D7F4-4363-AEA1-22C4A097C75B}"/>
              </a:ext>
            </a:extLst>
          </p:cNvPr>
          <p:cNvSpPr>
            <a:spLocks noGrp="1"/>
          </p:cNvSpPr>
          <p:nvPr>
            <p:ph type="title"/>
          </p:nvPr>
        </p:nvSpPr>
        <p:spPr>
          <a:xfrm>
            <a:off x="1451579" y="2303047"/>
            <a:ext cx="3272093" cy="2674198"/>
          </a:xfrm>
        </p:spPr>
        <p:txBody>
          <a:bodyPr anchor="t">
            <a:normAutofit/>
          </a:bodyPr>
          <a:lstStyle/>
          <a:p>
            <a:r>
              <a:rPr lang="en-US" dirty="0"/>
              <a:t>Provide expertise</a:t>
            </a:r>
          </a:p>
        </p:txBody>
      </p:sp>
      <p:cxnSp>
        <p:nvCxnSpPr>
          <p:cNvPr id="90" name="Straight Connector 89">
            <a:extLst>
              <a:ext uri="{FF2B5EF4-FFF2-40B4-BE49-F238E27FC236}">
                <a16:creationId xmlns:a16="http://schemas.microsoft.com/office/drawing/2014/main" id="{424E0E46-9D8A-46BA-8EF9-FC43A7EE7AE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451579" y="2146542"/>
            <a:ext cx="3272094" cy="0"/>
          </a:xfrm>
          <a:prstGeom prst="line">
            <a:avLst/>
          </a:prstGeom>
          <a:ln w="31750"/>
        </p:spPr>
        <p:style>
          <a:lnRef idx="3">
            <a:schemeClr val="accent1"/>
          </a:lnRef>
          <a:fillRef idx="0">
            <a:schemeClr val="accent1"/>
          </a:fillRef>
          <a:effectRef idx="2">
            <a:schemeClr val="accent1"/>
          </a:effectRef>
          <a:fontRef idx="minor">
            <a:schemeClr val="tx1"/>
          </a:fontRef>
        </p:style>
      </p:cxnSp>
      <p:sp>
        <p:nvSpPr>
          <p:cNvPr id="92" name="Title 1">
            <a:extLst>
              <a:ext uri="{FF2B5EF4-FFF2-40B4-BE49-F238E27FC236}">
                <a16:creationId xmlns:a16="http://schemas.microsoft.com/office/drawing/2014/main" id="{565909D0-D2D2-46A8-8332-49E6173A4B33}"/>
              </a:ext>
              <a:ext uri="{C183D7F6-B498-43B3-948B-1728B52AA6E4}">
                <adec:decorative xmlns:adec="http://schemas.microsoft.com/office/drawing/2017/decorative" val="1"/>
              </a:ext>
            </a:extLst>
          </p:cNvPr>
          <p:cNvSpPr txBox="1">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51580" y="3122496"/>
            <a:ext cx="3530157" cy="1049235"/>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3200" b="0" i="0" kern="1200" cap="all">
                <a:solidFill>
                  <a:schemeClr val="tx1"/>
                </a:solidFill>
                <a:effectLst/>
                <a:latin typeface="+mj-lt"/>
                <a:ea typeface="+mj-ea"/>
                <a:cs typeface="+mj-cs"/>
              </a:defRPr>
            </a:lvl1pPr>
          </a:lstStyle>
          <a:p>
            <a:endParaRPr lang="en-US" dirty="0"/>
          </a:p>
        </p:txBody>
      </p:sp>
      <p:cxnSp>
        <p:nvCxnSpPr>
          <p:cNvPr id="94" name="Straight Connector 93">
            <a:extLst>
              <a:ext uri="{FF2B5EF4-FFF2-40B4-BE49-F238E27FC236}">
                <a16:creationId xmlns:a16="http://schemas.microsoft.com/office/drawing/2014/main" id="{F3D2EAFB-E46A-4A8C-9E83-AF5286317C1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pic>
        <p:nvPicPr>
          <p:cNvPr id="96" name="Picture 95">
            <a:extLst>
              <a:ext uri="{FF2B5EF4-FFF2-40B4-BE49-F238E27FC236}">
                <a16:creationId xmlns:a16="http://schemas.microsoft.com/office/drawing/2014/main" id="{AFEA4BCF-1CF9-4959-A2D8-A97926D25B8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t="1538" b="-1538"/>
          <a:stretch/>
        </p:blipFill>
        <p:spPr>
          <a:xfrm>
            <a:off x="0" y="6119336"/>
            <a:ext cx="12192000" cy="742950"/>
          </a:xfrm>
          <a:prstGeom prst="rect">
            <a:avLst/>
          </a:prstGeom>
        </p:spPr>
      </p:pic>
      <p:graphicFrame>
        <p:nvGraphicFramePr>
          <p:cNvPr id="5" name="Content Placeholder 2">
            <a:extLst>
              <a:ext uri="{FF2B5EF4-FFF2-40B4-BE49-F238E27FC236}">
                <a16:creationId xmlns:a16="http://schemas.microsoft.com/office/drawing/2014/main" id="{DAE8087A-4715-4FA3-B967-ABE1C4E78057}"/>
              </a:ext>
            </a:extLst>
          </p:cNvPr>
          <p:cNvGraphicFramePr>
            <a:graphicFrameLocks noGrp="1"/>
          </p:cNvGraphicFramePr>
          <p:nvPr>
            <p:ph idx="1"/>
            <p:extLst>
              <p:ext uri="{D42A27DB-BD31-4B8C-83A1-F6EECF244321}">
                <p14:modId xmlns:p14="http://schemas.microsoft.com/office/powerpoint/2010/main" val="124186925"/>
              </p:ext>
            </p:extLst>
          </p:nvPr>
        </p:nvGraphicFramePr>
        <p:xfrm>
          <a:off x="5141913" y="803275"/>
          <a:ext cx="5913437" cy="46370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69554543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4000"/>
                <a:satMod val="80000"/>
                <a:lumMod val="106000"/>
              </a:schemeClr>
            </a:gs>
            <a:gs pos="100000">
              <a:schemeClr val="bg1">
                <a:shade val="80000"/>
                <a:lumMod val="108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ABDFD3-8975-4A13-8A64-6437B78F70BA}"/>
              </a:ext>
            </a:extLst>
          </p:cNvPr>
          <p:cNvSpPr>
            <a:spLocks noGrp="1"/>
          </p:cNvSpPr>
          <p:nvPr>
            <p:ph type="title"/>
          </p:nvPr>
        </p:nvSpPr>
        <p:spPr>
          <a:xfrm>
            <a:off x="1130270" y="953324"/>
            <a:ext cx="9603275" cy="1049235"/>
          </a:xfrm>
        </p:spPr>
        <p:txBody>
          <a:bodyPr>
            <a:normAutofit/>
          </a:bodyPr>
          <a:lstStyle/>
          <a:p>
            <a:r>
              <a:rPr lang="en-US" dirty="0"/>
              <a:t>Promotions</a:t>
            </a:r>
          </a:p>
        </p:txBody>
      </p:sp>
      <p:grpSp>
        <p:nvGrpSpPr>
          <p:cNvPr id="25" name="Group 24">
            <a:extLst>
              <a:ext uri="{FF2B5EF4-FFF2-40B4-BE49-F238E27FC236}">
                <a16:creationId xmlns:a16="http://schemas.microsoft.com/office/drawing/2014/main" id="{D6327E7C-F826-4FDB-B226-CE6F6DD2A77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1448" y="2158175"/>
            <a:ext cx="4943029" cy="3308170"/>
            <a:chOff x="7807230" y="2012810"/>
            <a:chExt cx="3251252" cy="3459865"/>
          </a:xfrm>
        </p:grpSpPr>
        <p:sp>
          <p:nvSpPr>
            <p:cNvPr id="26" name="Rectangle 25">
              <a:extLst>
                <a:ext uri="{FF2B5EF4-FFF2-40B4-BE49-F238E27FC236}">
                  <a16:creationId xmlns:a16="http://schemas.microsoft.com/office/drawing/2014/main" id="{A97846E1-463A-4033-B562-802AA721FE1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07230" y="2012810"/>
              <a:ext cx="3251252" cy="3459865"/>
            </a:xfrm>
            <a:prstGeom prst="rect">
              <a:avLst/>
            </a:prstGeom>
            <a:gradFill>
              <a:gsLst>
                <a:gs pos="0">
                  <a:srgbClr val="000001"/>
                </a:gs>
                <a:gs pos="100000">
                  <a:srgbClr val="191919"/>
                </a:gs>
              </a:gsLst>
            </a:gradFill>
            <a:ln w="76200" cmpd="sng">
              <a:noFill/>
              <a:miter lim="800000"/>
            </a:ln>
            <a:effectLst>
              <a:outerShdw blurRad="127000" dist="1905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EA060861-366E-4FE4-9E52-2AD6D678246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07231" y="2026142"/>
              <a:ext cx="3251250" cy="3440203"/>
            </a:xfrm>
            <a:prstGeom prst="rect">
              <a:avLst/>
            </a:prstGeom>
            <a:gradFill>
              <a:gsLst>
                <a:gs pos="0">
                  <a:srgbClr val="DADADA"/>
                </a:gs>
                <a:gs pos="100000">
                  <a:srgbClr val="FFFFFE"/>
                </a:gs>
              </a:gsLst>
              <a:lin ang="16200000" scaled="0"/>
            </a:gradFill>
            <a:ln w="762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w="38100" h="38100" prst="relaxedInse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6" name="Picture 5" descr="A person and person looking at a piece of paper&#10;&#10;Description automatically generated with medium confidence">
            <a:extLst>
              <a:ext uri="{FF2B5EF4-FFF2-40B4-BE49-F238E27FC236}">
                <a16:creationId xmlns:a16="http://schemas.microsoft.com/office/drawing/2014/main" id="{4C6CD808-81C9-4E1E-970E-BB0AC8652720}"/>
              </a:ext>
            </a:extLst>
          </p:cNvPr>
          <p:cNvPicPr>
            <a:picLocks noChangeAspect="1"/>
          </p:cNvPicPr>
          <p:nvPr/>
        </p:nvPicPr>
        <p:blipFill rotWithShape="1">
          <a:blip r:embed="rId2"/>
          <a:srcRect r="3" b="3122"/>
          <a:stretch/>
        </p:blipFill>
        <p:spPr>
          <a:xfrm>
            <a:off x="1306879" y="2314897"/>
            <a:ext cx="4613872" cy="2983696"/>
          </a:xfrm>
          <a:prstGeom prst="rect">
            <a:avLst/>
          </a:prstGeom>
        </p:spPr>
      </p:pic>
      <p:graphicFrame>
        <p:nvGraphicFramePr>
          <p:cNvPr id="5" name="Content Placeholder 2">
            <a:extLst>
              <a:ext uri="{FF2B5EF4-FFF2-40B4-BE49-F238E27FC236}">
                <a16:creationId xmlns:a16="http://schemas.microsoft.com/office/drawing/2014/main" id="{7BF2BF80-7DCD-4973-BFD6-517D67416E30}"/>
              </a:ext>
            </a:extLst>
          </p:cNvPr>
          <p:cNvGraphicFramePr>
            <a:graphicFrameLocks noGrp="1"/>
          </p:cNvGraphicFramePr>
          <p:nvPr>
            <p:ph idx="1"/>
            <p:extLst>
              <p:ext uri="{D42A27DB-BD31-4B8C-83A1-F6EECF244321}">
                <p14:modId xmlns:p14="http://schemas.microsoft.com/office/powerpoint/2010/main" val="1654976441"/>
              </p:ext>
            </p:extLst>
          </p:nvPr>
        </p:nvGraphicFramePr>
        <p:xfrm>
          <a:off x="6574477" y="2158175"/>
          <a:ext cx="4158849" cy="330817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66697584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4000"/>
                <a:satMod val="80000"/>
                <a:lumMod val="106000"/>
              </a:schemeClr>
            </a:gs>
            <a:gs pos="100000">
              <a:schemeClr val="bg1">
                <a:shade val="80000"/>
                <a:lumMod val="108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63EE45-AB5E-4978-96C7-2A5CFFDE27C1}"/>
              </a:ext>
            </a:extLst>
          </p:cNvPr>
          <p:cNvSpPr>
            <a:spLocks noGrp="1"/>
          </p:cNvSpPr>
          <p:nvPr>
            <p:ph type="title"/>
          </p:nvPr>
        </p:nvSpPr>
        <p:spPr>
          <a:xfrm>
            <a:off x="1130270" y="953324"/>
            <a:ext cx="9603275" cy="1049235"/>
          </a:xfrm>
        </p:spPr>
        <p:txBody>
          <a:bodyPr>
            <a:normAutofit/>
          </a:bodyPr>
          <a:lstStyle/>
          <a:p>
            <a:r>
              <a:rPr lang="en-US" dirty="0"/>
              <a:t>How can you help us?</a:t>
            </a:r>
          </a:p>
        </p:txBody>
      </p:sp>
      <p:graphicFrame>
        <p:nvGraphicFramePr>
          <p:cNvPr id="5" name="Content Placeholder 2">
            <a:extLst>
              <a:ext uri="{FF2B5EF4-FFF2-40B4-BE49-F238E27FC236}">
                <a16:creationId xmlns:a16="http://schemas.microsoft.com/office/drawing/2014/main" id="{489AD64B-B5D6-463F-A1C9-544695249BD7}"/>
              </a:ext>
            </a:extLst>
          </p:cNvPr>
          <p:cNvGraphicFramePr>
            <a:graphicFrameLocks noGrp="1"/>
          </p:cNvGraphicFramePr>
          <p:nvPr>
            <p:ph idx="1"/>
            <p:extLst>
              <p:ext uri="{D42A27DB-BD31-4B8C-83A1-F6EECF244321}">
                <p14:modId xmlns:p14="http://schemas.microsoft.com/office/powerpoint/2010/main" val="2689819966"/>
              </p:ext>
            </p:extLst>
          </p:nvPr>
        </p:nvGraphicFramePr>
        <p:xfrm>
          <a:off x="1130300" y="2502076"/>
          <a:ext cx="9602788" cy="296368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51152199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7DBA0D-101D-43C2-A86D-0537E2AE2D95}"/>
              </a:ext>
            </a:extLst>
          </p:cNvPr>
          <p:cNvSpPr>
            <a:spLocks noGrp="1"/>
          </p:cNvSpPr>
          <p:nvPr>
            <p:ph type="title"/>
          </p:nvPr>
        </p:nvSpPr>
        <p:spPr/>
        <p:txBody>
          <a:bodyPr/>
          <a:lstStyle/>
          <a:p>
            <a:r>
              <a:rPr lang="en-US" dirty="0"/>
              <a:t>Questions? </a:t>
            </a:r>
          </a:p>
        </p:txBody>
      </p:sp>
      <p:sp>
        <p:nvSpPr>
          <p:cNvPr id="3" name="Content Placeholder 2">
            <a:extLst>
              <a:ext uri="{FF2B5EF4-FFF2-40B4-BE49-F238E27FC236}">
                <a16:creationId xmlns:a16="http://schemas.microsoft.com/office/drawing/2014/main" id="{4A0240E5-190C-4316-AF1A-2B8CD1EDE9F2}"/>
              </a:ext>
            </a:extLst>
          </p:cNvPr>
          <p:cNvSpPr>
            <a:spLocks noGrp="1"/>
          </p:cNvSpPr>
          <p:nvPr>
            <p:ph idx="1"/>
          </p:nvPr>
        </p:nvSpPr>
        <p:spPr/>
        <p:txBody>
          <a:bodyPr/>
          <a:lstStyle/>
          <a:p>
            <a:r>
              <a:rPr lang="en-US" dirty="0"/>
              <a:t>Rachel Felver, Communications Director</a:t>
            </a:r>
          </a:p>
          <a:p>
            <a:pPr lvl="1"/>
            <a:r>
              <a:rPr lang="en-US" dirty="0"/>
              <a:t>Alliance for the Chesapeake Bay</a:t>
            </a:r>
          </a:p>
          <a:p>
            <a:pPr lvl="1"/>
            <a:r>
              <a:rPr lang="en-US" dirty="0">
                <a:hlinkClick r:id="rId2"/>
              </a:rPr>
              <a:t>rfelver@chesapeakebay.net</a:t>
            </a:r>
            <a:r>
              <a:rPr lang="en-US" dirty="0"/>
              <a:t> </a:t>
            </a:r>
          </a:p>
          <a:p>
            <a:endParaRPr lang="en-US" dirty="0"/>
          </a:p>
          <a:p>
            <a:r>
              <a:rPr lang="en-US" dirty="0"/>
              <a:t>Caitlyn Johnstone, Communications and Outreach Specialist</a:t>
            </a:r>
          </a:p>
          <a:p>
            <a:pPr lvl="1"/>
            <a:r>
              <a:rPr lang="en-US" dirty="0"/>
              <a:t>Alliance for the Chesapeake Bay</a:t>
            </a:r>
          </a:p>
          <a:p>
            <a:pPr lvl="1"/>
            <a:r>
              <a:rPr lang="en-US" dirty="0">
                <a:hlinkClick r:id="rId3"/>
              </a:rPr>
              <a:t>cjohnstone@chesapeakebay.net</a:t>
            </a:r>
            <a:r>
              <a:rPr lang="en-US" dirty="0"/>
              <a:t> </a:t>
            </a:r>
          </a:p>
        </p:txBody>
      </p:sp>
    </p:spTree>
    <p:extLst>
      <p:ext uri="{BB962C8B-B14F-4D97-AF65-F5344CB8AC3E}">
        <p14:creationId xmlns:p14="http://schemas.microsoft.com/office/powerpoint/2010/main" val="268057906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FC5398-C628-478A-822A-BE6CBC51559B}"/>
              </a:ext>
            </a:extLst>
          </p:cNvPr>
          <p:cNvSpPr>
            <a:spLocks noGrp="1"/>
          </p:cNvSpPr>
          <p:nvPr>
            <p:ph type="ctrTitle"/>
          </p:nvPr>
        </p:nvSpPr>
        <p:spPr>
          <a:xfrm>
            <a:off x="7970634" y="430559"/>
            <a:ext cx="3511233" cy="3779995"/>
          </a:xfrm>
        </p:spPr>
        <p:txBody>
          <a:bodyPr anchor="ctr">
            <a:normAutofit/>
          </a:bodyPr>
          <a:lstStyle/>
          <a:p>
            <a:r>
              <a:rPr lang="en-US" sz="4000" dirty="0">
                <a:latin typeface="Calibri Light" panose="020F0302020204030204" pitchFamily="34" charset="0"/>
                <a:cs typeface="Calibri Light" panose="020F0302020204030204" pitchFamily="34" charset="0"/>
              </a:rPr>
              <a:t>I</a:t>
            </a:r>
            <a:r>
              <a:rPr lang="en-US" sz="4000" dirty="0">
                <a:solidFill>
                  <a:schemeClr val="tx1"/>
                </a:solidFill>
                <a:latin typeface="Calibri Light" panose="020F0302020204030204" pitchFamily="34" charset="0"/>
                <a:cs typeface="Calibri Light" panose="020F0302020204030204" pitchFamily="34" charset="0"/>
              </a:rPr>
              <a:t>ntimate and Specific:</a:t>
            </a:r>
            <a:br>
              <a:rPr lang="en-US" sz="4000" dirty="0">
                <a:solidFill>
                  <a:schemeClr val="tx1"/>
                </a:solidFill>
                <a:latin typeface="Calibri Light" panose="020F0302020204030204" pitchFamily="34" charset="0"/>
                <a:cs typeface="Calibri Light" panose="020F0302020204030204" pitchFamily="34" charset="0"/>
              </a:rPr>
            </a:br>
            <a:r>
              <a:rPr lang="en-US" sz="4000" dirty="0">
                <a:solidFill>
                  <a:schemeClr val="tx1"/>
                </a:solidFill>
                <a:latin typeface="Calibri Light" panose="020F0302020204030204" pitchFamily="34" charset="0"/>
                <a:cs typeface="Calibri Light" panose="020F0302020204030204" pitchFamily="34" charset="0"/>
              </a:rPr>
              <a:t>CBP Fish Consumption Advisory </a:t>
            </a:r>
            <a:r>
              <a:rPr lang="en-US" sz="4000" dirty="0">
                <a:latin typeface="Calibri Light" panose="020F0302020204030204" pitchFamily="34" charset="0"/>
                <a:cs typeface="Calibri Light" panose="020F0302020204030204" pitchFamily="34" charset="0"/>
              </a:rPr>
              <a:t>P</a:t>
            </a:r>
            <a:r>
              <a:rPr lang="en-US" sz="4000" dirty="0">
                <a:solidFill>
                  <a:schemeClr val="tx1"/>
                </a:solidFill>
                <a:latin typeface="Calibri Light" panose="020F0302020204030204" pitchFamily="34" charset="0"/>
                <a:cs typeface="Calibri Light" panose="020F0302020204030204" pitchFamily="34" charset="0"/>
              </a:rPr>
              <a:t>roject</a:t>
            </a:r>
          </a:p>
        </p:txBody>
      </p:sp>
      <p:sp>
        <p:nvSpPr>
          <p:cNvPr id="3" name="Subtitle 2">
            <a:extLst>
              <a:ext uri="{FF2B5EF4-FFF2-40B4-BE49-F238E27FC236}">
                <a16:creationId xmlns:a16="http://schemas.microsoft.com/office/drawing/2014/main" id="{07730D41-D3A4-4CFC-91DC-62E6A5AE503B}"/>
              </a:ext>
            </a:extLst>
          </p:cNvPr>
          <p:cNvSpPr>
            <a:spLocks noGrp="1"/>
          </p:cNvSpPr>
          <p:nvPr>
            <p:ph type="subTitle" idx="1"/>
          </p:nvPr>
        </p:nvSpPr>
        <p:spPr>
          <a:xfrm>
            <a:off x="7970634" y="3922341"/>
            <a:ext cx="3788434" cy="1553373"/>
          </a:xfrm>
        </p:spPr>
        <p:txBody>
          <a:bodyPr anchor="t">
            <a:normAutofit lnSpcReduction="10000"/>
          </a:bodyPr>
          <a:lstStyle/>
          <a:p>
            <a:r>
              <a:rPr lang="en-US" sz="2000" dirty="0"/>
              <a:t>Communications assisted Toxic Contaminants Workgroup GIT funded project effort</a:t>
            </a:r>
          </a:p>
        </p:txBody>
      </p:sp>
      <p:sp>
        <p:nvSpPr>
          <p:cNvPr id="6" name="TextBox 5">
            <a:extLst>
              <a:ext uri="{FF2B5EF4-FFF2-40B4-BE49-F238E27FC236}">
                <a16:creationId xmlns:a16="http://schemas.microsoft.com/office/drawing/2014/main" id="{32F3F272-EC6A-468B-9F08-53B054703E50}"/>
              </a:ext>
            </a:extLst>
          </p:cNvPr>
          <p:cNvSpPr txBox="1"/>
          <p:nvPr/>
        </p:nvSpPr>
        <p:spPr>
          <a:xfrm>
            <a:off x="571530" y="1382286"/>
            <a:ext cx="6739999" cy="4093428"/>
          </a:xfrm>
          <a:prstGeom prst="rect">
            <a:avLst/>
          </a:prstGeom>
          <a:noFill/>
        </p:spPr>
        <p:txBody>
          <a:bodyPr wrap="square" rtlCol="0">
            <a:spAutoFit/>
          </a:bodyPr>
          <a:lstStyle/>
          <a:p>
            <a:pPr marL="285750" indent="-285750">
              <a:buFont typeface="Arial" panose="020B0604020202020204" pitchFamily="34" charset="0"/>
              <a:buChar char="•"/>
            </a:pPr>
            <a:r>
              <a:rPr lang="en-US" sz="2000" dirty="0">
                <a:latin typeface="Century Gothic" panose="020B0502020202020204" pitchFamily="34" charset="0"/>
                <a:cs typeface="Calibri Light" panose="020F0302020204030204" pitchFamily="34" charset="0"/>
              </a:rPr>
              <a:t>Goal Implementation Team (GIT) funding is provided by the CBP to tackle complex projects and forward action on goals and outcomes throughout the Chesapeake Bay watershed.</a:t>
            </a:r>
          </a:p>
          <a:p>
            <a:pPr marL="285750" indent="-285750">
              <a:buFont typeface="Arial" panose="020B0604020202020204" pitchFamily="34" charset="0"/>
              <a:buChar char="•"/>
            </a:pPr>
            <a:r>
              <a:rPr lang="en-US" sz="2000" dirty="0">
                <a:latin typeface="Century Gothic" panose="020B0502020202020204" pitchFamily="34" charset="0"/>
                <a:cs typeface="Calibri Light" panose="020F0302020204030204" pitchFamily="34" charset="0"/>
              </a:rPr>
              <a:t>Toxic Contaminants Workgroup.</a:t>
            </a:r>
          </a:p>
          <a:p>
            <a:pPr marL="285750" indent="-285750">
              <a:buFont typeface="Arial" panose="020B0604020202020204" pitchFamily="34" charset="0"/>
              <a:buChar char="•"/>
            </a:pPr>
            <a:r>
              <a:rPr lang="en-US" sz="2000" dirty="0">
                <a:latin typeface="Century Gothic" panose="020B0502020202020204" pitchFamily="34" charset="0"/>
                <a:cs typeface="Calibri Light" panose="020F0302020204030204" pitchFamily="34" charset="0"/>
              </a:rPr>
              <a:t>Diversity Workgroup.</a:t>
            </a:r>
          </a:p>
          <a:p>
            <a:pPr marL="285750" indent="-285750">
              <a:buFont typeface="Arial" panose="020B0604020202020204" pitchFamily="34" charset="0"/>
              <a:buChar char="•"/>
            </a:pPr>
            <a:r>
              <a:rPr lang="en-US" sz="2000" dirty="0">
                <a:latin typeface="Century Gothic" panose="020B0502020202020204" pitchFamily="34" charset="0"/>
                <a:cs typeface="Calibri Light" panose="020F0302020204030204" pitchFamily="34" charset="0"/>
              </a:rPr>
              <a:t>Tetra Tech (contractor)</a:t>
            </a:r>
          </a:p>
          <a:p>
            <a:pPr marL="285750" indent="-285750">
              <a:buFont typeface="Arial" panose="020B0604020202020204" pitchFamily="34" charset="0"/>
              <a:buChar char="•"/>
            </a:pPr>
            <a:r>
              <a:rPr lang="en-US" sz="2000" dirty="0">
                <a:latin typeface="Century Gothic" panose="020B0502020202020204" pitchFamily="34" charset="0"/>
                <a:cs typeface="Calibri Light" panose="020F0302020204030204" pitchFamily="34" charset="0"/>
              </a:rPr>
              <a:t>Environmental Protection Agency (EPA)</a:t>
            </a:r>
          </a:p>
          <a:p>
            <a:pPr marL="285750" indent="-285750">
              <a:buFont typeface="Arial" panose="020B0604020202020204" pitchFamily="34" charset="0"/>
              <a:buChar char="•"/>
            </a:pPr>
            <a:r>
              <a:rPr lang="en-US" sz="2000" dirty="0">
                <a:latin typeface="Century Gothic" panose="020B0502020202020204" pitchFamily="34" charset="0"/>
                <a:cs typeface="Calibri Light" panose="020F0302020204030204" pitchFamily="34" charset="0"/>
              </a:rPr>
              <a:t>D.C. Department of Energy &amp; Environment (DOEE)</a:t>
            </a:r>
          </a:p>
          <a:p>
            <a:pPr marL="285750" indent="-285750">
              <a:buFont typeface="Arial" panose="020B0604020202020204" pitchFamily="34" charset="0"/>
              <a:buChar char="•"/>
            </a:pPr>
            <a:r>
              <a:rPr lang="en-US" sz="2000" dirty="0">
                <a:latin typeface="Century Gothic" panose="020B0502020202020204" pitchFamily="34" charset="0"/>
                <a:cs typeface="Calibri Light" panose="020F0302020204030204" pitchFamily="34" charset="0"/>
              </a:rPr>
              <a:t>Chesapeake Research Consortium (CRC)</a:t>
            </a:r>
          </a:p>
          <a:p>
            <a:pPr marL="285750" indent="-285750">
              <a:buFont typeface="Arial" panose="020B0604020202020204" pitchFamily="34" charset="0"/>
              <a:buChar char="•"/>
            </a:pPr>
            <a:r>
              <a:rPr lang="en-US" sz="2000" dirty="0">
                <a:latin typeface="Century Gothic" panose="020B0502020202020204" pitchFamily="34" charset="0"/>
                <a:cs typeface="Calibri Light" panose="020F0302020204030204" pitchFamily="34" charset="0"/>
              </a:rPr>
              <a:t>VA Department of Environmental Quality (DEQ)</a:t>
            </a:r>
          </a:p>
          <a:p>
            <a:pPr marL="285750" indent="-285750">
              <a:buFont typeface="Arial" panose="020B0604020202020204" pitchFamily="34" charset="0"/>
              <a:buChar char="•"/>
            </a:pPr>
            <a:r>
              <a:rPr lang="en-US" sz="2000" dirty="0">
                <a:latin typeface="Century Gothic" panose="020B0502020202020204" pitchFamily="34" charset="0"/>
                <a:cs typeface="Calibri Light" panose="020F0302020204030204" pitchFamily="34" charset="0"/>
              </a:rPr>
              <a:t>National Park Service (NPS)</a:t>
            </a:r>
          </a:p>
          <a:p>
            <a:pPr marL="285750" indent="-285750">
              <a:buFont typeface="Arial" panose="020B0604020202020204" pitchFamily="34" charset="0"/>
              <a:buChar char="•"/>
            </a:pPr>
            <a:r>
              <a:rPr lang="en-US" sz="2000" dirty="0">
                <a:latin typeface="Century Gothic" panose="020B0502020202020204" pitchFamily="34" charset="0"/>
                <a:cs typeface="Calibri Light" panose="020F0302020204030204" pitchFamily="34" charset="0"/>
              </a:rPr>
              <a:t>CBP Communications Office.</a:t>
            </a:r>
          </a:p>
        </p:txBody>
      </p:sp>
    </p:spTree>
    <p:extLst>
      <p:ext uri="{BB962C8B-B14F-4D97-AF65-F5344CB8AC3E}">
        <p14:creationId xmlns:p14="http://schemas.microsoft.com/office/powerpoint/2010/main" val="116781002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4000"/>
                <a:satMod val="80000"/>
                <a:lumMod val="106000"/>
              </a:schemeClr>
            </a:gs>
            <a:gs pos="100000">
              <a:schemeClr val="bg1">
                <a:shade val="80000"/>
                <a:lumMod val="108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150EC9-7E7D-4648-AC38-2A7BCBFB2EF6}"/>
              </a:ext>
            </a:extLst>
          </p:cNvPr>
          <p:cNvSpPr>
            <a:spLocks noGrp="1"/>
          </p:cNvSpPr>
          <p:nvPr>
            <p:ph type="title"/>
          </p:nvPr>
        </p:nvSpPr>
        <p:spPr>
          <a:xfrm>
            <a:off x="1130270" y="953324"/>
            <a:ext cx="9603275" cy="1049235"/>
          </a:xfrm>
        </p:spPr>
        <p:txBody>
          <a:bodyPr vert="horz" lIns="91440" tIns="45720" rIns="91440" bIns="45720" rtlCol="0" anchor="t">
            <a:normAutofit/>
          </a:bodyPr>
          <a:lstStyle/>
          <a:p>
            <a:r>
              <a:rPr lang="en-US" dirty="0"/>
              <a:t>Fish Consumption Advisories</a:t>
            </a:r>
          </a:p>
        </p:txBody>
      </p:sp>
      <p:pic>
        <p:nvPicPr>
          <p:cNvPr id="6" name="Picture 5">
            <a:extLst>
              <a:ext uri="{FF2B5EF4-FFF2-40B4-BE49-F238E27FC236}">
                <a16:creationId xmlns:a16="http://schemas.microsoft.com/office/drawing/2014/main" id="{AD6C09B6-7D46-4A17-B3F2-38218CF648E7}"/>
              </a:ext>
            </a:extLst>
          </p:cNvPr>
          <p:cNvPicPr>
            <a:picLocks noChangeAspect="1"/>
          </p:cNvPicPr>
          <p:nvPr/>
        </p:nvPicPr>
        <p:blipFill rotWithShape="1">
          <a:blip r:embed="rId3"/>
          <a:srcRect t="349" r="3" b="2773"/>
          <a:stretch/>
        </p:blipFill>
        <p:spPr>
          <a:xfrm>
            <a:off x="1130270" y="2015155"/>
            <a:ext cx="4790481" cy="3097908"/>
          </a:xfrm>
          <a:prstGeom prst="rect">
            <a:avLst/>
          </a:prstGeom>
        </p:spPr>
      </p:pic>
      <p:sp>
        <p:nvSpPr>
          <p:cNvPr id="10" name="TextBox 2">
            <a:extLst>
              <a:ext uri="{FF2B5EF4-FFF2-40B4-BE49-F238E27FC236}">
                <a16:creationId xmlns:a16="http://schemas.microsoft.com/office/drawing/2014/main" id="{D6A0121C-E7F6-4BED-A72A-9FB103DA1EB1}"/>
              </a:ext>
            </a:extLst>
          </p:cNvPr>
          <p:cNvSpPr txBox="1"/>
          <p:nvPr/>
        </p:nvSpPr>
        <p:spPr>
          <a:xfrm>
            <a:off x="6401027" y="1648199"/>
            <a:ext cx="5501939" cy="4328123"/>
          </a:xfrm>
          <a:prstGeom prst="rect">
            <a:avLst/>
          </a:prstGeom>
        </p:spPr>
        <p:txBody>
          <a:bodyPr vert="horz" lIns="91440" tIns="45720" rIns="91440" bIns="45720" rtlCol="0" anchor="t">
            <a:normAutofit fontScale="92500" lnSpcReduction="10000"/>
          </a:bodyPr>
          <a:lstStyle/>
          <a:p>
            <a:pPr marL="285750" indent="-228600" defTabSz="914400">
              <a:lnSpc>
                <a:spcPct val="110000"/>
              </a:lnSpc>
              <a:spcAft>
                <a:spcPts val="600"/>
              </a:spcAft>
              <a:buClr>
                <a:schemeClr val="accent1"/>
              </a:buClr>
              <a:buSzPct val="100000"/>
              <a:buFont typeface="Arial" panose="020B0604020202020204" pitchFamily="34" charset="0"/>
              <a:buChar char="•"/>
            </a:pPr>
            <a:r>
              <a:rPr lang="en-US" sz="2000" dirty="0"/>
              <a:t>Mercury in the watershed</a:t>
            </a:r>
          </a:p>
          <a:p>
            <a:pPr marL="285750" indent="-228600" defTabSz="914400">
              <a:lnSpc>
                <a:spcPct val="110000"/>
              </a:lnSpc>
              <a:spcAft>
                <a:spcPts val="600"/>
              </a:spcAft>
              <a:buClr>
                <a:schemeClr val="accent1"/>
              </a:buClr>
              <a:buSzPct val="100000"/>
              <a:buFont typeface="Arial" panose="020B0604020202020204" pitchFamily="34" charset="0"/>
              <a:buChar char="•"/>
            </a:pPr>
            <a:r>
              <a:rPr lang="en-US" sz="2000" dirty="0"/>
              <a:t>Polychlorinated biphenyls (PCBs) in urban waterways</a:t>
            </a:r>
          </a:p>
          <a:p>
            <a:pPr marL="285750" indent="-228600" defTabSz="914400">
              <a:lnSpc>
                <a:spcPct val="110000"/>
              </a:lnSpc>
              <a:spcAft>
                <a:spcPts val="600"/>
              </a:spcAft>
              <a:buClr>
                <a:schemeClr val="accent1"/>
              </a:buClr>
              <a:buSzPct val="100000"/>
              <a:buFont typeface="Arial" panose="020B0604020202020204" pitchFamily="34" charset="0"/>
              <a:buChar char="•"/>
            </a:pPr>
            <a:r>
              <a:rPr lang="en-US" sz="2000" dirty="0"/>
              <a:t>Who is at risk?</a:t>
            </a:r>
          </a:p>
          <a:p>
            <a:pPr marL="285750" indent="-228600" defTabSz="914400">
              <a:lnSpc>
                <a:spcPct val="110000"/>
              </a:lnSpc>
              <a:spcAft>
                <a:spcPts val="600"/>
              </a:spcAft>
              <a:buClr>
                <a:schemeClr val="accent1"/>
              </a:buClr>
              <a:buSzPct val="100000"/>
              <a:buFont typeface="Arial" panose="020B0604020202020204" pitchFamily="34" charset="0"/>
              <a:buChar char="•"/>
            </a:pPr>
            <a:r>
              <a:rPr lang="en-US" sz="2000" dirty="0"/>
              <a:t>Environmental and food chain movement</a:t>
            </a:r>
          </a:p>
          <a:p>
            <a:pPr marL="285750" indent="-228600" defTabSz="914400">
              <a:lnSpc>
                <a:spcPct val="110000"/>
              </a:lnSpc>
              <a:spcAft>
                <a:spcPts val="600"/>
              </a:spcAft>
              <a:buClr>
                <a:schemeClr val="accent1"/>
              </a:buClr>
              <a:buSzPct val="100000"/>
              <a:buFont typeface="Arial" panose="020B0604020202020204" pitchFamily="34" charset="0"/>
              <a:buChar char="•"/>
            </a:pPr>
            <a:r>
              <a:rPr lang="en-US" sz="2000" dirty="0"/>
              <a:t>Chemical concentration in fish</a:t>
            </a:r>
          </a:p>
          <a:p>
            <a:pPr marL="285750" indent="-228600" defTabSz="914400">
              <a:lnSpc>
                <a:spcPct val="110000"/>
              </a:lnSpc>
              <a:spcAft>
                <a:spcPts val="600"/>
              </a:spcAft>
              <a:buClr>
                <a:schemeClr val="accent1"/>
              </a:buClr>
              <a:buSzPct val="100000"/>
              <a:buFont typeface="Arial" panose="020B0604020202020204" pitchFamily="34" charset="0"/>
              <a:buChar char="•"/>
            </a:pPr>
            <a:r>
              <a:rPr lang="en-US" sz="2000" dirty="0"/>
              <a:t>Fish size</a:t>
            </a:r>
          </a:p>
          <a:p>
            <a:pPr marL="285750" indent="-228600" defTabSz="914400">
              <a:lnSpc>
                <a:spcPct val="110000"/>
              </a:lnSpc>
              <a:spcAft>
                <a:spcPts val="600"/>
              </a:spcAft>
              <a:buClr>
                <a:schemeClr val="accent1"/>
              </a:buClr>
              <a:buSzPct val="100000"/>
              <a:buFont typeface="Arial" panose="020B0604020202020204" pitchFamily="34" charset="0"/>
              <a:buChar char="•"/>
            </a:pPr>
            <a:r>
              <a:rPr lang="en-US" sz="2000" dirty="0"/>
              <a:t>Fish behavior</a:t>
            </a:r>
          </a:p>
          <a:p>
            <a:pPr marL="285750" indent="-228600" defTabSz="914400">
              <a:lnSpc>
                <a:spcPct val="110000"/>
              </a:lnSpc>
              <a:spcAft>
                <a:spcPts val="600"/>
              </a:spcAft>
              <a:buClr>
                <a:schemeClr val="accent1"/>
              </a:buClr>
              <a:buSzPct val="100000"/>
              <a:buFont typeface="Arial" panose="020B0604020202020204" pitchFamily="34" charset="0"/>
              <a:buChar char="•"/>
            </a:pPr>
            <a:r>
              <a:rPr lang="en-US" sz="2000" dirty="0"/>
              <a:t>Fish lesions</a:t>
            </a:r>
          </a:p>
          <a:p>
            <a:pPr marL="285750" indent="-228600" defTabSz="914400">
              <a:lnSpc>
                <a:spcPct val="110000"/>
              </a:lnSpc>
              <a:spcAft>
                <a:spcPts val="600"/>
              </a:spcAft>
              <a:buClr>
                <a:schemeClr val="accent1"/>
              </a:buClr>
              <a:buSzPct val="100000"/>
              <a:buFont typeface="Arial" panose="020B0604020202020204" pitchFamily="34" charset="0"/>
              <a:buChar char="•"/>
            </a:pPr>
            <a:r>
              <a:rPr lang="en-US" sz="2000" dirty="0"/>
              <a:t>Does a contaminated fish look sick?</a:t>
            </a:r>
          </a:p>
          <a:p>
            <a:pPr marL="285750" indent="-228600" defTabSz="914400">
              <a:lnSpc>
                <a:spcPct val="110000"/>
              </a:lnSpc>
              <a:spcAft>
                <a:spcPts val="600"/>
              </a:spcAft>
              <a:buClr>
                <a:schemeClr val="accent1"/>
              </a:buClr>
              <a:buSzPct val="100000"/>
              <a:buFont typeface="Arial" panose="020B0604020202020204" pitchFamily="34" charset="0"/>
              <a:buChar char="•"/>
            </a:pPr>
            <a:r>
              <a:rPr lang="en-US" sz="2000" dirty="0"/>
              <a:t>Advisories by state and region</a:t>
            </a:r>
          </a:p>
          <a:p>
            <a:pPr marL="285750" indent="-228600" defTabSz="914400">
              <a:lnSpc>
                <a:spcPct val="110000"/>
              </a:lnSpc>
              <a:spcAft>
                <a:spcPts val="600"/>
              </a:spcAft>
              <a:buClr>
                <a:schemeClr val="accent1"/>
              </a:buClr>
              <a:buSzPct val="100000"/>
              <a:buFont typeface="Arial" panose="020B0604020202020204" pitchFamily="34" charset="0"/>
              <a:buChar char="•"/>
            </a:pPr>
            <a:endParaRPr lang="en-US" sz="1300" dirty="0"/>
          </a:p>
        </p:txBody>
      </p:sp>
    </p:spTree>
    <p:extLst>
      <p:ext uri="{BB962C8B-B14F-4D97-AF65-F5344CB8AC3E}">
        <p14:creationId xmlns:p14="http://schemas.microsoft.com/office/powerpoint/2010/main" val="67276376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4000"/>
                <a:satMod val="80000"/>
                <a:lumMod val="106000"/>
              </a:schemeClr>
            </a:gs>
            <a:gs pos="100000">
              <a:schemeClr val="bg1">
                <a:shade val="80000"/>
                <a:lumMod val="108000"/>
              </a:schemeClr>
            </a:gs>
          </a:gsLst>
          <a:path path="circle">
            <a:fillToRect l="43000" r="43000" b="100000"/>
          </a:path>
        </a:gradFill>
        <a:effectLst/>
      </p:bgPr>
    </p:bg>
    <p:spTree>
      <p:nvGrpSpPr>
        <p:cNvPr id="1" name=""/>
        <p:cNvGrpSpPr/>
        <p:nvPr/>
      </p:nvGrpSpPr>
      <p:grpSpPr>
        <a:xfrm>
          <a:off x="0" y="0"/>
          <a:ext cx="0" cy="0"/>
          <a:chOff x="0" y="0"/>
          <a:chExt cx="0" cy="0"/>
        </a:xfrm>
      </p:grpSpPr>
      <p:sp useBgFill="1">
        <p:nvSpPr>
          <p:cNvPr id="34" name="Rectangle 9">
            <a:extLst>
              <a:ext uri="{FF2B5EF4-FFF2-40B4-BE49-F238E27FC236}">
                <a16:creationId xmlns:a16="http://schemas.microsoft.com/office/drawing/2014/main" id="{A2F132DA-99DF-4366-BCF9-C220FA5FAB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11">
            <a:extLst>
              <a:ext uri="{FF2B5EF4-FFF2-40B4-BE49-F238E27FC236}">
                <a16:creationId xmlns:a16="http://schemas.microsoft.com/office/drawing/2014/main" id="{353C0889-5F08-4C6E-8208-199F0C8DA3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68769"/>
            <a:ext cx="12192000" cy="5647024"/>
          </a:xfrm>
          <a:prstGeom prst="rect">
            <a:avLst/>
          </a:prstGeom>
          <a:gradFill flip="none" rotWithShape="1">
            <a:gsLst>
              <a:gs pos="0">
                <a:schemeClr val="bg2">
                  <a:alpha val="0"/>
                  <a:lumMod val="100000"/>
                </a:schemeClr>
              </a:gs>
              <a:gs pos="100000">
                <a:schemeClr val="bg2">
                  <a:lumMod val="95000"/>
                  <a:lumOff val="500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1FC5398-C628-478A-822A-BE6CBC51559B}"/>
              </a:ext>
            </a:extLst>
          </p:cNvPr>
          <p:cNvSpPr>
            <a:spLocks noGrp="1"/>
          </p:cNvSpPr>
          <p:nvPr>
            <p:ph type="ctrTitle"/>
          </p:nvPr>
        </p:nvSpPr>
        <p:spPr>
          <a:xfrm>
            <a:off x="1128413" y="988098"/>
            <a:ext cx="3848325" cy="2407724"/>
          </a:xfrm>
        </p:spPr>
        <p:txBody>
          <a:bodyPr>
            <a:normAutofit/>
          </a:bodyPr>
          <a:lstStyle/>
          <a:p>
            <a:pPr algn="ctr"/>
            <a:r>
              <a:rPr lang="en-US" sz="4800" dirty="0">
                <a:latin typeface="Calibri Light" panose="020F0302020204030204" pitchFamily="34" charset="0"/>
                <a:cs typeface="Calibri Light" panose="020F0302020204030204" pitchFamily="34" charset="0"/>
              </a:rPr>
              <a:t>Factors practical and social</a:t>
            </a:r>
          </a:p>
        </p:txBody>
      </p:sp>
      <p:sp>
        <p:nvSpPr>
          <p:cNvPr id="3" name="Subtitle 2">
            <a:extLst>
              <a:ext uri="{FF2B5EF4-FFF2-40B4-BE49-F238E27FC236}">
                <a16:creationId xmlns:a16="http://schemas.microsoft.com/office/drawing/2014/main" id="{07730D41-D3A4-4CFC-91DC-62E6A5AE503B}"/>
              </a:ext>
            </a:extLst>
          </p:cNvPr>
          <p:cNvSpPr>
            <a:spLocks noGrp="1"/>
          </p:cNvSpPr>
          <p:nvPr>
            <p:ph type="subTitle" idx="1"/>
          </p:nvPr>
        </p:nvSpPr>
        <p:spPr>
          <a:xfrm>
            <a:off x="1126761" y="3864591"/>
            <a:ext cx="3848323" cy="1718545"/>
          </a:xfrm>
        </p:spPr>
        <p:txBody>
          <a:bodyPr>
            <a:normAutofit/>
          </a:bodyPr>
          <a:lstStyle/>
          <a:p>
            <a:pPr algn="ctr"/>
            <a:r>
              <a:rPr lang="en-US" sz="2400" dirty="0"/>
              <a:t>Ineffective advisories</a:t>
            </a:r>
          </a:p>
        </p:txBody>
      </p:sp>
      <p:pic>
        <p:nvPicPr>
          <p:cNvPr id="14" name="Picture 13">
            <a:extLst>
              <a:ext uri="{FF2B5EF4-FFF2-40B4-BE49-F238E27FC236}">
                <a16:creationId xmlns:a16="http://schemas.microsoft.com/office/drawing/2014/main" id="{38A271AC-2A78-42DB-A0B1-AA6C635E270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duotone>
              <a:schemeClr val="accent1">
                <a:shade val="45000"/>
                <a:satMod val="135000"/>
              </a:schemeClr>
              <a:prstClr val="white"/>
            </a:duotone>
            <a:extLst>
              <a:ext uri="{28A0092B-C50C-407E-A947-70E740481C1C}">
                <a14:useLocalDpi xmlns:a14="http://schemas.microsoft.com/office/drawing/2010/main" val="0"/>
              </a:ext>
            </a:extLst>
          </a:blip>
          <a:srcRect l="-116" t="474" r="66353" b="36564"/>
          <a:stretch/>
        </p:blipFill>
        <p:spPr>
          <a:xfrm>
            <a:off x="1125460" y="643464"/>
            <a:ext cx="3849624" cy="155448"/>
          </a:xfrm>
          <a:prstGeom prst="rect">
            <a:avLst/>
          </a:prstGeom>
          <a:noFill/>
          <a:ln>
            <a:noFill/>
          </a:ln>
        </p:spPr>
      </p:pic>
      <p:grpSp>
        <p:nvGrpSpPr>
          <p:cNvPr id="36" name="Group 15">
            <a:extLst>
              <a:ext uri="{FF2B5EF4-FFF2-40B4-BE49-F238E27FC236}">
                <a16:creationId xmlns:a16="http://schemas.microsoft.com/office/drawing/2014/main" id="{51B1010F-3029-45FE-BA47-1643A298DDC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460131" y="482171"/>
            <a:ext cx="6091791" cy="5149101"/>
            <a:chOff x="5460131" y="482171"/>
            <a:chExt cx="6091791" cy="5149101"/>
          </a:xfrm>
        </p:grpSpPr>
        <p:sp>
          <p:nvSpPr>
            <p:cNvPr id="37" name="Rectangle 16">
              <a:extLst>
                <a:ext uri="{FF2B5EF4-FFF2-40B4-BE49-F238E27FC236}">
                  <a16:creationId xmlns:a16="http://schemas.microsoft.com/office/drawing/2014/main" id="{F30F56DA-3EA4-4139-85FA-32778EC9DCA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60131" y="482171"/>
              <a:ext cx="6091791" cy="5149101"/>
            </a:xfrm>
            <a:prstGeom prst="rect">
              <a:avLst/>
            </a:prstGeom>
            <a:gradFill>
              <a:gsLst>
                <a:gs pos="0">
                  <a:schemeClr val="tx1">
                    <a:lumMod val="85000"/>
                    <a:lumOff val="15000"/>
                  </a:schemeClr>
                </a:gs>
                <a:gs pos="100000">
                  <a:schemeClr val="tx1">
                    <a:lumMod val="95000"/>
                    <a:lumOff val="5000"/>
                  </a:schemeClr>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14300" prst="artDeco"/>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C2C1E7D5-6D02-4336-A70F-ACCF9CEC135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78956" y="812507"/>
              <a:ext cx="5461780" cy="4466452"/>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5" name="Picture 4" descr="A picture containing fence, person, ground, outdoor&#10;&#10;Description automatically generated">
            <a:extLst>
              <a:ext uri="{FF2B5EF4-FFF2-40B4-BE49-F238E27FC236}">
                <a16:creationId xmlns:a16="http://schemas.microsoft.com/office/drawing/2014/main" id="{63C46593-0835-434D-8D02-18A2E16ED42D}"/>
              </a:ext>
            </a:extLst>
          </p:cNvPr>
          <p:cNvPicPr>
            <a:picLocks noChangeAspect="1"/>
          </p:cNvPicPr>
          <p:nvPr/>
        </p:nvPicPr>
        <p:blipFill rotWithShape="1">
          <a:blip r:embed="rId4"/>
          <a:srcRect l="13714" r="3041"/>
          <a:stretch/>
        </p:blipFill>
        <p:spPr>
          <a:xfrm>
            <a:off x="6093926" y="1116345"/>
            <a:ext cx="4821551" cy="3866172"/>
          </a:xfrm>
          <a:prstGeom prst="rect">
            <a:avLst/>
          </a:prstGeom>
        </p:spPr>
      </p:pic>
      <p:pic>
        <p:nvPicPr>
          <p:cNvPr id="38" name="Picture 19">
            <a:extLst>
              <a:ext uri="{FF2B5EF4-FFF2-40B4-BE49-F238E27FC236}">
                <a16:creationId xmlns:a16="http://schemas.microsoft.com/office/drawing/2014/main" id="{B411FBE2-10C9-4433-88E7-B4FE0C29B15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t="1538" b="-1538"/>
          <a:stretch/>
        </p:blipFill>
        <p:spPr>
          <a:xfrm>
            <a:off x="0" y="6119336"/>
            <a:ext cx="12192000" cy="742950"/>
          </a:xfrm>
          <a:prstGeom prst="rect">
            <a:avLst/>
          </a:prstGeom>
        </p:spPr>
      </p:pic>
      <p:cxnSp>
        <p:nvCxnSpPr>
          <p:cNvPr id="22" name="Straight Connector 21">
            <a:extLst>
              <a:ext uri="{FF2B5EF4-FFF2-40B4-BE49-F238E27FC236}">
                <a16:creationId xmlns:a16="http://schemas.microsoft.com/office/drawing/2014/main" id="{B52A12E2-C1CB-4AB7-AEC6-387F0538FA6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1269"/>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12455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87BD85-75A0-43C2-B6BE-34917E8B04DD}"/>
              </a:ext>
            </a:extLst>
          </p:cNvPr>
          <p:cNvSpPr>
            <a:spLocks noGrp="1"/>
          </p:cNvSpPr>
          <p:nvPr>
            <p:ph type="title"/>
          </p:nvPr>
        </p:nvSpPr>
        <p:spPr/>
        <p:txBody>
          <a:bodyPr/>
          <a:lstStyle/>
          <a:p>
            <a:r>
              <a:rPr lang="en-US" dirty="0"/>
              <a:t>Compliance Considerations</a:t>
            </a:r>
          </a:p>
        </p:txBody>
      </p:sp>
      <p:sp>
        <p:nvSpPr>
          <p:cNvPr id="3" name="Content Placeholder 2">
            <a:extLst>
              <a:ext uri="{FF2B5EF4-FFF2-40B4-BE49-F238E27FC236}">
                <a16:creationId xmlns:a16="http://schemas.microsoft.com/office/drawing/2014/main" id="{D7A8712F-9710-4CCA-AE47-276736A00001}"/>
              </a:ext>
            </a:extLst>
          </p:cNvPr>
          <p:cNvSpPr>
            <a:spLocks noGrp="1"/>
          </p:cNvSpPr>
          <p:nvPr>
            <p:ph sz="half" idx="1"/>
          </p:nvPr>
        </p:nvSpPr>
        <p:spPr>
          <a:xfrm>
            <a:off x="1129166" y="1781503"/>
            <a:ext cx="4645152" cy="4118460"/>
          </a:xfrm>
        </p:spPr>
        <p:txBody>
          <a:bodyPr>
            <a:normAutofit/>
          </a:bodyPr>
          <a:lstStyle/>
          <a:p>
            <a:r>
              <a:rPr lang="en-US" sz="2600" b="1" dirty="0"/>
              <a:t>Practical</a:t>
            </a:r>
            <a:r>
              <a:rPr lang="en-US" sz="2600" dirty="0"/>
              <a:t>	</a:t>
            </a:r>
          </a:p>
          <a:p>
            <a:pPr lvl="1"/>
            <a:r>
              <a:rPr lang="en-US" sz="2200" dirty="0"/>
              <a:t>Information is not reaching the correct audiences.</a:t>
            </a:r>
          </a:p>
          <a:p>
            <a:pPr lvl="2"/>
            <a:r>
              <a:rPr lang="en-US" sz="1900" dirty="0"/>
              <a:t>Fishing licenses.</a:t>
            </a:r>
          </a:p>
          <a:p>
            <a:pPr lvl="2"/>
            <a:r>
              <a:rPr lang="en-US" sz="1900" dirty="0"/>
              <a:t>Water’s edge anglers.</a:t>
            </a:r>
          </a:p>
          <a:p>
            <a:pPr lvl="1"/>
            <a:r>
              <a:rPr lang="en-US" sz="2200" dirty="0"/>
              <a:t>Inaccessibility</a:t>
            </a:r>
          </a:p>
          <a:p>
            <a:pPr lvl="2"/>
            <a:r>
              <a:rPr lang="en-US" sz="1900" dirty="0"/>
              <a:t>Technical language.</a:t>
            </a:r>
          </a:p>
          <a:p>
            <a:pPr lvl="2"/>
            <a:r>
              <a:rPr lang="en-US" sz="1900" dirty="0"/>
              <a:t>Jargon.</a:t>
            </a:r>
          </a:p>
          <a:p>
            <a:pPr lvl="2"/>
            <a:r>
              <a:rPr lang="en-US" sz="1900" dirty="0"/>
              <a:t>Language barriers.</a:t>
            </a:r>
          </a:p>
          <a:p>
            <a:pPr lvl="2"/>
            <a:endParaRPr lang="en-US" dirty="0"/>
          </a:p>
        </p:txBody>
      </p:sp>
      <p:sp>
        <p:nvSpPr>
          <p:cNvPr id="4" name="Content Placeholder 3">
            <a:extLst>
              <a:ext uri="{FF2B5EF4-FFF2-40B4-BE49-F238E27FC236}">
                <a16:creationId xmlns:a16="http://schemas.microsoft.com/office/drawing/2014/main" id="{5F63002F-4B0B-4955-9C4D-856CBD60EB53}"/>
              </a:ext>
            </a:extLst>
          </p:cNvPr>
          <p:cNvSpPr>
            <a:spLocks noGrp="1"/>
          </p:cNvSpPr>
          <p:nvPr>
            <p:ph sz="half" idx="2"/>
          </p:nvPr>
        </p:nvSpPr>
        <p:spPr>
          <a:xfrm>
            <a:off x="6600103" y="1781503"/>
            <a:ext cx="4645152" cy="3799490"/>
          </a:xfrm>
        </p:spPr>
        <p:txBody>
          <a:bodyPr>
            <a:normAutofit/>
          </a:bodyPr>
          <a:lstStyle/>
          <a:p>
            <a:r>
              <a:rPr lang="en-US" sz="2600" b="1" dirty="0"/>
              <a:t>Social</a:t>
            </a:r>
          </a:p>
          <a:p>
            <a:pPr lvl="1"/>
            <a:r>
              <a:rPr lang="en-US" sz="2200" dirty="0"/>
              <a:t>Perception and behavior.</a:t>
            </a:r>
          </a:p>
          <a:p>
            <a:pPr lvl="2"/>
            <a:r>
              <a:rPr lang="en-US" sz="1900" dirty="0"/>
              <a:t>Delayed onset of symptoms.</a:t>
            </a:r>
          </a:p>
          <a:p>
            <a:pPr lvl="2"/>
            <a:r>
              <a:rPr lang="en-US" sz="1900" dirty="0"/>
              <a:t>Fish appear healthy.</a:t>
            </a:r>
          </a:p>
          <a:p>
            <a:pPr lvl="2"/>
            <a:r>
              <a:rPr lang="en-US" sz="1900" dirty="0"/>
              <a:t>Distrust of messenger.</a:t>
            </a:r>
          </a:p>
          <a:p>
            <a:pPr lvl="2"/>
            <a:r>
              <a:rPr lang="en-US" sz="1900" dirty="0"/>
              <a:t>Cultural emphasis on fish consumption.</a:t>
            </a:r>
          </a:p>
          <a:p>
            <a:pPr lvl="3"/>
            <a:r>
              <a:rPr lang="en-US" sz="1600" dirty="0"/>
              <a:t>Sharing practice.</a:t>
            </a:r>
          </a:p>
          <a:p>
            <a:pPr lvl="3"/>
            <a:r>
              <a:rPr lang="en-US" sz="1600" dirty="0"/>
              <a:t>Cooking styles.</a:t>
            </a:r>
          </a:p>
          <a:p>
            <a:pPr lvl="2"/>
            <a:endParaRPr lang="en-US" dirty="0"/>
          </a:p>
        </p:txBody>
      </p:sp>
    </p:spTree>
    <p:extLst>
      <p:ext uri="{BB962C8B-B14F-4D97-AF65-F5344CB8AC3E}">
        <p14:creationId xmlns:p14="http://schemas.microsoft.com/office/powerpoint/2010/main" val="206286134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4000"/>
                <a:satMod val="80000"/>
                <a:lumMod val="106000"/>
              </a:schemeClr>
            </a:gs>
            <a:gs pos="100000">
              <a:schemeClr val="bg1">
                <a:shade val="80000"/>
                <a:lumMod val="108000"/>
              </a:schemeClr>
            </a:gs>
          </a:gsLst>
          <a:path path="circle">
            <a:fillToRect l="43000" r="43000" b="100000"/>
          </a:path>
        </a:gra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C6B75F5B-2AF8-453A-8B98-2B6B206FAC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70039E87-FAC9-466E-8DCF-B75E2C991B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68769"/>
            <a:ext cx="12192000" cy="5647024"/>
          </a:xfrm>
          <a:prstGeom prst="rect">
            <a:avLst/>
          </a:prstGeom>
          <a:gradFill flip="none" rotWithShape="1">
            <a:gsLst>
              <a:gs pos="0">
                <a:schemeClr val="bg2">
                  <a:alpha val="0"/>
                  <a:lumMod val="100000"/>
                </a:schemeClr>
              </a:gs>
              <a:gs pos="100000">
                <a:schemeClr val="bg2">
                  <a:lumMod val="95000"/>
                  <a:lumOff val="500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1FC5398-C628-478A-822A-BE6CBC51559B}"/>
              </a:ext>
            </a:extLst>
          </p:cNvPr>
          <p:cNvSpPr>
            <a:spLocks noGrp="1"/>
          </p:cNvSpPr>
          <p:nvPr>
            <p:ph type="ctrTitle"/>
          </p:nvPr>
        </p:nvSpPr>
        <p:spPr>
          <a:xfrm>
            <a:off x="6577772" y="977827"/>
            <a:ext cx="4488868" cy="2423474"/>
          </a:xfrm>
        </p:spPr>
        <p:txBody>
          <a:bodyPr>
            <a:normAutofit fontScale="90000"/>
          </a:bodyPr>
          <a:lstStyle/>
          <a:p>
            <a:pPr algn="ctr"/>
            <a:r>
              <a:rPr lang="en-US" sz="4000" dirty="0">
                <a:latin typeface="Calibri Light" panose="020F0302020204030204" pitchFamily="34" charset="0"/>
                <a:cs typeface="Calibri Light" panose="020F0302020204030204" pitchFamily="34" charset="0"/>
              </a:rPr>
              <a:t>Infographic changes and community feedback</a:t>
            </a:r>
            <a:br>
              <a:rPr lang="en-US" sz="3400" dirty="0">
                <a:latin typeface="Calibri Light" panose="020F0302020204030204" pitchFamily="34" charset="0"/>
                <a:cs typeface="Calibri Light" panose="020F0302020204030204" pitchFamily="34" charset="0"/>
              </a:rPr>
            </a:br>
            <a:br>
              <a:rPr lang="en-US" sz="3400" dirty="0">
                <a:latin typeface="Calibri Light" panose="020F0302020204030204" pitchFamily="34" charset="0"/>
                <a:cs typeface="Calibri Light" panose="020F0302020204030204" pitchFamily="34" charset="0"/>
              </a:rPr>
            </a:br>
            <a:r>
              <a:rPr lang="en-US" sz="4000" i="1" dirty="0">
                <a:latin typeface="Calibri Light" panose="020F0302020204030204" pitchFamily="34" charset="0"/>
                <a:cs typeface="Calibri Light" panose="020F0302020204030204" pitchFamily="34" charset="0"/>
              </a:rPr>
              <a:t>overall feel</a:t>
            </a:r>
            <a:endParaRPr lang="en-US" sz="3400" dirty="0">
              <a:latin typeface="Calibri Light" panose="020F0302020204030204" pitchFamily="34" charset="0"/>
              <a:cs typeface="Calibri Light" panose="020F0302020204030204" pitchFamily="34" charset="0"/>
            </a:endParaRPr>
          </a:p>
        </p:txBody>
      </p:sp>
      <p:pic>
        <p:nvPicPr>
          <p:cNvPr id="12" name="Picture 11">
            <a:extLst>
              <a:ext uri="{FF2B5EF4-FFF2-40B4-BE49-F238E27FC236}">
                <a16:creationId xmlns:a16="http://schemas.microsoft.com/office/drawing/2014/main" id="{D5CEB4E1-73AB-43FA-A3AF-86F2FE318D52}"/>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duotone>
              <a:schemeClr val="accent1">
                <a:shade val="45000"/>
                <a:satMod val="135000"/>
              </a:schemeClr>
              <a:prstClr val="white"/>
            </a:duotone>
            <a:extLst>
              <a:ext uri="{28A0092B-C50C-407E-A947-70E740481C1C}">
                <a14:useLocalDpi xmlns:a14="http://schemas.microsoft.com/office/drawing/2010/main" val="0"/>
              </a:ext>
            </a:extLst>
          </a:blip>
          <a:srcRect l="-116" t="474" r="60419" b="36564"/>
          <a:stretch/>
        </p:blipFill>
        <p:spPr>
          <a:xfrm>
            <a:off x="6577770" y="643464"/>
            <a:ext cx="4526280" cy="155448"/>
          </a:xfrm>
          <a:prstGeom prst="rect">
            <a:avLst/>
          </a:prstGeom>
          <a:noFill/>
          <a:ln>
            <a:noFill/>
          </a:ln>
        </p:spPr>
      </p:pic>
      <p:pic>
        <p:nvPicPr>
          <p:cNvPr id="3" name="Picture 2">
            <a:extLst>
              <a:ext uri="{FF2B5EF4-FFF2-40B4-BE49-F238E27FC236}">
                <a16:creationId xmlns:a16="http://schemas.microsoft.com/office/drawing/2014/main" id="{13D8BF38-22B7-40A0-9660-A57949C9D856}"/>
              </a:ext>
            </a:extLst>
          </p:cNvPr>
          <p:cNvPicPr>
            <a:picLocks noChangeAspect="1"/>
          </p:cNvPicPr>
          <p:nvPr/>
        </p:nvPicPr>
        <p:blipFill>
          <a:blip r:embed="rId4"/>
          <a:stretch>
            <a:fillRect/>
          </a:stretch>
        </p:blipFill>
        <p:spPr>
          <a:xfrm>
            <a:off x="1238361" y="805583"/>
            <a:ext cx="4743778" cy="4660762"/>
          </a:xfrm>
          <a:prstGeom prst="rect">
            <a:avLst/>
          </a:prstGeom>
        </p:spPr>
      </p:pic>
      <p:pic>
        <p:nvPicPr>
          <p:cNvPr id="14" name="Picture 13">
            <a:extLst>
              <a:ext uri="{FF2B5EF4-FFF2-40B4-BE49-F238E27FC236}">
                <a16:creationId xmlns:a16="http://schemas.microsoft.com/office/drawing/2014/main" id="{10FFC047-6928-40E8-86D8-A5F6F18F570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t="1538" b="-1538"/>
          <a:stretch/>
        </p:blipFill>
        <p:spPr>
          <a:xfrm>
            <a:off x="0" y="6119336"/>
            <a:ext cx="12192000" cy="742950"/>
          </a:xfrm>
          <a:prstGeom prst="rect">
            <a:avLst/>
          </a:prstGeom>
        </p:spPr>
      </p:pic>
      <p:cxnSp>
        <p:nvCxnSpPr>
          <p:cNvPr id="16" name="Straight Connector 15">
            <a:extLst>
              <a:ext uri="{FF2B5EF4-FFF2-40B4-BE49-F238E27FC236}">
                <a16:creationId xmlns:a16="http://schemas.microsoft.com/office/drawing/2014/main" id="{9AD5A711-0D6A-46C8-823C-E1684AA8229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1269"/>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6711259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4000"/>
                <a:satMod val="80000"/>
                <a:lumMod val="106000"/>
              </a:schemeClr>
            </a:gs>
            <a:gs pos="100000">
              <a:schemeClr val="bg1">
                <a:shade val="80000"/>
                <a:lumMod val="108000"/>
              </a:schemeClr>
            </a:gs>
          </a:gsLst>
          <a:path path="circle">
            <a:fillToRect l="43000" r="43000" b="100000"/>
          </a:path>
        </a:grad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6C4AC067-D504-471C-8EA7-D3CB990B8D6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t="1538" b="-1538"/>
          <a:stretch/>
        </p:blipFill>
        <p:spPr>
          <a:xfrm>
            <a:off x="0" y="6119336"/>
            <a:ext cx="12192000" cy="742950"/>
          </a:xfrm>
          <a:prstGeom prst="rect">
            <a:avLst/>
          </a:prstGeom>
        </p:spPr>
      </p:pic>
      <p:sp>
        <p:nvSpPr>
          <p:cNvPr id="14" name="Rectangle 13">
            <a:extLst>
              <a:ext uri="{FF2B5EF4-FFF2-40B4-BE49-F238E27FC236}">
                <a16:creationId xmlns:a16="http://schemas.microsoft.com/office/drawing/2014/main" id="{C5725D68-8A0E-415C-AF7F-3771B66B9A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68769"/>
            <a:ext cx="12192000" cy="5647024"/>
          </a:xfrm>
          <a:prstGeom prst="rect">
            <a:avLst/>
          </a:prstGeom>
          <a:gradFill flip="none" rotWithShape="1">
            <a:gsLst>
              <a:gs pos="0">
                <a:schemeClr val="bg2">
                  <a:alpha val="0"/>
                  <a:lumMod val="100000"/>
                </a:schemeClr>
              </a:gs>
              <a:gs pos="100000">
                <a:schemeClr val="bg2">
                  <a:lumMod val="95000"/>
                  <a:lumOff val="500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6" name="Straight Connector 15">
            <a:extLst>
              <a:ext uri="{FF2B5EF4-FFF2-40B4-BE49-F238E27FC236}">
                <a16:creationId xmlns:a16="http://schemas.microsoft.com/office/drawing/2014/main" id="{6BE714B4-F36E-4926-93B3-190E5EC13C0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1269"/>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pic>
        <p:nvPicPr>
          <p:cNvPr id="18" name="Picture 17">
            <a:extLst>
              <a:ext uri="{FF2B5EF4-FFF2-40B4-BE49-F238E27FC236}">
                <a16:creationId xmlns:a16="http://schemas.microsoft.com/office/drawing/2014/main" id="{6C6CF9F7-5642-4F7B-8A15-C78EA0AB92A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duotone>
              <a:schemeClr val="accent1">
                <a:shade val="45000"/>
                <a:satMod val="135000"/>
              </a:schemeClr>
              <a:prstClr val="white"/>
            </a:duotone>
            <a:extLst>
              <a:ext uri="{28A0092B-C50C-407E-A947-70E740481C1C}">
                <a14:useLocalDpi xmlns:a14="http://schemas.microsoft.com/office/drawing/2010/main" val="0"/>
              </a:ext>
            </a:extLst>
          </a:blip>
          <a:srcRect l="-115" r="15828" b="36435"/>
          <a:stretch/>
        </p:blipFill>
        <p:spPr>
          <a:xfrm>
            <a:off x="1125460" y="643464"/>
            <a:ext cx="9610344" cy="155448"/>
          </a:xfrm>
          <a:prstGeom prst="rect">
            <a:avLst/>
          </a:prstGeom>
          <a:noFill/>
          <a:ln>
            <a:noFill/>
          </a:ln>
        </p:spPr>
      </p:pic>
      <p:pic>
        <p:nvPicPr>
          <p:cNvPr id="7" name="Picture 6">
            <a:extLst>
              <a:ext uri="{FF2B5EF4-FFF2-40B4-BE49-F238E27FC236}">
                <a16:creationId xmlns:a16="http://schemas.microsoft.com/office/drawing/2014/main" id="{43A4CF81-4BF2-4801-84AD-5DF41392F8BD}"/>
              </a:ext>
            </a:extLst>
          </p:cNvPr>
          <p:cNvPicPr>
            <a:picLocks noChangeAspect="1"/>
          </p:cNvPicPr>
          <p:nvPr/>
        </p:nvPicPr>
        <p:blipFill rotWithShape="1">
          <a:blip r:embed="rId5"/>
          <a:srcRect t="10105" r="-1" b="3354"/>
          <a:stretch/>
        </p:blipFill>
        <p:spPr>
          <a:xfrm>
            <a:off x="20" y="10"/>
            <a:ext cx="12191675" cy="6857990"/>
          </a:xfrm>
          <a:prstGeom prst="rect">
            <a:avLst/>
          </a:prstGeom>
        </p:spPr>
      </p:pic>
      <p:sp>
        <p:nvSpPr>
          <p:cNvPr id="20" name="Rectangle 19">
            <a:extLst>
              <a:ext uri="{FF2B5EF4-FFF2-40B4-BE49-F238E27FC236}">
                <a16:creationId xmlns:a16="http://schemas.microsoft.com/office/drawing/2014/main" id="{69AC31D2-CA4F-46DF-827C-00EC56AF2E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29872" y="497795"/>
            <a:ext cx="3411213" cy="1934824"/>
          </a:xfrm>
          <a:prstGeom prst="rect">
            <a:avLst/>
          </a:prstGeom>
          <a:solidFill>
            <a:srgbClr val="000001">
              <a:alpha val="75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1FC5398-C628-478A-822A-BE6CBC51559B}"/>
              </a:ext>
            </a:extLst>
          </p:cNvPr>
          <p:cNvSpPr>
            <a:spLocks noGrp="1"/>
          </p:cNvSpPr>
          <p:nvPr>
            <p:ph type="ctrTitle"/>
          </p:nvPr>
        </p:nvSpPr>
        <p:spPr>
          <a:xfrm>
            <a:off x="8297766" y="984791"/>
            <a:ext cx="3075424" cy="1303458"/>
          </a:xfrm>
        </p:spPr>
        <p:txBody>
          <a:bodyPr vert="horz" lIns="91440" tIns="45720" rIns="91440" bIns="45720" rtlCol="0" anchor="b">
            <a:noAutofit/>
          </a:bodyPr>
          <a:lstStyle/>
          <a:p>
            <a:pPr algn="ctr"/>
            <a:r>
              <a:rPr lang="en-US" sz="2000" dirty="0">
                <a:solidFill>
                  <a:srgbClr val="FFFFFE"/>
                </a:solidFill>
              </a:rPr>
              <a:t>Infographic changes and community feedback</a:t>
            </a:r>
            <a:br>
              <a:rPr lang="en-US" sz="2000" dirty="0">
                <a:solidFill>
                  <a:srgbClr val="FFFFFE"/>
                </a:solidFill>
              </a:rPr>
            </a:br>
            <a:br>
              <a:rPr lang="en-US" sz="2000" dirty="0">
                <a:solidFill>
                  <a:srgbClr val="FFFFFE"/>
                </a:solidFill>
              </a:rPr>
            </a:br>
            <a:r>
              <a:rPr lang="en-US" sz="2000" dirty="0">
                <a:solidFill>
                  <a:srgbClr val="FFFFFE"/>
                </a:solidFill>
              </a:rPr>
              <a:t>appropriate audience</a:t>
            </a:r>
          </a:p>
        </p:txBody>
      </p:sp>
      <p:pic>
        <p:nvPicPr>
          <p:cNvPr id="22" name="Picture 21">
            <a:extLst>
              <a:ext uri="{FF2B5EF4-FFF2-40B4-BE49-F238E27FC236}">
                <a16:creationId xmlns:a16="http://schemas.microsoft.com/office/drawing/2014/main" id="{EABD6231-C00E-4672-9487-005CB16F1A32}"/>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duotone>
              <a:schemeClr val="accent1">
                <a:shade val="45000"/>
                <a:satMod val="135000"/>
              </a:schemeClr>
              <a:prstClr val="white"/>
            </a:duotone>
            <a:extLst>
              <a:ext uri="{28A0092B-C50C-407E-A947-70E740481C1C}">
                <a14:useLocalDpi xmlns:a14="http://schemas.microsoft.com/office/drawing/2010/main" val="0"/>
              </a:ext>
            </a:extLst>
          </a:blip>
          <a:srcRect l="-116" t="474" r="73169" b="36564"/>
          <a:stretch/>
        </p:blipFill>
        <p:spPr>
          <a:xfrm>
            <a:off x="8291655" y="663569"/>
            <a:ext cx="3072384" cy="155448"/>
          </a:xfrm>
          <a:prstGeom prst="rect">
            <a:avLst/>
          </a:prstGeom>
          <a:noFill/>
          <a:ln>
            <a:noFill/>
          </a:ln>
        </p:spPr>
      </p:pic>
    </p:spTree>
    <p:extLst>
      <p:ext uri="{BB962C8B-B14F-4D97-AF65-F5344CB8AC3E}">
        <p14:creationId xmlns:p14="http://schemas.microsoft.com/office/powerpoint/2010/main" val="26129491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theme/theme1.xml><?xml version="1.0" encoding="utf-8"?>
<a:theme xmlns:a="http://schemas.openxmlformats.org/drawingml/2006/main" name="Gallery">
  <a:themeElements>
    <a:clrScheme name="Gallery">
      <a:dk1>
        <a:sysClr val="windowText" lastClr="000000"/>
      </a:dk1>
      <a:lt1>
        <a:sysClr val="window" lastClr="FFFFFF"/>
      </a:lt1>
      <a:dk2>
        <a:srgbClr val="454545"/>
      </a:dk2>
      <a:lt2>
        <a:srgbClr val="DCDCE0"/>
      </a:lt2>
      <a:accent1>
        <a:srgbClr val="415588"/>
      </a:accent1>
      <a:accent2>
        <a:srgbClr val="4294B6"/>
      </a:accent2>
      <a:accent3>
        <a:srgbClr val="087D7C"/>
      </a:accent3>
      <a:accent4>
        <a:srgbClr val="2CB663"/>
      </a:accent4>
      <a:accent5>
        <a:srgbClr val="DF8822"/>
      </a:accent5>
      <a:accent6>
        <a:srgbClr val="BC410A"/>
      </a:accent6>
      <a:hlink>
        <a:srgbClr val="5977C4"/>
      </a:hlink>
      <a:folHlink>
        <a:srgbClr val="A1A9BF"/>
      </a:folHlink>
    </a:clrScheme>
    <a:fontScheme name="Gallery">
      <a:majorFont>
        <a:latin typeface="Century Gothic" panose="020B0502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Gallery">
      <a:fillStyleLst>
        <a:solidFill>
          <a:schemeClr val="phClr"/>
        </a:solidFill>
        <a:gradFill rotWithShape="1">
          <a:gsLst>
            <a:gs pos="0">
              <a:schemeClr val="phClr">
                <a:tint val="54000"/>
                <a:alpha val="100000"/>
                <a:satMod val="105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8000"/>
                <a:satMod val="130000"/>
                <a:lumMod val="92000"/>
              </a:schemeClr>
            </a:gs>
            <a:gs pos="100000">
              <a:schemeClr val="phClr">
                <a:shade val="78000"/>
                <a:satMod val="130000"/>
                <a:lumMod val="92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0800" dist="50800" dir="5400000" sx="96000" sy="96000" rotWithShape="0">
              <a:srgbClr val="000000">
                <a:alpha val="48000"/>
              </a:srgbClr>
            </a:outerShdw>
          </a:effectLst>
          <a:scene3d>
            <a:camera prst="orthographicFront">
              <a:rot lat="0" lon="0" rev="0"/>
            </a:camera>
            <a:lightRig rig="balanced" dir="t">
              <a:rot lat="0" lon="0" rev="1080000"/>
            </a:lightRig>
          </a:scene3d>
          <a:sp3d>
            <a:bevelT w="38100" h="12700" prst="softRound"/>
          </a:sp3d>
        </a:effectStyle>
      </a:effectStyleLst>
      <a:bgFillStyleLst>
        <a:solidFill>
          <a:schemeClr val="phClr"/>
        </a:solidFill>
        <a:solidFill>
          <a:schemeClr val="phClr"/>
        </a:solidFill>
        <a:gradFill rotWithShape="1">
          <a:gsLst>
            <a:gs pos="0">
              <a:schemeClr val="phClr">
                <a:tint val="94000"/>
                <a:satMod val="80000"/>
                <a:lumMod val="106000"/>
              </a:schemeClr>
            </a:gs>
            <a:gs pos="100000">
              <a:schemeClr val="phClr">
                <a:shade val="80000"/>
                <a:lumMod val="108000"/>
              </a:schemeClr>
            </a:gs>
          </a:gsLst>
          <a:path path="circle">
            <a:fillToRect l="43000" r="43000" b="100000"/>
          </a:path>
        </a:gradFill>
      </a:bgFillStyleLst>
    </a:fmtScheme>
  </a:themeElements>
  <a:objectDefaults/>
  <a:extraClrSchemeLst/>
  <a:extLst>
    <a:ext uri="{05A4C25C-085E-4340-85A3-A5531E510DB2}">
      <thm15:themeFamily xmlns:thm15="http://schemas.microsoft.com/office/thememl/2012/main" name="Gallery" id="{BBFCD31E-59A1-489D-B089-A3EAD7CAE12E}" vid="{E050AC27-895F-4B90-991D-A6818FC89AB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Gallery</Template>
  <TotalTime>2875</TotalTime>
  <Words>3760</Words>
  <Application>Microsoft Office PowerPoint</Application>
  <PresentationFormat>Widescreen</PresentationFormat>
  <Paragraphs>277</Paragraphs>
  <Slides>39</Slides>
  <Notes>21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39</vt:i4>
      </vt:variant>
    </vt:vector>
  </HeadingPairs>
  <TitlesOfParts>
    <vt:vector size="44" baseType="lpstr">
      <vt:lpstr>Arial</vt:lpstr>
      <vt:lpstr>Calibri</vt:lpstr>
      <vt:lpstr>Calibri Light</vt:lpstr>
      <vt:lpstr>Century Gothic</vt:lpstr>
      <vt:lpstr>Gallery</vt:lpstr>
      <vt:lpstr>Chesapeake Bay Program Communications and Outreach</vt:lpstr>
      <vt:lpstr>Vision Statement</vt:lpstr>
      <vt:lpstr>Outreach on  two scales: Fish Consumption Advisory and Virtual Webinars </vt:lpstr>
      <vt:lpstr>Intimate and Specific: CBP Fish Consumption Advisory Project</vt:lpstr>
      <vt:lpstr>Fish Consumption Advisories</vt:lpstr>
      <vt:lpstr>Factors practical and social</vt:lpstr>
      <vt:lpstr>Compliance Considerations</vt:lpstr>
      <vt:lpstr>Infographic changes and community feedback  overall feel</vt:lpstr>
      <vt:lpstr>Infographic changes and community feedback  appropriate audience</vt:lpstr>
      <vt:lpstr>Infographic changes and community feedback  Making decisions with community feedback</vt:lpstr>
      <vt:lpstr>Infographic changes and community feedback  ties of science and culture</vt:lpstr>
      <vt:lpstr>PowerPoint Presentation</vt:lpstr>
      <vt:lpstr>User Guide--Contents</vt:lpstr>
      <vt:lpstr>PowerPoint Presentation</vt:lpstr>
      <vt:lpstr>PowerPoint Presentation</vt:lpstr>
      <vt:lpstr>PowerPoint Presentation</vt:lpstr>
      <vt:lpstr>PowerPoint Presentation</vt:lpstr>
      <vt:lpstr>Choosing to engage</vt:lpstr>
      <vt:lpstr>Outreach and Updates</vt:lpstr>
      <vt:lpstr>Engaging on a larger scale: 2021 CBP Virtual Public Forums</vt:lpstr>
      <vt:lpstr>Engaging on a larger scale: 2021 CBP Virtual Public Forums</vt:lpstr>
      <vt:lpstr>PowerPoint Presentation</vt:lpstr>
      <vt:lpstr>PowerPoint Presentation</vt:lpstr>
      <vt:lpstr>PowerPoint Presentation</vt:lpstr>
      <vt:lpstr>PowerPoint Presentation</vt:lpstr>
      <vt:lpstr>What can you do?</vt:lpstr>
      <vt:lpstr>Chesapeake Bay Program Communications Office </vt:lpstr>
      <vt:lpstr>Mission Statement</vt:lpstr>
      <vt:lpstr>Who is the Communications Office?</vt:lpstr>
      <vt:lpstr>Who is the Communications Office?</vt:lpstr>
      <vt:lpstr>Who is the Communications Office?</vt:lpstr>
      <vt:lpstr>Who is the Communications Office?</vt:lpstr>
      <vt:lpstr>Who is the Communications Office?</vt:lpstr>
      <vt:lpstr>Recap…How can we help you?</vt:lpstr>
      <vt:lpstr>Media Relations</vt:lpstr>
      <vt:lpstr>Provide expertise</vt:lpstr>
      <vt:lpstr>Promotions</vt:lpstr>
      <vt:lpstr>How can you help us?</vt:lpstr>
      <vt:lpstr>Questions?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Chesapeake Bay Program Communications and Outreach</dc:title>
  <dc:creator>Rachel Felver</dc:creator>
  <cp:lastModifiedBy>Rachel Felver</cp:lastModifiedBy>
  <cp:revision>30</cp:revision>
  <dcterms:created xsi:type="dcterms:W3CDTF">2021-05-13T20:17:27Z</dcterms:created>
  <dcterms:modified xsi:type="dcterms:W3CDTF">2021-05-19T15:18:44Z</dcterms:modified>
</cp:coreProperties>
</file>