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C44DBF9-D627-4C01-B9FC-16F32E48C1B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D377F45-964C-4937-B2C6-ED4E6D61DB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rved Down Arrow 5"/>
          <p:cNvSpPr/>
          <p:nvPr/>
        </p:nvSpPr>
        <p:spPr>
          <a:xfrm>
            <a:off x="3886200" y="914401"/>
            <a:ext cx="1143000" cy="72428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ircular Arrow 7"/>
          <p:cNvSpPr/>
          <p:nvPr/>
        </p:nvSpPr>
        <p:spPr>
          <a:xfrm rot="5400000">
            <a:off x="4724400" y="1676400"/>
            <a:ext cx="1295400" cy="12954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ircular Arrow 10"/>
          <p:cNvSpPr/>
          <p:nvPr/>
        </p:nvSpPr>
        <p:spPr>
          <a:xfrm rot="16200000">
            <a:off x="2864758" y="1645558"/>
            <a:ext cx="1295399" cy="1357085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3800" y="231512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Plan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7400" y="2060312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Do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0" y="353002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Check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00200" y="2212712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Act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24600" y="2593712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Management Strategy Implementation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2636728"/>
            <a:ext cx="35052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 smtClean="0"/>
              <a:t>Modify Goals and Outcomes </a:t>
            </a:r>
          </a:p>
          <a:p>
            <a:pPr>
              <a:spcAft>
                <a:spcPts val="600"/>
              </a:spcAft>
            </a:pPr>
            <a:r>
              <a:rPr lang="en-US" sz="1600" dirty="0" smtClean="0"/>
              <a:t>Biennial review of Management Strategies</a:t>
            </a:r>
          </a:p>
          <a:p>
            <a:pPr>
              <a:spcAft>
                <a:spcPts val="600"/>
              </a:spcAft>
            </a:pPr>
            <a:r>
              <a:rPr lang="en-US" sz="1600" dirty="0" smtClean="0"/>
              <a:t>Regular coordination between MB &amp; GITs 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5105400" y="130846"/>
            <a:ext cx="2819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Vision</a:t>
            </a:r>
          </a:p>
          <a:p>
            <a:r>
              <a:rPr lang="en-US" dirty="0" smtClean="0"/>
              <a:t>    Principles</a:t>
            </a:r>
          </a:p>
          <a:p>
            <a:r>
              <a:rPr lang="en-US" dirty="0" smtClean="0"/>
              <a:t>       Goals</a:t>
            </a:r>
          </a:p>
          <a:p>
            <a:r>
              <a:rPr lang="en-US" dirty="0" smtClean="0"/>
              <a:t>          Outcomes</a:t>
            </a:r>
          </a:p>
          <a:p>
            <a:r>
              <a:rPr lang="en-US" dirty="0" smtClean="0"/>
              <a:t>             Management Strategies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3276600" y="18288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CBP Strategy Management System</a:t>
            </a:r>
            <a:endParaRPr lang="en-US" sz="2400" i="1" dirty="0"/>
          </a:p>
        </p:txBody>
      </p:sp>
      <p:sp>
        <p:nvSpPr>
          <p:cNvPr id="25" name="Curved Down Arrow 24"/>
          <p:cNvSpPr/>
          <p:nvPr/>
        </p:nvSpPr>
        <p:spPr>
          <a:xfrm rot="10800000">
            <a:off x="3886200" y="2906026"/>
            <a:ext cx="1143000" cy="6782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514600" y="4037603"/>
          <a:ext cx="4114800" cy="2419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</a:tblGrid>
              <a:tr h="22082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Performance Assessment</a:t>
                      </a:r>
                      <a:endParaRPr lang="en-US" sz="1100" dirty="0"/>
                    </a:p>
                  </a:txBody>
                  <a:tcPr marL="50385" marR="50385" marT="25193" marB="25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Program Evaluation</a:t>
                      </a:r>
                      <a:endParaRPr lang="en-US" sz="1100" dirty="0"/>
                    </a:p>
                  </a:txBody>
                  <a:tcPr marL="50385" marR="50385" marT="25193" marB="25193"/>
                </a:tc>
              </a:tr>
              <a:tr h="573599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Regular</a:t>
                      </a:r>
                      <a:r>
                        <a:rPr lang="en-US" sz="1200" b="1" baseline="0" dirty="0" smtClean="0"/>
                        <a:t> planned review of program progress and performance</a:t>
                      </a:r>
                      <a:endParaRPr lang="en-US" sz="1200" b="1" dirty="0"/>
                    </a:p>
                  </a:txBody>
                  <a:tcPr marL="50385" marR="50385" marT="25193" marB="25193"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Specific topics needing in depth evaluation based on performance assessment results</a:t>
                      </a:r>
                      <a:endParaRPr lang="en-US" sz="1200" b="1" dirty="0"/>
                    </a:p>
                  </a:txBody>
                  <a:tcPr marL="50385" marR="50385" marT="25193" marB="25193"/>
                </a:tc>
              </a:tr>
              <a:tr h="220826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Environmental health measures</a:t>
                      </a:r>
                      <a:endParaRPr lang="en-US" sz="1000" dirty="0"/>
                    </a:p>
                  </a:txBody>
                  <a:tcPr marL="50385" marR="50385" marT="25193" marB="25193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Cost-benefit</a:t>
                      </a:r>
                      <a:endParaRPr lang="en-US" sz="1000" dirty="0"/>
                    </a:p>
                  </a:txBody>
                  <a:tcPr marL="50385" marR="50385" marT="25193" marB="25193"/>
                </a:tc>
              </a:tr>
              <a:tr h="376947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Restoration progress percent of target achieved</a:t>
                      </a:r>
                      <a:endParaRPr lang="en-US" sz="1000" dirty="0"/>
                    </a:p>
                  </a:txBody>
                  <a:tcPr marL="50385" marR="50385" marT="25193" marB="25193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Effectiveness of decision making tools</a:t>
                      </a:r>
                      <a:endParaRPr lang="en-US" sz="1000" dirty="0"/>
                    </a:p>
                  </a:txBody>
                  <a:tcPr marL="50385" marR="50385" marT="25193" marB="25193"/>
                </a:tc>
              </a:tr>
              <a:tr h="220826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Monitoring</a:t>
                      </a:r>
                      <a:r>
                        <a:rPr lang="en-US" sz="1000" baseline="0" dirty="0" smtClean="0"/>
                        <a:t> data and trends</a:t>
                      </a:r>
                      <a:endParaRPr lang="en-US" sz="1000" dirty="0"/>
                    </a:p>
                  </a:txBody>
                  <a:tcPr marL="50385" marR="50385" marT="25193" marB="25193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Structure/Governance</a:t>
                      </a:r>
                      <a:endParaRPr lang="en-US" sz="1000" dirty="0"/>
                    </a:p>
                  </a:txBody>
                  <a:tcPr marL="50385" marR="50385" marT="25193" marB="25193"/>
                </a:tc>
              </a:tr>
              <a:tr h="220826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Compliance audits</a:t>
                      </a:r>
                      <a:endParaRPr lang="en-US" sz="1000" dirty="0"/>
                    </a:p>
                  </a:txBody>
                  <a:tcPr marL="50385" marR="50385" marT="25193" marB="25193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Impact/Net</a:t>
                      </a:r>
                      <a:r>
                        <a:rPr lang="en-US" sz="1000" baseline="0" dirty="0" smtClean="0"/>
                        <a:t> effect</a:t>
                      </a:r>
                      <a:endParaRPr lang="en-US" sz="1000" dirty="0"/>
                    </a:p>
                  </a:txBody>
                  <a:tcPr marL="50385" marR="50385" marT="25193" marB="25193"/>
                </a:tc>
              </a:tr>
              <a:tr h="376947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Completion of planned activities from management strategies</a:t>
                      </a:r>
                      <a:endParaRPr lang="en-US" sz="1000" dirty="0"/>
                    </a:p>
                  </a:txBody>
                  <a:tcPr marL="50385" marR="50385" marT="25193" marB="25193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Tracking/Accountability</a:t>
                      </a:r>
                      <a:endParaRPr lang="en-US" sz="1000" dirty="0"/>
                    </a:p>
                  </a:txBody>
                  <a:tcPr marL="50385" marR="50385" marT="25193" marB="25193"/>
                </a:tc>
              </a:tr>
            </a:tbl>
          </a:graphicData>
        </a:graphic>
      </p:graphicFrame>
      <p:sp>
        <p:nvSpPr>
          <p:cNvPr id="26" name="Right Arrow 25"/>
          <p:cNvSpPr/>
          <p:nvPr/>
        </p:nvSpPr>
        <p:spPr>
          <a:xfrm>
            <a:off x="4267200" y="4057650"/>
            <a:ext cx="685800" cy="285750"/>
          </a:xfrm>
          <a:prstGeom prst="rightArrow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28600" y="2286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DRAFT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919</TotalTime>
  <Words>92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Equity</vt:lpstr>
      <vt:lpstr>Slide 1</vt:lpstr>
    </vt:vector>
  </TitlesOfParts>
  <Company>U.S. 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Wilke</dc:creator>
  <cp:lastModifiedBy>Tim Wilke</cp:lastModifiedBy>
  <cp:revision>236</cp:revision>
  <dcterms:created xsi:type="dcterms:W3CDTF">2014-01-28T15:14:52Z</dcterms:created>
  <dcterms:modified xsi:type="dcterms:W3CDTF">2014-02-04T16:03:39Z</dcterms:modified>
</cp:coreProperties>
</file>