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0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46" autoAdjust="0"/>
  </p:normalViewPr>
  <p:slideViewPr>
    <p:cSldViewPr snapToGrid="0">
      <p:cViewPr varScale="1">
        <p:scale>
          <a:sx n="67" d="100"/>
          <a:sy n="67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E0D3E-BDF4-4657-B135-6E670C13EDCB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DB853-7041-4B8F-A5D6-B38BFDE51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4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Combined 800+ people </a:t>
            </a:r>
          </a:p>
          <a:p>
            <a:r>
              <a:rPr lang="en-US" dirty="0"/>
              <a:t>State, federal, non-governmental, academic and local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B853-7041-4B8F-A5D6-B38BFDE516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like to think of the Bay Program Office as the central nervous system for restoration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B853-7041-4B8F-A5D6-B38BFDE516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6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Approximately 100 people</a:t>
            </a:r>
          </a:p>
          <a:p>
            <a:r>
              <a:rPr lang="en-US" dirty="0"/>
              <a:t>Backbone of the restoration effort – I think of it as a neural network that integrates and informs the partnership</a:t>
            </a:r>
          </a:p>
          <a:p>
            <a:r>
              <a:rPr lang="en-US" dirty="0"/>
              <a:t>We move information and money</a:t>
            </a:r>
          </a:p>
          <a:p>
            <a:r>
              <a:rPr lang="en-US" dirty="0"/>
              <a:t>Synthesize scientific information, staff meetings, provide the frameworks for reporting, documentation, accountability and learning</a:t>
            </a:r>
          </a:p>
          <a:p>
            <a:r>
              <a:rPr lang="en-US" dirty="0"/>
              <a:t>Facilitate, collaborate and orchestrate the work of the group for collective impact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B853-7041-4B8F-A5D6-B38BFDE516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2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Symbiosis – this shows how the two entities come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B853-7041-4B8F-A5D6-B38BFDE516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9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Spiderman reference to “guy in the chair” who becomes the guide integrating information while seeing the big picture</a:t>
            </a:r>
          </a:p>
          <a:p>
            <a:r>
              <a:rPr lang="en-US" dirty="0"/>
              <a:t>Explain the local engagement strategy development as an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B853-7041-4B8F-A5D6-B38BFDE516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2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31F2-5A58-4996-8F90-22D0D7A92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8C62E-D7DF-4A6C-901B-8B10C4B3F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818D3-D691-4915-A842-E8E3E6DD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12C-A381-4CCE-9A25-E23435D4D4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94B26-9FDC-432B-8D8D-988B829C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0405-9967-4CB1-9B8B-A658CF7A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F0C7-69B3-4C05-BF23-C0F481D1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5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2D21-0E0F-4385-A7D4-03A38CF6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99C74-CD8C-45A6-B843-EF02B464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72DD4-E391-4817-89E0-A47A55303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12C-A381-4CCE-9A25-E23435D4D4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EC137-9237-4D07-8183-8732634B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167F2-2C3F-4F32-955D-6508536EE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F0C7-69B3-4C05-BF23-C0F481D1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977761-675D-4462-B5FB-B7FFB51DD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7439C-1BBC-43CA-A90F-3E3941A42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CAF66-BE69-4023-836A-E76CC01F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12C-A381-4CCE-9A25-E23435D4D4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EA1B5-4F81-4134-A9FB-19E537B2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CB4F0-827A-40E4-8026-9BD17781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F0C7-69B3-4C05-BF23-C0F481D1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9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DB70-D347-49A8-88BF-295763D5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4ABEC-A781-4EAF-BE99-0F1C0CEA8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624A2-9B58-4841-A73B-E21A60BA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12C-A381-4CCE-9A25-E23435D4D4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E5F05-1565-4362-9D29-4285135E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B3D44-208C-4D68-BA84-2DA2022A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F0C7-69B3-4C05-BF23-C0F481D1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6B44-DA47-4765-B68D-740475A8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D45FF-E774-47AF-9FB8-E8B733A78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04691-786F-45FB-A4C7-511AE3FA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12C-A381-4CCE-9A25-E23435D4D4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4034F-D808-4804-B403-083527AF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98197-5477-4FAC-B0A6-BED1816A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F0C7-69B3-4C05-BF23-C0F481D1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9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4E42E-80D9-4B4C-80BA-E682B28B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0B85D-9E98-4E56-B850-F2A614E34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19AB3-42F3-435F-9719-DFDF4F7FE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700DF-47F9-4151-9602-7F5BD155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12C-A381-4CCE-9A25-E23435D4D4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C2E6C-6236-40C0-AF9C-9C51D4A9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3EC03-0914-4F07-A0D1-935B945B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F0C7-69B3-4C05-BF23-C0F481D1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0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8AAD-F474-4C7D-8A7F-ADF32148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F4684-39FF-4A51-9301-28D181A69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15EF2-3E1B-47BA-BA2B-0330D55E9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D3E201-D9A3-46E4-9C1E-9CF1F8E24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89189-71A3-4EE7-9C55-73BBF57BF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57230-FE9E-4EB2-B164-0D4C3F8E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12C-A381-4CCE-9A25-E23435D4D4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F7DE66-C1C4-4304-BE99-AFE67918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7D1AE-4E9E-4E4D-B4B9-E05CADFA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F0C7-69B3-4C05-BF23-C0F481D1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0102-FD8E-4658-8187-F494E10F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3A0DA-2242-4AA7-AF88-8A1C3F7D2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12C-A381-4CCE-9A25-E23435D4D4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D9C52-C404-4169-B8AD-A3B930D1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66A34-5A6E-4BEF-ACE0-BCEE118B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F0C7-69B3-4C05-BF23-C0F481D1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0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6DE6B-D557-4FF4-85E4-5D9776B8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12C-A381-4CCE-9A25-E23435D4D4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19D4D-6646-4637-BE3C-7EF93F79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90ED1-21BD-448A-9DC0-C719F31A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F0C7-69B3-4C05-BF23-C0F481D1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9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BA7D-E568-42FD-A180-EE6016E3E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F3307-FD04-45D1-A521-CB0089197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669BA-153D-4861-A533-A12E5972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6DA27-D530-4DEA-B5D4-9207CBA3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12C-A381-4CCE-9A25-E23435D4D4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6849B-660C-44B4-BAA8-FAA949D6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4B55A-280D-4986-9CB3-6920DA54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F0C7-69B3-4C05-BF23-C0F481D1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3F90F-94C4-43BF-AC2C-13EC0B1D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14F94-D7F6-41FE-B1CA-18F1A5DA5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719B3-EB76-4EF4-B959-DFD89748C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B6AF6-3AEA-40A0-917B-433D1438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012C-A381-4CCE-9A25-E23435D4D4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19D3E-99ED-49FC-B767-5405FD7E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2F78B-42DF-4BAA-8593-777F3B70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F0C7-69B3-4C05-BF23-C0F481D1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0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2F1B6C-6DD5-4DF5-9CC6-8706F88D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9B7E6-1192-4C9F-9F75-2DEBC17B3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28C79-D7E8-49F7-A4AA-45C20989B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012C-A381-4CCE-9A25-E23435D4D47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5378D-3757-4EF3-9D5A-6C912F2A6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DD2F7-D891-408D-9EF2-B3DC0D2E3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4F0C7-69B3-4C05-BF23-C0F481D1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saunders@umces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sapeakebay.net/documents/CBP_Governance_Document_version_3.1_%28updated_03.31.2020%29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FC34-CD5C-4289-821B-FAF7D5128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Chesapeake Bay Governance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FDFDF-929C-4D16-B624-584B9D90F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Distinct Roles of the Partnership and Program Office Explained</a:t>
            </a:r>
          </a:p>
          <a:p>
            <a:r>
              <a:rPr lang="en-US" dirty="0"/>
              <a:t>Kristin Saunders, Cross Program Coordinator, UMCES</a:t>
            </a:r>
          </a:p>
          <a:p>
            <a:r>
              <a:rPr lang="en-US" dirty="0"/>
              <a:t>May 19, 2021 CAC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5979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52DA2C-13F9-4562-A286-BC6B01F7A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9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75EFE4-6673-4DFB-9782-311FC6333A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9588" r="52890" b="16000"/>
          <a:stretch/>
        </p:blipFill>
        <p:spPr>
          <a:xfrm>
            <a:off x="3400425" y="657226"/>
            <a:ext cx="5743575" cy="51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4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548185-DF92-44FB-95D7-D1557BC12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02" t="16442" r="30391" b="5603"/>
          <a:stretch/>
        </p:blipFill>
        <p:spPr>
          <a:xfrm>
            <a:off x="2714625" y="1085851"/>
            <a:ext cx="7072313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30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310B9-A540-4E3B-9E1A-D5BEFAB1C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9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7349-3048-45BF-A19B-5C5F3208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Reminder of the Difference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59D52-2DA3-49F0-BD6D-575492149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Partnership: Boots on the ground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B1C2A4-EA27-432E-8FA1-0BF02886E5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627031"/>
            <a:ext cx="5157787" cy="344067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CC781C-F795-42A7-B021-AC48B442B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Program Office: Wo(man) in the chair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A774FAB-9A82-4DAE-9B81-425D6AE1A26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618558"/>
            <a:ext cx="5183188" cy="345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2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3056C-1703-41AA-A04D-C50DC4B07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0000"/>
                    </a14:imgEffect>
                  </a14:imgLayer>
                </a14:imgProps>
              </a:ext>
            </a:extLst>
          </a:blip>
          <a:srcRect l="980" t="149" r="980" b="149"/>
          <a:stretch/>
        </p:blipFill>
        <p:spPr>
          <a:xfrm>
            <a:off x="0" y="-737092"/>
            <a:ext cx="12192000" cy="76728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6B7B0F-BBEA-4FAC-BABF-B5BDA91144E7}"/>
              </a:ext>
            </a:extLst>
          </p:cNvPr>
          <p:cNvSpPr txBox="1"/>
          <p:nvPr/>
        </p:nvSpPr>
        <p:spPr>
          <a:xfrm>
            <a:off x="2214563" y="1071564"/>
            <a:ext cx="8101012" cy="3077766"/>
          </a:xfrm>
          <a:prstGeom prst="rect">
            <a:avLst/>
          </a:prstGeom>
          <a:noFill/>
          <a:ln w="25400">
            <a:solidFill>
              <a:srgbClr val="003E7E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QUESTIONS?</a:t>
            </a:r>
          </a:p>
          <a:p>
            <a:endParaRPr lang="en-US" sz="4400" dirty="0"/>
          </a:p>
          <a:p>
            <a:r>
              <a:rPr lang="en-US" sz="4400" dirty="0"/>
              <a:t>Contact: Kristin Saunders  </a:t>
            </a:r>
            <a:r>
              <a:rPr lang="en-US" sz="4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ksaunders@umces.edu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9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6F141F-FACD-47A4-8657-8CCC98B55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69"/>
          <a:stretch/>
        </p:blipFill>
        <p:spPr>
          <a:xfrm>
            <a:off x="1931666" y="1505897"/>
            <a:ext cx="8596104" cy="3545781"/>
          </a:xfrm>
          <a:prstGeom prst="rect">
            <a:avLst/>
          </a:pr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6469B95D-5FC4-4BB5-AEC1-26BEF04582D5}"/>
              </a:ext>
            </a:extLst>
          </p:cNvPr>
          <p:cNvSpPr txBox="1"/>
          <p:nvPr/>
        </p:nvSpPr>
        <p:spPr>
          <a:xfrm>
            <a:off x="2128839" y="6072188"/>
            <a:ext cx="787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https://www.chesapeakebay.net/documents/CBP_Governance_Document_version_3.1_%28updated_03.31.2020%29.pdf</a:t>
            </a:r>
          </a:p>
        </p:txBody>
      </p:sp>
    </p:spTree>
    <p:extLst>
      <p:ext uri="{BB962C8B-B14F-4D97-AF65-F5344CB8AC3E}">
        <p14:creationId xmlns:p14="http://schemas.microsoft.com/office/powerpoint/2010/main" val="166052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3DEA7-D49D-4E7B-A777-49CF06D97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  <a:solidFill>
            <a:srgbClr val="003E7E"/>
          </a:solidFill>
          <a:ln>
            <a:solidFill>
              <a:srgbClr val="003E7E"/>
            </a:solidFill>
          </a:ln>
        </p:spPr>
      </p:pic>
    </p:spTree>
    <p:extLst>
      <p:ext uri="{BB962C8B-B14F-4D97-AF65-F5344CB8AC3E}">
        <p14:creationId xmlns:p14="http://schemas.microsoft.com/office/powerpoint/2010/main" val="96949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7658DC-2251-41C0-97A8-1F8567DAB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4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7329F0-ED17-424E-AF6F-0D2CAB872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3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C15A76-0E0A-431B-867B-06BFC4114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7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6A6504-B9DE-4F31-AE98-A178F508D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7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40CCED-D57A-435C-A4FA-1D103792A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5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93F9D-3A1C-4FFC-AD45-CA1C5A945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3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42D02EB-9B39-4AB8-8409-F6B245E5EAE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7A40198-B5E2-43AF-BAF1-2308024CF38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72A94FA-D54B-402C-A5EC-2D631A24578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2042F46-4996-4A93-82F9-0CC9D7296E9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216</Words>
  <Application>Microsoft Office PowerPoint</Application>
  <PresentationFormat>Widescreen</PresentationFormat>
  <Paragraphs>27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Chesapeake Bay Governance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Easy Reminder of the Difference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Saunders, Kristin</dc:creator>
  <cp:lastModifiedBy>Saunders, Kristin</cp:lastModifiedBy>
  <cp:revision>17</cp:revision>
  <dcterms:created xsi:type="dcterms:W3CDTF">2021-05-17T15:49:11Z</dcterms:created>
  <dcterms:modified xsi:type="dcterms:W3CDTF">2021-05-18T15:36:25Z</dcterms:modified>
</cp:coreProperties>
</file>