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18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DB834-BA35-4E10-ACB9-E8B058726F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D613BE-D716-437A-B38B-000CD6AE1E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A3126-52F0-4D43-BD99-A6AC0D929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3712-1806-49A8-A9B5-66EEEB09236F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0455A-829A-4134-8630-492036DFE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A528B7-39E8-4C34-8750-B6477A728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44BD-CF31-4E16-BC61-ACD346D2D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90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DA29B-E8E0-43D1-9E94-0372FB860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9D601C-93ED-4719-8B39-211833CA64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438F0-12EE-4F72-8464-C3E449250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3712-1806-49A8-A9B5-66EEEB09236F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63F23-FB92-46C1-9AA0-E5D49684B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A03BB-4B09-4293-9046-68387FB05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44BD-CF31-4E16-BC61-ACD346D2D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24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F709CA-CDAF-42B2-954E-D970C9BEB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855395-1525-4C2C-BE0C-78111CADD3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39CBA-34C4-4CB3-9328-FF7FA7DAE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3712-1806-49A8-A9B5-66EEEB09236F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CB961-38D0-4FD8-84D8-F29A25E16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EB4AE-0A19-4C82-AC54-A097B6E38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44BD-CF31-4E16-BC61-ACD346D2D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008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40314-3A5F-42B4-A43D-DFDCC008A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25EC4-D0F0-4B6A-8D3A-243D2E704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1F802-5334-4451-9235-F0DEEE8AD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3712-1806-49A8-A9B5-66EEEB09236F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522A14-F0A3-407A-9EFF-C798111FD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AFF51-9763-4C33-BF6E-3C736A0F9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44BD-CF31-4E16-BC61-ACD346D2D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01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DA58-A04D-4C96-AB55-71EA07DDB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2C015A-9072-4429-9EEB-F68BF95FA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56B18-DFFD-4653-8EE0-1897A30A7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3712-1806-49A8-A9B5-66EEEB09236F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612659-37E1-4279-AEB9-F7A26021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D442E-C9E3-467D-8BC2-8EDA67318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44BD-CF31-4E16-BC61-ACD346D2D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64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42A5B-779C-4D27-9FFD-B2035B2E3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F610A-2BEA-4F98-8F62-21440EEE07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81A699-3BA0-46D3-8E3F-8B5053AD47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8F7813-EA70-491A-A334-82348F18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3712-1806-49A8-A9B5-66EEEB09236F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B5DDB6-AA0E-4965-AE4F-32F9F799A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2EFF4C-3D2F-45E6-B652-724E32EEA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44BD-CF31-4E16-BC61-ACD346D2D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FAEE4-81FF-4EF3-BA27-BA8A00DDE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DC3C8D-7329-48EF-BFE4-1527C55CF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5048E5-E00D-4C35-8181-916C2FC21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B13E2D-9B2E-4145-9DA0-34DC773908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D4ADD-6436-4425-8858-549A7089AC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C81094-6B11-4D5F-B7C6-5AF0F25B0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3712-1806-49A8-A9B5-66EEEB09236F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9B04E8-E1EA-4601-9C78-5FACCC701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430EE-66FC-4F77-9BCB-170B8455B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44BD-CF31-4E16-BC61-ACD346D2D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39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A6028-3C4A-41DD-ACB5-E33EE3D33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349943-63E3-4D24-9FAA-9D74E5BEE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3712-1806-49A8-A9B5-66EEEB09236F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1A0FF5-0B0C-45F4-9CE0-2D542A261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CF3B2A-25AC-4553-AED5-1D35EE15C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44BD-CF31-4E16-BC61-ACD346D2D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59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54A2E2-71EF-4608-BED7-13E7E9199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3712-1806-49A8-A9B5-66EEEB09236F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6E7961-BD70-4A1D-9727-0027F0D1D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EEDD9A-270A-42C4-B792-83E902519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44BD-CF31-4E16-BC61-ACD346D2D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31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BB7FF-D043-4B6B-92E0-79EA60841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F2214-148B-44FE-BE96-32E9834E6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E9F515-B3EC-48BC-AFB2-D1DEC1E8B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CF6068-5B29-4805-B202-9B70EB597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3712-1806-49A8-A9B5-66EEEB09236F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A03FC0-1758-4EC4-993D-BCA350BB1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4836DB-912B-4791-B90B-1B2D61650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44BD-CF31-4E16-BC61-ACD346D2D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8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4DBF6-60ED-4550-9822-3FDA53E3E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70BAAF-2D7F-46B0-A5DF-93A0F261D0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A64309-932B-4D6C-A4A9-A4CF22370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1B43DD-D2E9-4AC5-89A9-15AA3289B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3712-1806-49A8-A9B5-66EEEB09236F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BCF398-E693-4056-B8DF-FB1A4E115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89962-F8A5-4EA6-A312-333E7A2E5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44BD-CF31-4E16-BC61-ACD346D2D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718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63AD96-E906-4A37-889D-1E6A305DB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FEA282-9B13-43E4-89DB-D1D6CBBB9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E79D62-9156-4DC1-8D9F-5CCD1E023C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93712-1806-49A8-A9B5-66EEEB09236F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A1385-853C-43D6-8A31-B59D19A57F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A590E-D40D-4926-964B-FE73BBA2FD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944BD-CF31-4E16-BC61-ACD346D2D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9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is.chesapeakebay.net/cbpejscreen/" TargetMode="External"/><Relationship Id="rId2" Type="http://schemas.openxmlformats.org/officeDocument/2006/relationships/hyperlink" Target="https://gis.chesapeakebay.net/cbpejscreen/tutoria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pa.gov/ejscre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87450-FAA7-4894-8598-2D7CC5E26B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Chesapeake EJ Screen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B012F1-B423-48CE-A209-2BBB69035D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Status Update</a:t>
            </a:r>
          </a:p>
          <a:p>
            <a:endParaRPr lang="en-US" dirty="0"/>
          </a:p>
          <a:p>
            <a:r>
              <a:rPr lang="en-US" dirty="0"/>
              <a:t>John Wolf</a:t>
            </a:r>
          </a:p>
          <a:p>
            <a:r>
              <a:rPr lang="en-US" dirty="0"/>
              <a:t>November 13, 2018</a:t>
            </a:r>
          </a:p>
        </p:txBody>
      </p:sp>
    </p:spTree>
    <p:extLst>
      <p:ext uri="{BB962C8B-B14F-4D97-AF65-F5344CB8AC3E}">
        <p14:creationId xmlns:p14="http://schemas.microsoft.com/office/powerpoint/2010/main" val="606436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BE1EB-DA5D-462C-B946-2C4897A81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E2278-5B40-46C8-ABBD-F10861820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FY 16 GIT Funded Project</a:t>
            </a:r>
          </a:p>
          <a:p>
            <a:r>
              <a:rPr lang="en-US" dirty="0"/>
              <a:t>Chesapeake Bay Watershed Environmental Justice Screening tool</a:t>
            </a:r>
          </a:p>
          <a:p>
            <a:r>
              <a:rPr lang="en-US" dirty="0"/>
              <a:t>Leverages National EJ Screen Tool (EPA)</a:t>
            </a:r>
          </a:p>
          <a:p>
            <a:r>
              <a:rPr lang="en-US" dirty="0"/>
              <a:t>Goal was to provide information on demographics and environmental conditions, and their relationship to selected Agreement outcomes</a:t>
            </a:r>
          </a:p>
          <a:p>
            <a:r>
              <a:rPr lang="en-US" dirty="0"/>
              <a:t>Designed as a pilot for expansion, with initial focus on the public access, toxic contaminants, and climate resiliency outcomes</a:t>
            </a:r>
          </a:p>
          <a:p>
            <a:r>
              <a:rPr lang="en-US" dirty="0"/>
              <a:t>One of first efforts to explicitly incorporate Cross-GIT interest into a Outcome decision support tool/framework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8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FEB3D-C942-4559-B784-CD53D3B12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9009B-04C2-4C9D-B7D9-3DD02A3A8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Collaboration among Diversity Staffer and Coordinators/Staffers of…</a:t>
            </a:r>
          </a:p>
          <a:p>
            <a:pPr lvl="1"/>
            <a:r>
              <a:rPr lang="en-US" dirty="0"/>
              <a:t>Climate Resiliency Workgroup</a:t>
            </a:r>
          </a:p>
          <a:p>
            <a:pPr lvl="1"/>
            <a:r>
              <a:rPr lang="en-US" dirty="0"/>
              <a:t>Public Access Planning Team</a:t>
            </a:r>
          </a:p>
          <a:p>
            <a:pPr lvl="1"/>
            <a:r>
              <a:rPr lang="en-US" dirty="0"/>
              <a:t>Toxic Contaminants Workgroup</a:t>
            </a:r>
          </a:p>
          <a:p>
            <a:r>
              <a:rPr lang="en-US" dirty="0"/>
              <a:t>Identified use cases/sample management questions</a:t>
            </a:r>
          </a:p>
          <a:p>
            <a:r>
              <a:rPr lang="en-US" dirty="0"/>
              <a:t>Built on services and code of National EJ Screen tool</a:t>
            </a:r>
          </a:p>
          <a:p>
            <a:r>
              <a:rPr lang="en-US" dirty="0"/>
              <a:t>Modified to incorporate Chesapeake Watershed data tried to pilot Outcomes</a:t>
            </a:r>
          </a:p>
          <a:p>
            <a:r>
              <a:rPr lang="en-US" dirty="0"/>
              <a:t>GIT Funding used to hire contractor with expertise in geospatial web development</a:t>
            </a:r>
          </a:p>
        </p:txBody>
      </p:sp>
    </p:spTree>
    <p:extLst>
      <p:ext uri="{BB962C8B-B14F-4D97-AF65-F5344CB8AC3E}">
        <p14:creationId xmlns:p14="http://schemas.microsoft.com/office/powerpoint/2010/main" val="3258235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B1A18-68F3-437B-B39B-0DC41422C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48DB2-9E96-477B-B5CF-545FBEDD9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22289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Initial discovery and collaboration among Workgroup staffers and Coordinators in 2017</a:t>
            </a:r>
          </a:p>
          <a:p>
            <a:r>
              <a:rPr lang="en-US" dirty="0"/>
              <a:t>Beta tool launched in Spring of 2018</a:t>
            </a:r>
          </a:p>
          <a:p>
            <a:r>
              <a:rPr lang="en-US" dirty="0"/>
              <a:t>User testing conducted in May 2018</a:t>
            </a:r>
          </a:p>
          <a:p>
            <a:r>
              <a:rPr lang="en-US" dirty="0"/>
              <a:t>Project timeline extended until August 31, 2018 to incorporate feedback from user testing</a:t>
            </a:r>
          </a:p>
          <a:p>
            <a:r>
              <a:rPr lang="en-US" dirty="0"/>
              <a:t>Complementary story map developed to address some of the usability issues raised during testing – July 2018</a:t>
            </a:r>
          </a:p>
        </p:txBody>
      </p:sp>
    </p:spTree>
    <p:extLst>
      <p:ext uri="{BB962C8B-B14F-4D97-AF65-F5344CB8AC3E}">
        <p14:creationId xmlns:p14="http://schemas.microsoft.com/office/powerpoint/2010/main" val="1074235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C712B-3B25-41B3-B0AE-B0ACAB488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992"/>
            <a:ext cx="10515600" cy="1325563"/>
          </a:xfrm>
        </p:spPr>
        <p:txBody>
          <a:bodyPr/>
          <a:lstStyle/>
          <a:p>
            <a:r>
              <a:rPr lang="en-US" dirty="0"/>
              <a:t>Outlook/Lessons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2EE21-35A8-47DF-B453-BBCD77668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9555"/>
            <a:ext cx="10515600" cy="506332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Tool contains a lot of useful information</a:t>
            </a:r>
          </a:p>
          <a:p>
            <a:r>
              <a:rPr lang="en-US" dirty="0"/>
              <a:t>Pros and cons of leveraging a national tool and building on top of it</a:t>
            </a:r>
          </a:p>
          <a:p>
            <a:r>
              <a:rPr lang="en-US" dirty="0"/>
              <a:t>Difficult to navigate</a:t>
            </a:r>
          </a:p>
          <a:p>
            <a:r>
              <a:rPr lang="en-US" dirty="0"/>
              <a:t>Low hanging fruit improvements were made by contractor prior to end of contract</a:t>
            </a:r>
          </a:p>
          <a:p>
            <a:r>
              <a:rPr lang="en-US" dirty="0"/>
              <a:t>Other improvements would likely require CBP to house significant parts of EPA national tool and invest additional resources into customization and maintenance</a:t>
            </a:r>
          </a:p>
          <a:p>
            <a:r>
              <a:rPr lang="en-US" dirty="0"/>
              <a:t>During the course of the project, other Cross-GIT initiatives have emerged and are being pursued</a:t>
            </a:r>
          </a:p>
          <a:p>
            <a:pPr lvl="1"/>
            <a:r>
              <a:rPr lang="en-US" dirty="0"/>
              <a:t>Cross-GIT Mapping Project</a:t>
            </a:r>
          </a:p>
          <a:p>
            <a:pPr lvl="1"/>
            <a:r>
              <a:rPr lang="en-US" dirty="0"/>
              <a:t>SRS Management Questions</a:t>
            </a:r>
          </a:p>
          <a:p>
            <a:pPr lvl="1"/>
            <a:r>
              <a:rPr lang="en-US" dirty="0"/>
              <a:t>Chesapeake Conservancy Geospatial Award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816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F7B3B-3075-4D22-8F9E-1C4D45C5B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80EE6-59DA-4E50-9D49-53E258ADD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20211" cy="4351338"/>
          </a:xfrm>
        </p:spPr>
        <p:txBody>
          <a:bodyPr/>
          <a:lstStyle/>
          <a:p>
            <a:r>
              <a:rPr lang="en-US" dirty="0"/>
              <a:t>Chesapeake EJ Screen Story Map Tutorial - </a:t>
            </a:r>
            <a:r>
              <a:rPr lang="en-US" dirty="0">
                <a:hlinkClick r:id="rId2"/>
              </a:rPr>
              <a:t>https://gis.chesapeakebay.net/cbpejscreen/tutorial</a:t>
            </a:r>
            <a:endParaRPr lang="en-US" dirty="0"/>
          </a:p>
          <a:p>
            <a:r>
              <a:rPr lang="en-US" dirty="0"/>
              <a:t>Chesapeake EJ Screen – </a:t>
            </a:r>
            <a:r>
              <a:rPr lang="en-US" dirty="0">
                <a:hlinkClick r:id="rId3"/>
              </a:rPr>
              <a:t>https://gis.chesapeakebay.net/cbpejscreen/</a:t>
            </a:r>
            <a:endParaRPr lang="en-US" dirty="0"/>
          </a:p>
          <a:p>
            <a:r>
              <a:rPr lang="en-US" dirty="0"/>
              <a:t>National EJ Screen - </a:t>
            </a:r>
            <a:r>
              <a:rPr lang="en-US" dirty="0">
                <a:hlinkClick r:id="rId4"/>
              </a:rPr>
              <a:t>https://www.epa.gov/ejscreen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580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13007CF0-72C6-42B0-8D6E-24593EBDFCFB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340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Chesapeake EJ Screen</vt:lpstr>
      <vt:lpstr>Background</vt:lpstr>
      <vt:lpstr>Approach</vt:lpstr>
      <vt:lpstr>Status</vt:lpstr>
      <vt:lpstr>Outlook/Lessons Learned</vt:lpstr>
      <vt:lpstr>Links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Chesapeake EJ Screen</dc:title>
  <dc:creator>John Wolf</dc:creator>
  <cp:lastModifiedBy>Clark, Diamonique</cp:lastModifiedBy>
  <cp:revision>8</cp:revision>
  <dcterms:created xsi:type="dcterms:W3CDTF">2018-11-13T14:14:09Z</dcterms:created>
  <dcterms:modified xsi:type="dcterms:W3CDTF">2018-11-13T17:28:31Z</dcterms:modified>
</cp:coreProperties>
</file>