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320F7-1D4B-40F3-92EC-AAAE3C6D3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4001F8-90C8-4978-91F4-1D3C2AF53B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3C3B3-24F0-48A4-9B84-77611DD1B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0C2A-4428-4ED3-95DB-400F0E5BF22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E28A5-5F8C-42CD-8249-3138F97BB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3F3BA-4B5C-49DE-AE55-956882CA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8CB8-27F5-4BF3-8A47-957DA368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550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6B8F5-4CC3-4D29-A929-355C8F415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5B3BB7-212A-4DCB-ABB8-FD7C8E287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C6E10-C8FF-465F-8282-F9887F98D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0C2A-4428-4ED3-95DB-400F0E5BF22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30BE8-7004-46C4-B6E2-AC2655A31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7240CD-621D-4406-8A52-9B8E6A414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8CB8-27F5-4BF3-8A47-957DA368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58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FE9CD0-A567-40AD-83E8-08BB431F2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7D288-1EEB-4082-B596-5B7DFC57E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E91D9-050B-4FE7-8662-A1EE84FAA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0C2A-4428-4ED3-95DB-400F0E5BF22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101C4-30BF-4058-AACB-31193A1FC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87F8D-15BF-4F83-9FDC-5F036E444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8CB8-27F5-4BF3-8A47-957DA368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D3BA2-6790-4588-B344-9D17B9877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C9AE2-E4B6-4EDC-BDC2-0260E32C3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0807F-000D-4B95-92CB-8EBDE2D55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0C2A-4428-4ED3-95DB-400F0E5BF22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D7933-251A-4FBC-AE36-9D23E21DF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C1F867-BD12-495A-92FB-6AFA7974B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8CB8-27F5-4BF3-8A47-957DA368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00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24677-5C1B-43EE-8B07-CB94195C3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D05CB-458A-4E77-93DF-06BA15A38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332BB-0D84-49F6-8635-73EB43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0C2A-4428-4ED3-95DB-400F0E5BF22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32B2D-592E-45A9-BA47-727B3E5FB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125D5-C34C-48FE-B809-9A19ABE78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8CB8-27F5-4BF3-8A47-957DA368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4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04E53-3C68-4DBA-8F02-23DCD52C5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61917-3653-43B6-AB4A-50DED8579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2ADBE9-C5BE-4B71-AAC9-DA77E709A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BF199B-5FD8-4487-BFFF-E04A43D10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0C2A-4428-4ED3-95DB-400F0E5BF22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C5D04-20AA-405C-9F3C-31DACE7DB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2F5969-BD25-43E1-9AB4-6833174FF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8CB8-27F5-4BF3-8A47-957DA368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12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8FBF7-EB9C-4784-8710-95F6E48E1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B638C-4587-413E-AC70-668C01A70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00073C-59DC-4CD0-B77B-94121406D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D72628-21E1-4B79-B52F-AC239B41FA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9279BC-B34D-442A-8BAB-3596F97CD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C4BD23-451C-4F82-8242-744DF723A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0C2A-4428-4ED3-95DB-400F0E5BF22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6A906E-EBA9-4C9E-A4E4-533E12E97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E00636-38BA-417B-82A3-67DFD493F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8CB8-27F5-4BF3-8A47-957DA368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00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844B6-1822-42C8-B775-886AD2A8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275D61-7A36-46DA-9C89-38AD842B4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0C2A-4428-4ED3-95DB-400F0E5BF22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DEB9F6-B922-44BA-A059-BF4238AEA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25CE1E-1F02-4930-9BBD-C9A7B51BB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8CB8-27F5-4BF3-8A47-957DA368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1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016628-AB2E-4AE3-BD2C-C2F68A982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0C2A-4428-4ED3-95DB-400F0E5BF22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631B76-428F-4F9E-BA54-A548A20F8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5B2917-3C5B-43E9-9776-BB2DA8F97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8CB8-27F5-4BF3-8A47-957DA368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8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268CD-F42D-4D66-A719-588458CD2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1D24E-DA21-4D97-AFEC-D29D57B66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6871F-F6AF-4455-8B94-97F6A9C09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21860-4C20-494D-8366-D3666939D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0C2A-4428-4ED3-95DB-400F0E5BF22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7CFB1-11FF-45A2-99E6-40B925EF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E8AF7D-CB7D-4676-84BC-FC8322406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8CB8-27F5-4BF3-8A47-957DA368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91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1BE95-3FB8-4A2A-9630-ED31F8900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07D9AE-05D9-4970-9E09-BEBE204242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EF5839-BD4D-489C-B5C4-382CD602E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2B711-F436-4A02-A411-A22444CDC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40C2A-4428-4ED3-95DB-400F0E5BF22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F17F32-1B65-4F17-BDEE-88A9282A4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A351F-B429-4BE5-983A-E5D78AA21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8CB8-27F5-4BF3-8A47-957DA368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7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08FEB2-FA8F-4870-ADA0-A588709BE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EB83C5-ABFA-43E3-80DC-D5338C013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AC67D-7157-4857-ABBA-8B55D9C7F6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40C2A-4428-4ED3-95DB-400F0E5BF22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256DB-E481-4482-906C-2EFB29208E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0FAE8-5340-4C79-B9E0-AF5C78FCF0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B8CB8-27F5-4BF3-8A47-957DA3680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002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9EF0B87-66E1-4B69-826C-20584D229415}"/>
              </a:ext>
            </a:extLst>
          </p:cNvPr>
          <p:cNvSpPr txBox="1"/>
          <p:nvPr/>
        </p:nvSpPr>
        <p:spPr>
          <a:xfrm>
            <a:off x="3410970" y="350378"/>
            <a:ext cx="537006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Chessie BIBI Update and Action Team</a:t>
            </a:r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Claire Buchanan</a:t>
            </a:r>
          </a:p>
          <a:p>
            <a:pPr algn="ctr"/>
            <a:r>
              <a:rPr lang="en-US" sz="2000" dirty="0"/>
              <a:t>Stream Health Workgroup Meeting May 15, 2020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AF296-F78C-441C-993C-F0F5F605D0E5}"/>
              </a:ext>
            </a:extLst>
          </p:cNvPr>
          <p:cNvSpPr txBox="1"/>
          <p:nvPr/>
        </p:nvSpPr>
        <p:spPr>
          <a:xfrm>
            <a:off x="683663" y="2076628"/>
            <a:ext cx="5118931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Objectives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QA/QC current database, transfer to CEDR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Update database with 2012-2017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Possibly refine the “Poor” and “Very Poor” category thresholds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Calculate suite of metrics &amp; Chessie BIBI index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Publish method</a:t>
            </a:r>
          </a:p>
          <a:p>
            <a:endParaRPr lang="en-US" dirty="0"/>
          </a:p>
          <a:p>
            <a:r>
              <a:rPr lang="en-US" b="1" dirty="0"/>
              <a:t>Team members: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Mike </a:t>
            </a:r>
            <a:r>
              <a:rPr lang="en-US" dirty="0" err="1"/>
              <a:t>Mallonee</a:t>
            </a:r>
            <a:r>
              <a:rPr lang="en-US" dirty="0"/>
              <a:t> (ICPRB/CBPO)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Rikke</a:t>
            </a:r>
            <a:r>
              <a:rPr lang="en-US" dirty="0"/>
              <a:t> Jepsen (ICPRB)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Andrea Nagel (ICPRB)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Claire Buchanan (ICPRB)</a:t>
            </a:r>
          </a:p>
          <a:p>
            <a:r>
              <a:rPr lang="en-US" dirty="0"/>
              <a:t>In consultation with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Kelly Maloney (USGS, </a:t>
            </a:r>
            <a:r>
              <a:rPr lang="en-US" dirty="0" err="1"/>
              <a:t>Leetown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John Young (USGS, </a:t>
            </a:r>
            <a:r>
              <a:rPr lang="en-US" dirty="0" err="1"/>
              <a:t>Leetown</a:t>
            </a:r>
            <a:r>
              <a:rPr lang="en-US" dirty="0"/>
              <a:t>)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C5D6B482-A5A8-47E3-9464-ED6107D18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107297"/>
              </p:ext>
            </p:extLst>
          </p:nvPr>
        </p:nvGraphicFramePr>
        <p:xfrm>
          <a:off x="7212649" y="2076628"/>
          <a:ext cx="4295688" cy="369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7844">
                  <a:extLst>
                    <a:ext uri="{9D8B030D-6E8A-4147-A177-3AD203B41FA5}">
                      <a16:colId xmlns:a16="http://schemas.microsoft.com/office/drawing/2014/main" val="3758880169"/>
                    </a:ext>
                  </a:extLst>
                </a:gridCol>
                <a:gridCol w="2147844">
                  <a:extLst>
                    <a:ext uri="{9D8B030D-6E8A-4147-A177-3AD203B41FA5}">
                      <a16:colId xmlns:a16="http://schemas.microsoft.com/office/drawing/2014/main" val="4072534386"/>
                    </a:ext>
                  </a:extLst>
                </a:gridCol>
              </a:tblGrid>
              <a:tr h="328111">
                <a:tc gridSpan="2">
                  <a:txBody>
                    <a:bodyPr/>
                    <a:lstStyle/>
                    <a:p>
                      <a:r>
                        <a:rPr lang="en-US" sz="1800" b="1" u="none" dirty="0"/>
                        <a:t>2012 – 2017 data acquired to date</a:t>
                      </a:r>
                      <a:r>
                        <a:rPr lang="en-US" sz="1800" b="1" dirty="0"/>
                        <a:t>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118246"/>
                  </a:ext>
                </a:extLst>
              </a:tr>
              <a:tr h="328111">
                <a:tc>
                  <a:txBody>
                    <a:bodyPr/>
                    <a:lstStyle/>
                    <a:p>
                      <a:r>
                        <a:rPr lang="en-US" sz="1800" dirty="0"/>
                        <a:t>Anne Arundel Co.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National Park Service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319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Baltimore City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New York DEC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5859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Baltimore Co.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Pennsylvania DEP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57272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DC DOEE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Prince Georges Co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05853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Delaware NREC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SRBC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4165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Fairfax Co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USGS NAWQA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0535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Frederick Co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Virginia DEQ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21094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Maryland DNR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Virginia SOS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5519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/>
                        <a:t>Montgomery Co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West Virginia DEP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3975848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AAB294F-EE56-41AB-9C51-1716FC986967}"/>
              </a:ext>
            </a:extLst>
          </p:cNvPr>
          <p:cNvSpPr txBox="1"/>
          <p:nvPr/>
        </p:nvSpPr>
        <p:spPr>
          <a:xfrm>
            <a:off x="7212649" y="5931457"/>
            <a:ext cx="3955570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u="sng" dirty="0"/>
              <a:t>Pending</a:t>
            </a:r>
            <a:r>
              <a:rPr lang="en-US" dirty="0"/>
              <a:t>: Howard Co, Prince William Co?</a:t>
            </a:r>
          </a:p>
          <a:p>
            <a:r>
              <a:rPr lang="en-US" u="sng" dirty="0"/>
              <a:t>No recent data</a:t>
            </a:r>
            <a:r>
              <a:rPr lang="en-US" dirty="0"/>
              <a:t>: NRSA, USFS, Loudon Co</a:t>
            </a:r>
          </a:p>
        </p:txBody>
      </p:sp>
    </p:spTree>
    <p:extLst>
      <p:ext uri="{BB962C8B-B14F-4D97-AF65-F5344CB8AC3E}">
        <p14:creationId xmlns:p14="http://schemas.microsoft.com/office/powerpoint/2010/main" val="3169707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167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Buchanan</dc:creator>
  <cp:lastModifiedBy>Claire Buchanan</cp:lastModifiedBy>
  <cp:revision>4</cp:revision>
  <dcterms:created xsi:type="dcterms:W3CDTF">2020-05-14T13:32:56Z</dcterms:created>
  <dcterms:modified xsi:type="dcterms:W3CDTF">2020-05-14T13:54:01Z</dcterms:modified>
</cp:coreProperties>
</file>