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e55afeef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e55afeef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e55afee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e55afee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hesbay.maps.arcgis.com/apps/webappviewer/index.html?id=5deb49aee21e4878918c5ddc1236269b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Benthic Monitoring to fill in gaps in the Stream Health Indicator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partnership with the Chesapeake Monitoring Cooperative monitoring network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646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Objective: Fill in HUC12 gaps in benthic data for the Stream Health indicator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Protocol: Collect benthic samples analyzed to family level by Wheeling Lab.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Worked with Claire, EPA Wheeling Lab and referenced Streamwaders, PADEP and DEQ protocols to create a volunteer accessible protocol.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Goal: Collect 100 samples to be processed by Wheeling lab in next 3-5 years with the CMC team and trained volunteers in undersampled rocky bottom </a:t>
            </a:r>
            <a:r>
              <a:rPr lang="en"/>
              <a:t>(non-tidal) </a:t>
            </a:r>
            <a:r>
              <a:rPr lang="en"/>
              <a:t>streams.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Approximately</a:t>
            </a:r>
            <a:r>
              <a:rPr lang="en"/>
              <a:t> 10 samples in 2021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Ask Today: Help us prioritize watersheds/sites to sample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800" y="3369579"/>
            <a:ext cx="2365201" cy="177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775" y="-312675"/>
            <a:ext cx="2365225" cy="222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8771" y="1595650"/>
            <a:ext cx="2365232" cy="177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311700" y="4441625"/>
            <a:ext cx="458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https://chesbay.maps.arcgis.com/apps/webappviewer/index.html?id=5deb49aee21e4878918c5ddc1236269b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HUC12 watershed that have: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0 samples (white) or 0-5 samples (light blue)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Current or historic benthic or chemical CMC </a:t>
            </a:r>
            <a:r>
              <a:rPr lang="en"/>
              <a:t>monitoring</a:t>
            </a:r>
            <a:r>
              <a:rPr lang="en"/>
              <a:t> sites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Focus on CMC project team staff locations - Richmond, Gaithersburg, Carlisle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there any other considerations to prioritize HUC12 watersheds?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Land use</a:t>
            </a:r>
            <a:endParaRPr/>
          </a:p>
        </p:txBody>
      </p:sp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Prioritization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9835" y="0"/>
            <a:ext cx="41641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