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7" r:id="rId3"/>
    <p:sldId id="256" r:id="rId4"/>
    <p:sldId id="273" r:id="rId5"/>
    <p:sldId id="279" r:id="rId6"/>
    <p:sldId id="280" r:id="rId7"/>
    <p:sldId id="274" r:id="rId8"/>
    <p:sldId id="276" r:id="rId9"/>
    <p:sldId id="281" r:id="rId10"/>
    <p:sldId id="268" r:id="rId11"/>
    <p:sldId id="277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5198-6437-412B-A9B6-6B460F4BD62F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351B-A579-4859-BB9D-B2C34660A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5198-6437-412B-A9B6-6B460F4BD62F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351B-A579-4859-BB9D-B2C34660A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5198-6437-412B-A9B6-6B460F4BD62F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351B-A579-4859-BB9D-B2C34660A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5198-6437-412B-A9B6-6B460F4BD62F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351B-A579-4859-BB9D-B2C34660A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5198-6437-412B-A9B6-6B460F4BD62F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351B-A579-4859-BB9D-B2C34660A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5198-6437-412B-A9B6-6B460F4BD62F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351B-A579-4859-BB9D-B2C34660A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5198-6437-412B-A9B6-6B460F4BD62F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351B-A579-4859-BB9D-B2C34660A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5198-6437-412B-A9B6-6B460F4BD62F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351B-A579-4859-BB9D-B2C34660A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5198-6437-412B-A9B6-6B460F4BD62F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351B-A579-4859-BB9D-B2C34660A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5198-6437-412B-A9B6-6B460F4BD62F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351B-A579-4859-BB9D-B2C34660A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5198-6437-412B-A9B6-6B460F4BD62F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351B-A579-4859-BB9D-B2C34660A3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95198-6437-412B-A9B6-6B460F4BD62F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8351B-A579-4859-BB9D-B2C34660A3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KING GEORGE COUNTY SERVICE AUTHORITY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DAHLGREN WWTP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NUTRIENT UPGRADE PROJECT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162800" cy="31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Benefits of Decision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5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Reduced construction footprint which allows  for future expansion capacity while saving significant construction costs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Reduced operational costs from lower Supplemental Carbon feed rates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Allows for early detection of denitrification problems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Ease of maintenance and  IFAS Unit Replacement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Flexible operation allows for pinpointing our effluent removal efficiencies while minimizing operational costs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Results of Decision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Successfully and Consistently removed Total Nitrogen and Total Phosphorus below 3.0 mg/L and 0.3 mg/L, respectively.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These are the most stringent permit limits to date.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Consistently achieve 90% to 98% removal efficiency of all organic nitrogen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Validation of Decision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19200"/>
            <a:ext cx="7772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Christopher F. Thomas, P.E.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55824"/>
            <a:ext cx="6858000" cy="3406775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General Manager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King George County Service Authority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Civil Engineering Degree, Clemson University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Registered Professional Engineer in Virginia &amp; Oklahoma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848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Why Did We Do This?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7848600" cy="4038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Compliance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Compliance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Compliance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Compliance with the Chesapeake Bay Preservation Act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Consent Order to Comply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What We Did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Reviewed and evaluated all available technologies with regards to our current operational situation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Selected Entex “</a:t>
            </a:r>
            <a:r>
              <a:rPr lang="en-US" dirty="0" err="1" smtClean="0">
                <a:solidFill>
                  <a:schemeClr val="accent1"/>
                </a:solidFill>
              </a:rPr>
              <a:t>Webitat</a:t>
            </a:r>
            <a:r>
              <a:rPr lang="en-US" dirty="0" smtClean="0">
                <a:solidFill>
                  <a:schemeClr val="accent1"/>
                </a:solidFill>
              </a:rPr>
              <a:t>” IFAS technology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Conducted real time parallel pilot testing of the selected option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Chose to pilot and install in a pre-anoxic configuration for various cost saving  measures.</a:t>
            </a:r>
          </a:p>
          <a:p>
            <a:r>
              <a:rPr lang="en-US" smtClean="0">
                <a:solidFill>
                  <a:schemeClr val="accent1"/>
                </a:solidFill>
              </a:rPr>
              <a:t>KGCSA </a:t>
            </a:r>
            <a:r>
              <a:rPr lang="en-US" dirty="0" smtClean="0">
                <a:solidFill>
                  <a:schemeClr val="accent1"/>
                </a:solidFill>
              </a:rPr>
              <a:t>was the first to utilize this technology in this configuration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Before Construction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After Construction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219201"/>
            <a:ext cx="8382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Entex IFAS Units In Place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23" y="1600200"/>
            <a:ext cx="6059553" cy="4525963"/>
          </a:xfrm>
        </p:spPr>
      </p:pic>
    </p:spTree>
    <p:extLst>
      <p:ext uri="{BB962C8B-B14F-4D97-AF65-F5344CB8AC3E}">
        <p14:creationId xmlns:p14="http://schemas.microsoft.com/office/powerpoint/2010/main" val="2145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Entex IFAS Units In </a:t>
            </a:r>
            <a:r>
              <a:rPr lang="en-US" dirty="0" smtClean="0">
                <a:solidFill>
                  <a:schemeClr val="accent1"/>
                </a:solidFill>
              </a:rPr>
              <a:t>Use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2" y="1417638"/>
            <a:ext cx="8009626" cy="501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Closer View of IFAS Media  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293909" cy="4525963"/>
          </a:xfrm>
        </p:spPr>
      </p:pic>
    </p:spTree>
    <p:extLst>
      <p:ext uri="{BB962C8B-B14F-4D97-AF65-F5344CB8AC3E}">
        <p14:creationId xmlns:p14="http://schemas.microsoft.com/office/powerpoint/2010/main" val="211835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235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KING GEORGE COUNTY SERVICE AUTHORITY</vt:lpstr>
      <vt:lpstr>Christopher F. Thomas, P.E.</vt:lpstr>
      <vt:lpstr>Why Did We Do This?</vt:lpstr>
      <vt:lpstr>What We Did</vt:lpstr>
      <vt:lpstr>Before Construction</vt:lpstr>
      <vt:lpstr>After Construction</vt:lpstr>
      <vt:lpstr>Entex IFAS Units In Place</vt:lpstr>
      <vt:lpstr>Entex IFAS Units In Use</vt:lpstr>
      <vt:lpstr>Closer View of IFAS Media  </vt:lpstr>
      <vt:lpstr>Benefits of Decision</vt:lpstr>
      <vt:lpstr>Results of Decision</vt:lpstr>
      <vt:lpstr>Validation of Decision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“Poop” Cycle</dc:title>
  <dc:creator>Chriistopher</dc:creator>
  <cp:lastModifiedBy>jstarr</cp:lastModifiedBy>
  <cp:revision>31</cp:revision>
  <dcterms:created xsi:type="dcterms:W3CDTF">2016-11-17T00:44:29Z</dcterms:created>
  <dcterms:modified xsi:type="dcterms:W3CDTF">2017-03-23T18:28:08Z</dcterms:modified>
</cp:coreProperties>
</file>