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
  </p:notesMasterIdLst>
  <p:handoutMasterIdLst>
    <p:handoutMasterId r:id="rId11"/>
  </p:handoutMasterIdLst>
  <p:sldIdLst>
    <p:sldId id="262" r:id="rId5"/>
    <p:sldId id="263"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d + Delete - Best Practices" id="{913BFD53-3A9F-214B-9323-BEED8F909E07}">
          <p14:sldIdLst>
            <p14:sldId id="262"/>
            <p14:sldId id="263"/>
            <p14:sldId id="264"/>
            <p14:sldId id="265"/>
            <p14:sldId id="26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4C6C8"/>
    <a:srgbClr val="0065A0"/>
    <a:srgbClr val="D11242"/>
    <a:srgbClr val="1F497D"/>
    <a:srgbClr val="31859C"/>
    <a:srgbClr val="CB3F20"/>
    <a:srgbClr val="5A1C0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92"/>
    <p:restoredTop sz="50000" autoAdjust="0"/>
  </p:normalViewPr>
  <p:slideViewPr>
    <p:cSldViewPr>
      <p:cViewPr>
        <p:scale>
          <a:sx n="93" d="100"/>
          <a:sy n="93" d="100"/>
        </p:scale>
        <p:origin x="-492" y="6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21" d="100"/>
          <a:sy n="121" d="100"/>
        </p:scale>
        <p:origin x="3000" y="168"/>
      </p:cViewPr>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8E7371-E20F-A146-BD0E-42AE3E5ECC65}" type="slidenum">
              <a:rPr lang="en-US" smtClean="0"/>
              <a:t>‹#›</a:t>
            </a:fld>
            <a:endParaRPr lang="en-US"/>
          </a:p>
        </p:txBody>
      </p:sp>
    </p:spTree>
    <p:extLst>
      <p:ext uri="{BB962C8B-B14F-4D97-AF65-F5344CB8AC3E}">
        <p14:creationId xmlns:p14="http://schemas.microsoft.com/office/powerpoint/2010/main" val="133836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F2FF1-7856-4BB8-B07A-31F9DFAD8E82}"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234C2-E9C8-4320-B461-B0A35CEF0328}" type="slidenum">
              <a:rPr lang="en-US" smtClean="0"/>
              <a:t>‹#›</a:t>
            </a:fld>
            <a:endParaRPr lang="en-US"/>
          </a:p>
        </p:txBody>
      </p:sp>
    </p:spTree>
    <p:extLst>
      <p:ext uri="{BB962C8B-B14F-4D97-AF65-F5344CB8AC3E}">
        <p14:creationId xmlns:p14="http://schemas.microsoft.com/office/powerpoint/2010/main" val="96638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sp>
        <p:nvSpPr>
          <p:cNvPr id="9" name="Rectangle 8"/>
          <p:cNvSpPr/>
          <p:nvPr userDrawn="1"/>
        </p:nvSpPr>
        <p:spPr>
          <a:xfrm>
            <a:off x="3266230" y="284022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12"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13"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3731630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9017" y="0"/>
            <a:ext cx="9153825"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Tree>
    <p:extLst>
      <p:ext uri="{BB962C8B-B14F-4D97-AF65-F5344CB8AC3E}">
        <p14:creationId xmlns:p14="http://schemas.microsoft.com/office/powerpoint/2010/main" val="12839582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2" name="Title 1"/>
          <p:cNvSpPr>
            <a:spLocks noGrp="1"/>
          </p:cNvSpPr>
          <p:nvPr>
            <p:ph type="title" hasCustomPrompt="1"/>
          </p:nvPr>
        </p:nvSpPr>
        <p:spPr>
          <a:xfrm>
            <a:off x="1188556" y="164575"/>
            <a:ext cx="1693624" cy="646331"/>
          </a:xfrm>
          <a:prstGeom prst="rect">
            <a:avLst/>
          </a:prstGeom>
        </p:spPr>
        <p:txBody>
          <a:bodyPr>
            <a:noAutofit/>
          </a:bodyPr>
          <a:lstStyle>
            <a:lvl1pPr algn="l">
              <a:defRPr sz="3600">
                <a:solidFill>
                  <a:schemeClr val="bg1"/>
                </a:solidFill>
              </a:defRPr>
            </a:lvl1pPr>
          </a:lstStyle>
          <a:p>
            <a:r>
              <a:rPr lang="en-US" dirty="0" smtClean="0"/>
              <a:t>Agenda</a:t>
            </a:r>
            <a:endParaRPr lang="en-US" dirty="0"/>
          </a:p>
        </p:txBody>
      </p:sp>
      <p:sp>
        <p:nvSpPr>
          <p:cNvPr id="6"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sp>
        <p:nvSpPr>
          <p:cNvPr id="8" name="Text Placeholder 7"/>
          <p:cNvSpPr>
            <a:spLocks noGrp="1"/>
          </p:cNvSpPr>
          <p:nvPr>
            <p:ph type="body" sz="quarter" idx="14"/>
          </p:nvPr>
        </p:nvSpPr>
        <p:spPr>
          <a:xfrm>
            <a:off x="309045" y="1247560"/>
            <a:ext cx="8372485"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42899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2666061" y="3214770"/>
            <a:ext cx="5132387"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Enter Section Title</a:t>
            </a:r>
          </a:p>
        </p:txBody>
      </p:sp>
      <p:sp>
        <p:nvSpPr>
          <p:cNvPr id="8" name="Rectangle 7"/>
          <p:cNvSpPr/>
          <p:nvPr userDrawn="1"/>
        </p:nvSpPr>
        <p:spPr>
          <a:xfrm flipH="1">
            <a:off x="2518865" y="3043552"/>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0453" y="2985602"/>
            <a:ext cx="1036935" cy="1104144"/>
          </a:xfrm>
          <a:prstGeom prst="rect">
            <a:avLst/>
          </a:prstGeom>
        </p:spPr>
      </p:pic>
    </p:spTree>
    <p:extLst>
      <p:ext uri="{BB962C8B-B14F-4D97-AF65-F5344CB8AC3E}">
        <p14:creationId xmlns:p14="http://schemas.microsoft.com/office/powerpoint/2010/main" val="522867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sp>
        <p:nvSpPr>
          <p:cNvPr id="17" name="Text Placeholder 16"/>
          <p:cNvSpPr>
            <a:spLocks noGrp="1"/>
          </p:cNvSpPr>
          <p:nvPr>
            <p:ph type="body" sz="quarter" idx="13"/>
          </p:nvPr>
        </p:nvSpPr>
        <p:spPr>
          <a:xfrm>
            <a:off x="309045" y="1124700"/>
            <a:ext cx="8525393"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21" name="Title 1"/>
          <p:cNvSpPr>
            <a:spLocks noGrp="1"/>
          </p:cNvSpPr>
          <p:nvPr>
            <p:ph type="title" hasCustomPrompt="1"/>
          </p:nvPr>
        </p:nvSpPr>
        <p:spPr>
          <a:xfrm>
            <a:off x="1000335" y="113245"/>
            <a:ext cx="2884179" cy="646331"/>
          </a:xfrm>
          <a:prstGeom prst="rect">
            <a:avLst/>
          </a:prstGeom>
        </p:spPr>
        <p:txBody>
          <a:bodyPr wrap="none">
            <a:spAutoFit/>
          </a:bodyPr>
          <a:lstStyle>
            <a:lvl1pPr algn="l">
              <a:defRPr sz="3600">
                <a:solidFill>
                  <a:schemeClr val="bg1"/>
                </a:solidFill>
              </a:defRPr>
            </a:lvl1pPr>
          </a:lstStyle>
          <a:p>
            <a:r>
              <a:rPr lang="en-US" dirty="0" smtClean="0"/>
              <a:t>Enter Heading</a:t>
            </a:r>
            <a:endParaRPr lang="en-US" dirty="0"/>
          </a:p>
        </p:txBody>
      </p:sp>
    </p:spTree>
    <p:extLst>
      <p:ext uri="{BB962C8B-B14F-4D97-AF65-F5344CB8AC3E}">
        <p14:creationId xmlns:p14="http://schemas.microsoft.com/office/powerpoint/2010/main" val="1468222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Oval 18"/>
          <p:cNvSpPr/>
          <p:nvPr userDrawn="1"/>
        </p:nvSpPr>
        <p:spPr>
          <a:xfrm>
            <a:off x="7490780" y="288330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smtClean="0">
                <a:solidFill>
                  <a:srgbClr val="C00000"/>
                </a:solidFill>
              </a:rPr>
              <a:t>”</a:t>
            </a:r>
            <a:endParaRPr lang="en-US" sz="5400" dirty="0">
              <a:solidFill>
                <a:srgbClr val="C00000"/>
              </a:solidFill>
            </a:endParaRPr>
          </a:p>
        </p:txBody>
      </p:sp>
      <p:sp>
        <p:nvSpPr>
          <p:cNvPr id="20" name="Oval 19"/>
          <p:cNvSpPr/>
          <p:nvPr userDrawn="1"/>
        </p:nvSpPr>
        <p:spPr>
          <a:xfrm>
            <a:off x="961930" y="257606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smtClean="0">
                <a:solidFill>
                  <a:srgbClr val="C00000"/>
                </a:solidFill>
              </a:rPr>
              <a:t>“</a:t>
            </a:r>
            <a:endParaRPr lang="en-US" sz="5400" dirty="0">
              <a:solidFill>
                <a:srgbClr val="C00000"/>
              </a:solidFill>
            </a:endParaRPr>
          </a:p>
        </p:txBody>
      </p:sp>
      <p:sp>
        <p:nvSpPr>
          <p:cNvPr id="23" name="Picture Placeholder 22"/>
          <p:cNvSpPr>
            <a:spLocks noGrp="1"/>
          </p:cNvSpPr>
          <p:nvPr>
            <p:ph type="pic" sz="quarter" idx="13"/>
          </p:nvPr>
        </p:nvSpPr>
        <p:spPr>
          <a:xfrm>
            <a:off x="0" y="3505200"/>
            <a:ext cx="9144000" cy="2611438"/>
          </a:xfrm>
          <a:prstGeom prst="rect">
            <a:avLst/>
          </a:prstGeom>
        </p:spPr>
        <p:txBody>
          <a:bodyPr anchor="ctr"/>
          <a:lstStyle>
            <a:lvl1pPr marL="0" indent="0" algn="ctr">
              <a:buNone/>
              <a:defRPr/>
            </a:lvl1pPr>
          </a:lstStyle>
          <a:p>
            <a:endParaRPr lang="en-US" dirty="0"/>
          </a:p>
        </p:txBody>
      </p:sp>
      <p:sp>
        <p:nvSpPr>
          <p:cNvPr id="24" name="Title 23"/>
          <p:cNvSpPr>
            <a:spLocks noGrp="1"/>
          </p:cNvSpPr>
          <p:nvPr>
            <p:ph type="title" hasCustomPrompt="1"/>
          </p:nvPr>
        </p:nvSpPr>
        <p:spPr>
          <a:xfrm>
            <a:off x="1115550" y="116220"/>
            <a:ext cx="2886881" cy="646331"/>
          </a:xfrm>
          <a:prstGeom prst="rect">
            <a:avLst/>
          </a:prstGeom>
        </p:spPr>
        <p:txBody>
          <a:bodyPr wrap="none">
            <a:spAutoFit/>
          </a:bodyPr>
          <a:lstStyle>
            <a:lvl1pPr algn="l">
              <a:defRPr sz="3600" b="0">
                <a:solidFill>
                  <a:schemeClr val="bg1"/>
                </a:solidFill>
              </a:defRPr>
            </a:lvl1pPr>
          </a:lstStyle>
          <a:p>
            <a:r>
              <a:rPr lang="en-US" kern="3000" spc="30" dirty="0" smtClean="0">
                <a:latin typeface="Calibri" charset="0"/>
                <a:ea typeface="Calibri" charset="0"/>
                <a:cs typeface="Calibri" charset="0"/>
              </a:rPr>
              <a:t>Enter Heading</a:t>
            </a:r>
            <a:endParaRPr lang="en-US" kern="3000" spc="30" dirty="0">
              <a:latin typeface="Calibri" charset="0"/>
              <a:ea typeface="Calibri" charset="0"/>
              <a:cs typeface="Calibri" charset="0"/>
            </a:endParaRPr>
          </a:p>
        </p:txBody>
      </p:sp>
      <p:sp>
        <p:nvSpPr>
          <p:cNvPr id="5" name="Text Placeholder 4"/>
          <p:cNvSpPr>
            <a:spLocks noGrp="1"/>
          </p:cNvSpPr>
          <p:nvPr>
            <p:ph type="body" sz="quarter" idx="14" hasCustomPrompt="1"/>
          </p:nvPr>
        </p:nvSpPr>
        <p:spPr>
          <a:xfrm>
            <a:off x="1536549" y="2515000"/>
            <a:ext cx="5837237"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Insert quote or descriptive text.</a:t>
            </a:r>
            <a:endParaRPr lang="en-US" dirty="0"/>
          </a:p>
        </p:txBody>
      </p:sp>
      <p:sp>
        <p:nvSpPr>
          <p:cNvPr id="26" name="Text Placeholder 4"/>
          <p:cNvSpPr>
            <a:spLocks noGrp="1"/>
          </p:cNvSpPr>
          <p:nvPr>
            <p:ph type="body" sz="quarter" idx="15" hasCustomPrompt="1"/>
          </p:nvPr>
        </p:nvSpPr>
        <p:spPr>
          <a:xfrm>
            <a:off x="605643" y="1236922"/>
            <a:ext cx="8229312"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dirty="0" smtClean="0">
                <a:latin typeface="Calibri" charset="0"/>
                <a:ea typeface="Calibri" charset="0"/>
                <a:cs typeface="Calibri" charset="0"/>
              </a:rPr>
              <a:t>This slide is useful to introduce a main or core idea. Use this area to summarize information or highlight a core idea. </a:t>
            </a:r>
            <a:endParaRPr lang="en-US" dirty="0"/>
          </a:p>
        </p:txBody>
      </p:sp>
    </p:spTree>
    <p:extLst>
      <p:ext uri="{BB962C8B-B14F-4D97-AF65-F5344CB8AC3E}">
        <p14:creationId xmlns:p14="http://schemas.microsoft.com/office/powerpoint/2010/main" val="1757394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Content Placeholder 18"/>
          <p:cNvSpPr>
            <a:spLocks noGrp="1"/>
          </p:cNvSpPr>
          <p:nvPr>
            <p:ph sz="quarter" idx="13" hasCustomPrompt="1"/>
          </p:nvPr>
        </p:nvSpPr>
        <p:spPr>
          <a:xfrm>
            <a:off x="309045" y="2814638"/>
            <a:ext cx="852591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smtClean="0"/>
              <a:t>Bullet 1</a:t>
            </a:r>
          </a:p>
          <a:p>
            <a:pPr lvl="0"/>
            <a:r>
              <a:rPr lang="en-US" dirty="0" smtClean="0"/>
              <a:t>Bullet 2</a:t>
            </a:r>
          </a:p>
          <a:p>
            <a:pPr lvl="0"/>
            <a:r>
              <a:rPr lang="en-US" dirty="0" smtClean="0"/>
              <a:t>Bullet 3</a:t>
            </a:r>
            <a:endParaRPr lang="en-US" dirty="0"/>
          </a:p>
        </p:txBody>
      </p:sp>
      <p:sp>
        <p:nvSpPr>
          <p:cNvPr id="20" name="Title 19"/>
          <p:cNvSpPr>
            <a:spLocks noGrp="1"/>
          </p:cNvSpPr>
          <p:nvPr>
            <p:ph type="title" hasCustomPrompt="1"/>
          </p:nvPr>
        </p:nvSpPr>
        <p:spPr>
          <a:xfrm>
            <a:off x="958127" y="126120"/>
            <a:ext cx="2886881" cy="646331"/>
          </a:xfrm>
          <a:prstGeom prst="rect">
            <a:avLst/>
          </a:prstGeom>
        </p:spPr>
        <p:txBody>
          <a:bodyPr wrap="none">
            <a:spAutoFit/>
          </a:bodyPr>
          <a:lstStyle>
            <a:lvl1pPr algn="l">
              <a:defRPr sz="3600">
                <a:solidFill>
                  <a:schemeClr val="bg1"/>
                </a:solidFill>
              </a:defRPr>
            </a:lvl1pPr>
          </a:lstStyle>
          <a:p>
            <a:r>
              <a:rPr lang="en-US" kern="3000" spc="30" dirty="0" smtClean="0">
                <a:latin typeface="Calibri" charset="0"/>
                <a:ea typeface="Calibri" charset="0"/>
                <a:cs typeface="Calibri" charset="0"/>
              </a:rPr>
              <a:t>Enter Heading</a:t>
            </a:r>
            <a:endParaRPr lang="en-US" kern="3000" spc="30" dirty="0">
              <a:latin typeface="Calibri" charset="0"/>
              <a:ea typeface="Calibri" charset="0"/>
              <a:cs typeface="Calibri" charset="0"/>
            </a:endParaRPr>
          </a:p>
        </p:txBody>
      </p:sp>
      <p:sp>
        <p:nvSpPr>
          <p:cNvPr id="13" name="Text Placeholder 4"/>
          <p:cNvSpPr>
            <a:spLocks noGrp="1"/>
          </p:cNvSpPr>
          <p:nvPr>
            <p:ph type="body" sz="quarter" idx="14" hasCustomPrompt="1"/>
          </p:nvPr>
        </p:nvSpPr>
        <p:spPr>
          <a:xfrm>
            <a:off x="309045" y="1369248"/>
            <a:ext cx="8525910" cy="923330"/>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smtClean="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endParaRPr lang="en-US" kern="3000" spc="30" dirty="0">
              <a:latin typeface="Calibri" charset="0"/>
              <a:ea typeface="Calibri" charset="0"/>
              <a:cs typeface="Calibri" charset="0"/>
            </a:endParaRPr>
          </a:p>
        </p:txBody>
      </p:sp>
    </p:spTree>
    <p:extLst>
      <p:ext uri="{BB962C8B-B14F-4D97-AF65-F5344CB8AC3E}">
        <p14:creationId xmlns:p14="http://schemas.microsoft.com/office/powerpoint/2010/main" val="19213541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8" name="Picture Placeholder 17"/>
          <p:cNvSpPr>
            <a:spLocks noGrp="1"/>
          </p:cNvSpPr>
          <p:nvPr>
            <p:ph type="pic" sz="quarter" idx="13"/>
          </p:nvPr>
        </p:nvSpPr>
        <p:spPr>
          <a:xfrm>
            <a:off x="602610" y="2248236"/>
            <a:ext cx="2189163" cy="2189163"/>
          </a:xfrm>
          <a:prstGeom prst="rect">
            <a:avLst/>
          </a:prstGeom>
        </p:spPr>
        <p:txBody>
          <a:bodyPr anchor="ctr"/>
          <a:lstStyle>
            <a:lvl1pPr marL="0" indent="0" algn="ctr">
              <a:buNone/>
              <a:defRPr sz="2000"/>
            </a:lvl1pPr>
          </a:lstStyle>
          <a:p>
            <a:endParaRPr lang="en-US"/>
          </a:p>
        </p:txBody>
      </p:sp>
      <p:sp>
        <p:nvSpPr>
          <p:cNvPr id="19" name="Picture Placeholder 17"/>
          <p:cNvSpPr>
            <a:spLocks noGrp="1"/>
          </p:cNvSpPr>
          <p:nvPr>
            <p:ph type="pic" sz="quarter" idx="14"/>
          </p:nvPr>
        </p:nvSpPr>
        <p:spPr>
          <a:xfrm>
            <a:off x="3451379" y="2248236"/>
            <a:ext cx="2189163" cy="2189163"/>
          </a:xfrm>
          <a:prstGeom prst="rect">
            <a:avLst/>
          </a:prstGeom>
        </p:spPr>
        <p:txBody>
          <a:bodyPr anchor="ctr"/>
          <a:lstStyle>
            <a:lvl1pPr marL="0" indent="0" algn="ctr">
              <a:buNone/>
              <a:defRPr sz="2000"/>
            </a:lvl1pPr>
          </a:lstStyle>
          <a:p>
            <a:endParaRPr lang="en-US"/>
          </a:p>
        </p:txBody>
      </p:sp>
      <p:sp>
        <p:nvSpPr>
          <p:cNvPr id="20" name="Picture Placeholder 17"/>
          <p:cNvSpPr>
            <a:spLocks noGrp="1"/>
          </p:cNvSpPr>
          <p:nvPr>
            <p:ph type="pic" sz="quarter" idx="15"/>
          </p:nvPr>
        </p:nvSpPr>
        <p:spPr>
          <a:xfrm>
            <a:off x="6300147" y="2248236"/>
            <a:ext cx="2189163" cy="2189163"/>
          </a:xfrm>
          <a:prstGeom prst="rect">
            <a:avLst/>
          </a:prstGeom>
        </p:spPr>
        <p:txBody>
          <a:bodyPr anchor="ctr"/>
          <a:lstStyle>
            <a:lvl1pPr marL="0" indent="0" algn="ctr">
              <a:buNone/>
              <a:defRPr sz="2000"/>
            </a:lvl1pPr>
          </a:lstStyle>
          <a:p>
            <a:endParaRPr lang="en-US" dirty="0"/>
          </a:p>
        </p:txBody>
      </p:sp>
      <p:sp>
        <p:nvSpPr>
          <p:cNvPr id="22" name="Text Placeholder 21"/>
          <p:cNvSpPr>
            <a:spLocks noGrp="1"/>
          </p:cNvSpPr>
          <p:nvPr>
            <p:ph type="body" sz="quarter" idx="16" hasCustomPrompt="1"/>
          </p:nvPr>
        </p:nvSpPr>
        <p:spPr>
          <a:xfrm>
            <a:off x="6032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3" name="Text Placeholder 21"/>
          <p:cNvSpPr>
            <a:spLocks noGrp="1"/>
          </p:cNvSpPr>
          <p:nvPr>
            <p:ph type="body" sz="quarter" idx="17" hasCustomPrompt="1"/>
          </p:nvPr>
        </p:nvSpPr>
        <p:spPr>
          <a:xfrm>
            <a:off x="3451379"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4" name="Text Placeholder 21"/>
          <p:cNvSpPr>
            <a:spLocks noGrp="1"/>
          </p:cNvSpPr>
          <p:nvPr>
            <p:ph type="body" sz="quarter" idx="18" hasCustomPrompt="1"/>
          </p:nvPr>
        </p:nvSpPr>
        <p:spPr>
          <a:xfrm>
            <a:off x="6299508"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16" name="Text Placeholder 4"/>
          <p:cNvSpPr>
            <a:spLocks noGrp="1"/>
          </p:cNvSpPr>
          <p:nvPr>
            <p:ph type="body" sz="quarter" idx="19" hasCustomPrompt="1"/>
          </p:nvPr>
        </p:nvSpPr>
        <p:spPr>
          <a:xfrm>
            <a:off x="309045" y="1220311"/>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smtClean="0">
                <a:latin typeface="Calibri" charset="0"/>
                <a:ea typeface="Calibri" charset="0"/>
                <a:cs typeface="Calibri" charset="0"/>
              </a:rPr>
              <a:t>This slide is useful to introduce teams or a trio of ideas. Use this area to summarize information or highlight a core idea. </a:t>
            </a:r>
            <a:endParaRPr lang="en-US" kern="3000" spc="30" dirty="0">
              <a:latin typeface="Calibri" charset="0"/>
              <a:ea typeface="Calibri" charset="0"/>
              <a:cs typeface="Calibri" charset="0"/>
            </a:endParaRPr>
          </a:p>
        </p:txBody>
      </p:sp>
      <p:sp>
        <p:nvSpPr>
          <p:cNvPr id="4" name="Title 3"/>
          <p:cNvSpPr>
            <a:spLocks noGrp="1"/>
          </p:cNvSpPr>
          <p:nvPr>
            <p:ph type="title" hasCustomPrompt="1"/>
          </p:nvPr>
        </p:nvSpPr>
        <p:spPr>
          <a:xfrm>
            <a:off x="931960" y="114070"/>
            <a:ext cx="2836867" cy="646331"/>
          </a:xfrm>
          <a:prstGeom prst="rect">
            <a:avLst/>
          </a:prstGeom>
        </p:spPr>
        <p:txBody>
          <a:bodyPr wrap="none">
            <a:spAutoFit/>
          </a:bodyPr>
          <a:lstStyle>
            <a:lvl1pPr algn="l">
              <a:defRPr sz="3600">
                <a:solidFill>
                  <a:schemeClr val="bg1"/>
                </a:solidFill>
              </a:defRPr>
            </a:lvl1pPr>
          </a:lstStyle>
          <a:p>
            <a:r>
              <a:rPr lang="en-US" dirty="0" smtClean="0"/>
              <a:t>Enter Heading</a:t>
            </a:r>
            <a:endParaRPr lang="en-US" dirty="0"/>
          </a:p>
        </p:txBody>
      </p:sp>
    </p:spTree>
    <p:extLst>
      <p:ext uri="{BB962C8B-B14F-4D97-AF65-F5344CB8AC3E}">
        <p14:creationId xmlns:p14="http://schemas.microsoft.com/office/powerpoint/2010/main" val="1409582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Oval 16"/>
          <p:cNvSpPr/>
          <p:nvPr userDrawn="1"/>
        </p:nvSpPr>
        <p:spPr>
          <a:xfrm>
            <a:off x="789963" y="2372007"/>
            <a:ext cx="2170738"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18" name="Oval 17"/>
          <p:cNvSpPr/>
          <p:nvPr userDrawn="1"/>
        </p:nvSpPr>
        <p:spPr>
          <a:xfrm>
            <a:off x="3227825" y="2372006"/>
            <a:ext cx="2170738"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19" name="Oval 18"/>
          <p:cNvSpPr/>
          <p:nvPr userDrawn="1"/>
        </p:nvSpPr>
        <p:spPr>
          <a:xfrm>
            <a:off x="5685745" y="2372005"/>
            <a:ext cx="2170738"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20" name="Rectangle 19"/>
          <p:cNvSpPr/>
          <p:nvPr userDrawn="1"/>
        </p:nvSpPr>
        <p:spPr>
          <a:xfrm flipH="1">
            <a:off x="679667" y="4745825"/>
            <a:ext cx="48864"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1" name="Rectangle 20"/>
          <p:cNvSpPr/>
          <p:nvPr userDrawn="1"/>
        </p:nvSpPr>
        <p:spPr>
          <a:xfrm flipH="1">
            <a:off x="3373410" y="4705338"/>
            <a:ext cx="4571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2" name="Rectangle 21"/>
          <p:cNvSpPr/>
          <p:nvPr userDrawn="1"/>
        </p:nvSpPr>
        <p:spPr>
          <a:xfrm flipH="1">
            <a:off x="5831330" y="4705338"/>
            <a:ext cx="4571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3" name="Text Placeholder 21"/>
          <p:cNvSpPr>
            <a:spLocks noGrp="1"/>
          </p:cNvSpPr>
          <p:nvPr>
            <p:ph type="body" sz="quarter" idx="16" hasCustomPrompt="1"/>
          </p:nvPr>
        </p:nvSpPr>
        <p:spPr>
          <a:xfrm>
            <a:off x="719104"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4" name="Text Placeholder 21"/>
          <p:cNvSpPr>
            <a:spLocks noGrp="1"/>
          </p:cNvSpPr>
          <p:nvPr>
            <p:ph type="body" sz="quarter" idx="17" hasCustomPrompt="1"/>
          </p:nvPr>
        </p:nvSpPr>
        <p:spPr>
          <a:xfrm>
            <a:off x="34198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5" name="Text Placeholder 21"/>
          <p:cNvSpPr>
            <a:spLocks noGrp="1"/>
          </p:cNvSpPr>
          <p:nvPr>
            <p:ph type="body" sz="quarter" idx="18" hasCustomPrompt="1"/>
          </p:nvPr>
        </p:nvSpPr>
        <p:spPr>
          <a:xfrm>
            <a:off x="587777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6" name="Text Placeholder 21"/>
          <p:cNvSpPr>
            <a:spLocks noGrp="1"/>
          </p:cNvSpPr>
          <p:nvPr>
            <p:ph type="body" sz="quarter" idx="19" hasCustomPrompt="1"/>
          </p:nvPr>
        </p:nvSpPr>
        <p:spPr>
          <a:xfrm>
            <a:off x="789963" y="3160490"/>
            <a:ext cx="2118304"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smtClean="0"/>
              <a:t>Click to edit text</a:t>
            </a:r>
          </a:p>
        </p:txBody>
      </p:sp>
      <p:sp>
        <p:nvSpPr>
          <p:cNvPr id="27" name="Text Placeholder 21"/>
          <p:cNvSpPr>
            <a:spLocks noGrp="1"/>
          </p:cNvSpPr>
          <p:nvPr>
            <p:ph type="body" sz="quarter" idx="20" hasCustomPrompt="1"/>
          </p:nvPr>
        </p:nvSpPr>
        <p:spPr>
          <a:xfrm>
            <a:off x="3227825" y="3160489"/>
            <a:ext cx="2170738"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smtClean="0"/>
              <a:t>Click to edit text</a:t>
            </a:r>
          </a:p>
        </p:txBody>
      </p:sp>
      <p:sp>
        <p:nvSpPr>
          <p:cNvPr id="28" name="Text Placeholder 21"/>
          <p:cNvSpPr>
            <a:spLocks noGrp="1"/>
          </p:cNvSpPr>
          <p:nvPr>
            <p:ph type="body" sz="quarter" idx="21" hasCustomPrompt="1"/>
          </p:nvPr>
        </p:nvSpPr>
        <p:spPr>
          <a:xfrm>
            <a:off x="5665687" y="3160488"/>
            <a:ext cx="2190796"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smtClean="0"/>
              <a:t>Click to edit text</a:t>
            </a:r>
          </a:p>
        </p:txBody>
      </p:sp>
      <p:sp>
        <p:nvSpPr>
          <p:cNvPr id="4" name="Title 3"/>
          <p:cNvSpPr>
            <a:spLocks noGrp="1"/>
          </p:cNvSpPr>
          <p:nvPr>
            <p:ph type="title" hasCustomPrompt="1"/>
          </p:nvPr>
        </p:nvSpPr>
        <p:spPr>
          <a:xfrm>
            <a:off x="948255" y="105064"/>
            <a:ext cx="2836867" cy="646331"/>
          </a:xfrm>
          <a:prstGeom prst="rect">
            <a:avLst/>
          </a:prstGeom>
        </p:spPr>
        <p:txBody>
          <a:bodyPr wrap="none">
            <a:spAutoFit/>
          </a:bodyPr>
          <a:lstStyle>
            <a:lvl1pPr algn="l">
              <a:defRPr sz="3600">
                <a:solidFill>
                  <a:schemeClr val="bg1"/>
                </a:solidFill>
              </a:defRPr>
            </a:lvl1pPr>
          </a:lstStyle>
          <a:p>
            <a:r>
              <a:rPr lang="en-US" dirty="0" smtClean="0"/>
              <a:t>Enter Heading</a:t>
            </a:r>
            <a:endParaRPr lang="en-US" dirty="0"/>
          </a:p>
        </p:txBody>
      </p:sp>
      <p:sp>
        <p:nvSpPr>
          <p:cNvPr id="32" name="Text Placeholder 4"/>
          <p:cNvSpPr>
            <a:spLocks noGrp="1"/>
          </p:cNvSpPr>
          <p:nvPr>
            <p:ph type="body" sz="quarter" idx="22"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smtClean="0">
                <a:latin typeface="Calibri" charset="0"/>
                <a:ea typeface="Calibri" charset="0"/>
                <a:cs typeface="Calibri" charset="0"/>
              </a:rPr>
              <a:t>This slide is useful to introduce teams or a trio of ideas. Use this area to summarize information or highlight a core idea. </a:t>
            </a:r>
            <a:endParaRPr lang="en-US" kern="3000" spc="30" dirty="0">
              <a:latin typeface="Calibri" charset="0"/>
              <a:ea typeface="Calibri" charset="0"/>
              <a:cs typeface="Calibri" charset="0"/>
            </a:endParaRPr>
          </a:p>
        </p:txBody>
      </p:sp>
    </p:spTree>
    <p:extLst>
      <p:ext uri="{BB962C8B-B14F-4D97-AF65-F5344CB8AC3E}">
        <p14:creationId xmlns:p14="http://schemas.microsoft.com/office/powerpoint/2010/main" val="1724431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569377" y="247943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18" name="Rectangle 17"/>
          <p:cNvSpPr/>
          <p:nvPr userDrawn="1"/>
        </p:nvSpPr>
        <p:spPr>
          <a:xfrm>
            <a:off x="4898443" y="254568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19" name="Rectangle 18"/>
          <p:cNvSpPr/>
          <p:nvPr userDrawn="1"/>
        </p:nvSpPr>
        <p:spPr>
          <a:xfrm>
            <a:off x="612372" y="4658134"/>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0" name="Rectangle 19"/>
          <p:cNvSpPr/>
          <p:nvPr userDrawn="1"/>
        </p:nvSpPr>
        <p:spPr>
          <a:xfrm>
            <a:off x="4898443" y="462809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sp>
        <p:nvSpPr>
          <p:cNvPr id="23" name="Text Placeholder 21"/>
          <p:cNvSpPr>
            <a:spLocks noGrp="1"/>
          </p:cNvSpPr>
          <p:nvPr>
            <p:ph type="body" sz="quarter" idx="16" hasCustomPrompt="1"/>
          </p:nvPr>
        </p:nvSpPr>
        <p:spPr>
          <a:xfrm>
            <a:off x="802684" y="4907308"/>
            <a:ext cx="309256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4" name="Text Placeholder 21"/>
          <p:cNvSpPr>
            <a:spLocks noGrp="1"/>
          </p:cNvSpPr>
          <p:nvPr>
            <p:ph type="body" sz="quarter" idx="17" hasCustomPrompt="1"/>
          </p:nvPr>
        </p:nvSpPr>
        <p:spPr>
          <a:xfrm>
            <a:off x="5172255" y="4907308"/>
            <a:ext cx="3101066"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5" name="Text Placeholder 21"/>
          <p:cNvSpPr>
            <a:spLocks noGrp="1"/>
          </p:cNvSpPr>
          <p:nvPr>
            <p:ph type="body" sz="quarter" idx="18" hasCustomPrompt="1"/>
          </p:nvPr>
        </p:nvSpPr>
        <p:spPr>
          <a:xfrm>
            <a:off x="5172255" y="2775601"/>
            <a:ext cx="3101066"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6" name="Text Placeholder 21"/>
          <p:cNvSpPr>
            <a:spLocks noGrp="1"/>
          </p:cNvSpPr>
          <p:nvPr>
            <p:ph type="body" sz="quarter" idx="19" hasCustomPrompt="1"/>
          </p:nvPr>
        </p:nvSpPr>
        <p:spPr>
          <a:xfrm>
            <a:off x="759690" y="2781576"/>
            <a:ext cx="310106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7" name="Text Placeholder 21"/>
          <p:cNvSpPr>
            <a:spLocks noGrp="1"/>
          </p:cNvSpPr>
          <p:nvPr>
            <p:ph type="body" sz="quarter" idx="20" hasCustomPrompt="1"/>
          </p:nvPr>
        </p:nvSpPr>
        <p:spPr>
          <a:xfrm>
            <a:off x="759688" y="237009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smtClean="0"/>
              <a:t>CLICK TO EDIT TEXT</a:t>
            </a:r>
          </a:p>
        </p:txBody>
      </p:sp>
      <p:sp>
        <p:nvSpPr>
          <p:cNvPr id="28" name="Text Placeholder 21"/>
          <p:cNvSpPr>
            <a:spLocks noGrp="1"/>
          </p:cNvSpPr>
          <p:nvPr>
            <p:ph type="body" sz="quarter" idx="21" hasCustomPrompt="1"/>
          </p:nvPr>
        </p:nvSpPr>
        <p:spPr>
          <a:xfrm>
            <a:off x="5172255" y="2373591"/>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smtClean="0"/>
              <a:t>CLICK TO EDIT TEXT</a:t>
            </a:r>
          </a:p>
        </p:txBody>
      </p:sp>
      <p:sp>
        <p:nvSpPr>
          <p:cNvPr id="29" name="Text Placeholder 21"/>
          <p:cNvSpPr>
            <a:spLocks noGrp="1"/>
          </p:cNvSpPr>
          <p:nvPr>
            <p:ph type="body" sz="quarter" idx="22" hasCustomPrompt="1"/>
          </p:nvPr>
        </p:nvSpPr>
        <p:spPr>
          <a:xfrm>
            <a:off x="794180" y="448285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smtClean="0"/>
              <a:t>CLICK TO EDIT TEXT</a:t>
            </a:r>
          </a:p>
        </p:txBody>
      </p:sp>
      <p:sp>
        <p:nvSpPr>
          <p:cNvPr id="30" name="Text Placeholder 21"/>
          <p:cNvSpPr>
            <a:spLocks noGrp="1"/>
          </p:cNvSpPr>
          <p:nvPr>
            <p:ph type="body" sz="quarter" idx="23" hasCustomPrompt="1"/>
          </p:nvPr>
        </p:nvSpPr>
        <p:spPr>
          <a:xfrm>
            <a:off x="5172254" y="4482012"/>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smtClean="0"/>
              <a:t>CLICK TO EDIT TEXT</a:t>
            </a:r>
          </a:p>
        </p:txBody>
      </p:sp>
      <p:sp>
        <p:nvSpPr>
          <p:cNvPr id="21" name="Text Placeholder 4"/>
          <p:cNvSpPr>
            <a:spLocks noGrp="1"/>
          </p:cNvSpPr>
          <p:nvPr>
            <p:ph type="body" sz="quarter" idx="24"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smtClean="0">
                <a:latin typeface="Calibri" charset="0"/>
                <a:ea typeface="Calibri" charset="0"/>
                <a:cs typeface="Calibri" charset="0"/>
              </a:rPr>
              <a:t>This slide is useful to introduce teams or a trio of ideas. Use this area to summarize information or highlight a core idea. </a:t>
            </a:r>
            <a:endParaRPr lang="en-US" kern="3000" spc="30" dirty="0">
              <a:latin typeface="Calibri" charset="0"/>
              <a:ea typeface="Calibri" charset="0"/>
              <a:cs typeface="Calibri" charset="0"/>
            </a:endParaRPr>
          </a:p>
        </p:txBody>
      </p:sp>
      <p:sp>
        <p:nvSpPr>
          <p:cNvPr id="4" name="Title 3"/>
          <p:cNvSpPr>
            <a:spLocks noGrp="1"/>
          </p:cNvSpPr>
          <p:nvPr>
            <p:ph type="title" hasCustomPrompt="1"/>
          </p:nvPr>
        </p:nvSpPr>
        <p:spPr>
          <a:xfrm>
            <a:off x="946450" y="102433"/>
            <a:ext cx="2948797" cy="688323"/>
          </a:xfrm>
          <a:prstGeom prst="rect">
            <a:avLst/>
          </a:prstGeom>
        </p:spPr>
        <p:txBody>
          <a:bodyPr wrap="none"/>
          <a:lstStyle>
            <a:lvl1pPr algn="l">
              <a:defRPr sz="3600">
                <a:solidFill>
                  <a:schemeClr val="bg1"/>
                </a:solidFill>
              </a:defRPr>
            </a:lvl1pPr>
          </a:lstStyle>
          <a:p>
            <a:r>
              <a:rPr lang="en-US" dirty="0" smtClean="0"/>
              <a:t>Enter Heading</a:t>
            </a:r>
            <a:endParaRPr lang="en-US" dirty="0"/>
          </a:p>
        </p:txBody>
      </p:sp>
    </p:spTree>
    <p:extLst>
      <p:ext uri="{BB962C8B-B14F-4D97-AF65-F5344CB8AC3E}">
        <p14:creationId xmlns:p14="http://schemas.microsoft.com/office/powerpoint/2010/main" val="6005343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Text Placeholder 21"/>
          <p:cNvSpPr>
            <a:spLocks noGrp="1"/>
          </p:cNvSpPr>
          <p:nvPr>
            <p:ph type="body" sz="quarter" idx="19" hasCustomPrompt="1"/>
          </p:nvPr>
        </p:nvSpPr>
        <p:spPr>
          <a:xfrm>
            <a:off x="858854" y="2514470"/>
            <a:ext cx="3636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18" name="Text Placeholder 21"/>
          <p:cNvSpPr>
            <a:spLocks noGrp="1"/>
          </p:cNvSpPr>
          <p:nvPr>
            <p:ph type="body" sz="quarter" idx="20" hasCustomPrompt="1"/>
          </p:nvPr>
        </p:nvSpPr>
        <p:spPr>
          <a:xfrm>
            <a:off x="84248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19" name="Text Placeholder 21"/>
          <p:cNvSpPr>
            <a:spLocks noGrp="1"/>
          </p:cNvSpPr>
          <p:nvPr>
            <p:ph type="body" sz="quarter" idx="21" hasCustomPrompt="1"/>
          </p:nvPr>
        </p:nvSpPr>
        <p:spPr>
          <a:xfrm>
            <a:off x="4771364" y="2514470"/>
            <a:ext cx="3636772"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0" name="Text Placeholder 21"/>
          <p:cNvSpPr>
            <a:spLocks noGrp="1"/>
          </p:cNvSpPr>
          <p:nvPr>
            <p:ph type="body" sz="quarter" idx="22" hasCustomPrompt="1"/>
          </p:nvPr>
        </p:nvSpPr>
        <p:spPr>
          <a:xfrm>
            <a:off x="475499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21" name="Text Placeholder 21"/>
          <p:cNvSpPr>
            <a:spLocks noGrp="1"/>
          </p:cNvSpPr>
          <p:nvPr>
            <p:ph type="body" sz="quarter" idx="23" hasCustomPrompt="1"/>
          </p:nvPr>
        </p:nvSpPr>
        <p:spPr>
          <a:xfrm>
            <a:off x="4770481" y="4285551"/>
            <a:ext cx="3636772"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dirty="0" smtClean="0"/>
              <a:t>Click to edit text</a:t>
            </a:r>
          </a:p>
        </p:txBody>
      </p:sp>
      <p:sp>
        <p:nvSpPr>
          <p:cNvPr id="2" name="Title 1"/>
          <p:cNvSpPr>
            <a:spLocks noGrp="1"/>
          </p:cNvSpPr>
          <p:nvPr>
            <p:ph type="title" hasCustomPrompt="1"/>
          </p:nvPr>
        </p:nvSpPr>
        <p:spPr>
          <a:xfrm>
            <a:off x="958127" y="139364"/>
            <a:ext cx="2836867" cy="646331"/>
          </a:xfrm>
          <a:prstGeom prst="rect">
            <a:avLst/>
          </a:prstGeom>
        </p:spPr>
        <p:txBody>
          <a:bodyPr wrap="none">
            <a:spAutoFit/>
          </a:bodyPr>
          <a:lstStyle>
            <a:lvl1pPr algn="l">
              <a:defRPr sz="3600">
                <a:solidFill>
                  <a:schemeClr val="bg1"/>
                </a:solidFill>
              </a:defRPr>
            </a:lvl1pPr>
          </a:lstStyle>
          <a:p>
            <a:r>
              <a:rPr lang="en-US" dirty="0" smtClean="0"/>
              <a:t>Enter Heading</a:t>
            </a:r>
            <a:endParaRPr lang="en-US" dirty="0"/>
          </a:p>
        </p:txBody>
      </p:sp>
    </p:spTree>
    <p:extLst>
      <p:ext uri="{BB962C8B-B14F-4D97-AF65-F5344CB8AC3E}">
        <p14:creationId xmlns:p14="http://schemas.microsoft.com/office/powerpoint/2010/main" val="3519014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cxnSp>
        <p:nvCxnSpPr>
          <p:cNvPr id="6" name="Straight Connector 5"/>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266230" y="2840228"/>
            <a:ext cx="4571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17"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18"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167059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Text Placeholder 21"/>
          <p:cNvSpPr>
            <a:spLocks noGrp="1"/>
          </p:cNvSpPr>
          <p:nvPr>
            <p:ph type="body" sz="quarter" idx="19" hasCustomPrompt="1"/>
          </p:nvPr>
        </p:nvSpPr>
        <p:spPr>
          <a:xfrm>
            <a:off x="134869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17" name="Text Placeholder 21"/>
          <p:cNvSpPr>
            <a:spLocks noGrp="1"/>
          </p:cNvSpPr>
          <p:nvPr>
            <p:ph type="body" sz="quarter" idx="20" hasCustomPrompt="1"/>
          </p:nvPr>
        </p:nvSpPr>
        <p:spPr>
          <a:xfrm>
            <a:off x="133232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18" name="Text Placeholder 21"/>
          <p:cNvSpPr>
            <a:spLocks noGrp="1"/>
          </p:cNvSpPr>
          <p:nvPr>
            <p:ph type="body" sz="quarter" idx="21" hasCustomPrompt="1"/>
          </p:nvPr>
        </p:nvSpPr>
        <p:spPr>
          <a:xfrm>
            <a:off x="3845023"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19" name="Text Placeholder 21"/>
          <p:cNvSpPr>
            <a:spLocks noGrp="1"/>
          </p:cNvSpPr>
          <p:nvPr>
            <p:ph type="body" sz="quarter" idx="22" hasCustomPrompt="1"/>
          </p:nvPr>
        </p:nvSpPr>
        <p:spPr>
          <a:xfrm>
            <a:off x="3828653"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20" name="Text Placeholder 21"/>
          <p:cNvSpPr>
            <a:spLocks noGrp="1"/>
          </p:cNvSpPr>
          <p:nvPr>
            <p:ph type="body" sz="quarter" idx="23" hasCustomPrompt="1"/>
          </p:nvPr>
        </p:nvSpPr>
        <p:spPr>
          <a:xfrm>
            <a:off x="634134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21" name="Text Placeholder 21"/>
          <p:cNvSpPr>
            <a:spLocks noGrp="1"/>
          </p:cNvSpPr>
          <p:nvPr>
            <p:ph type="body" sz="quarter" idx="24" hasCustomPrompt="1"/>
          </p:nvPr>
        </p:nvSpPr>
        <p:spPr>
          <a:xfrm>
            <a:off x="632497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2" name="Title 1"/>
          <p:cNvSpPr>
            <a:spLocks noGrp="1"/>
          </p:cNvSpPr>
          <p:nvPr>
            <p:ph type="title" hasCustomPrompt="1"/>
          </p:nvPr>
        </p:nvSpPr>
        <p:spPr>
          <a:xfrm>
            <a:off x="948255" y="87765"/>
            <a:ext cx="2836867" cy="646331"/>
          </a:xfrm>
          <a:prstGeom prst="rect">
            <a:avLst/>
          </a:prstGeom>
        </p:spPr>
        <p:txBody>
          <a:bodyPr wrap="none">
            <a:spAutoFit/>
          </a:bodyPr>
          <a:lstStyle>
            <a:lvl1pPr algn="l">
              <a:defRPr sz="3600">
                <a:solidFill>
                  <a:schemeClr val="bg1"/>
                </a:solidFill>
              </a:defRPr>
            </a:lvl1pPr>
          </a:lstStyle>
          <a:p>
            <a:r>
              <a:rPr lang="en-US" smtClean="0"/>
              <a:t>Enter Heading</a:t>
            </a:r>
            <a:endParaRPr lang="en-US" dirty="0"/>
          </a:p>
        </p:txBody>
      </p:sp>
    </p:spTree>
    <p:extLst>
      <p:ext uri="{BB962C8B-B14F-4D97-AF65-F5344CB8AC3E}">
        <p14:creationId xmlns:p14="http://schemas.microsoft.com/office/powerpoint/2010/main" val="1774121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Rectangle 15"/>
          <p:cNvSpPr/>
          <p:nvPr userDrawn="1"/>
        </p:nvSpPr>
        <p:spPr>
          <a:xfrm>
            <a:off x="1307575" y="1329976"/>
            <a:ext cx="783462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hasCustomPrompt="1"/>
          </p:nvPr>
        </p:nvSpPr>
        <p:spPr>
          <a:xfrm>
            <a:off x="1307575" y="1330656"/>
            <a:ext cx="7766050" cy="3212769"/>
          </a:xfrm>
          <a:prstGeom prst="rect">
            <a:avLst/>
          </a:prstGeom>
        </p:spPr>
        <p:txBody>
          <a:bodyPr anchor="ctr"/>
          <a:lstStyle>
            <a:lvl1pPr marL="0" indent="0" algn="ctr">
              <a:buNone/>
              <a:defRPr baseline="0"/>
            </a:lvl1pPr>
          </a:lstStyle>
          <a:p>
            <a:r>
              <a:rPr lang="en-US" dirty="0" smtClean="0"/>
              <a:t>Click to insert picture</a:t>
            </a:r>
            <a:endParaRPr lang="en-US" dirty="0"/>
          </a:p>
        </p:txBody>
      </p:sp>
      <p:sp>
        <p:nvSpPr>
          <p:cNvPr id="19" name="Text Placeholder 21"/>
          <p:cNvSpPr>
            <a:spLocks noGrp="1"/>
          </p:cNvSpPr>
          <p:nvPr>
            <p:ph type="body" sz="quarter" idx="19" hasCustomPrompt="1"/>
          </p:nvPr>
        </p:nvSpPr>
        <p:spPr>
          <a:xfrm>
            <a:off x="1307576" y="5171994"/>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dirty="0" smtClean="0"/>
              <a:t>Click to edit text</a:t>
            </a:r>
          </a:p>
        </p:txBody>
      </p:sp>
      <p:sp>
        <p:nvSpPr>
          <p:cNvPr id="4" name="Title 3"/>
          <p:cNvSpPr>
            <a:spLocks noGrp="1"/>
          </p:cNvSpPr>
          <p:nvPr>
            <p:ph type="title" hasCustomPrompt="1"/>
          </p:nvPr>
        </p:nvSpPr>
        <p:spPr>
          <a:xfrm>
            <a:off x="948255" y="127008"/>
            <a:ext cx="2932455" cy="613642"/>
          </a:xfrm>
          <a:prstGeom prst="rect">
            <a:avLst/>
          </a:prstGeom>
        </p:spPr>
        <p:txBody>
          <a:bodyPr wrap="none"/>
          <a:lstStyle>
            <a:lvl1pPr algn="l">
              <a:defRPr sz="3600">
                <a:solidFill>
                  <a:schemeClr val="bg1"/>
                </a:solidFill>
              </a:defRPr>
            </a:lvl1pPr>
          </a:lstStyle>
          <a:p>
            <a:r>
              <a:rPr lang="en-US" dirty="0" smtClean="0"/>
              <a:t>Enter Heading</a:t>
            </a:r>
            <a:endParaRPr lang="en-US" dirty="0"/>
          </a:p>
        </p:txBody>
      </p:sp>
      <p:sp>
        <p:nvSpPr>
          <p:cNvPr id="12" name="Text Placeholder 21"/>
          <p:cNvSpPr>
            <a:spLocks noGrp="1"/>
          </p:cNvSpPr>
          <p:nvPr>
            <p:ph type="body" sz="quarter" idx="20"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smtClean="0"/>
              <a:t>CLICK TO EDIT TITLE</a:t>
            </a:r>
            <a:endParaRPr lang="en-US" dirty="0" smtClean="0"/>
          </a:p>
        </p:txBody>
      </p:sp>
    </p:spTree>
    <p:extLst>
      <p:ext uri="{BB962C8B-B14F-4D97-AF65-F5344CB8AC3E}">
        <p14:creationId xmlns:p14="http://schemas.microsoft.com/office/powerpoint/2010/main" val="14454087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1376362" y="1393534"/>
            <a:ext cx="4562994"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3" hasCustomPrompt="1"/>
          </p:nvPr>
        </p:nvSpPr>
        <p:spPr>
          <a:xfrm>
            <a:off x="1391589" y="1393535"/>
            <a:ext cx="4562991"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dirty="0" smtClean="0"/>
              <a:t>Click to insert picture</a:t>
            </a:r>
          </a:p>
        </p:txBody>
      </p:sp>
      <p:sp>
        <p:nvSpPr>
          <p:cNvPr id="19" name="Text Placeholder 21"/>
          <p:cNvSpPr>
            <a:spLocks noGrp="1"/>
          </p:cNvSpPr>
          <p:nvPr>
            <p:ph type="body" sz="quarter" idx="19" hasCustomPrompt="1"/>
          </p:nvPr>
        </p:nvSpPr>
        <p:spPr>
          <a:xfrm>
            <a:off x="1307579" y="5229959"/>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dirty="0" smtClean="0"/>
              <a:t>Click to edit text</a:t>
            </a:r>
          </a:p>
        </p:txBody>
      </p:sp>
      <p:sp>
        <p:nvSpPr>
          <p:cNvPr id="20" name="Rectangle 19"/>
          <p:cNvSpPr/>
          <p:nvPr userDrawn="1"/>
        </p:nvSpPr>
        <p:spPr>
          <a:xfrm>
            <a:off x="6008144" y="1426163"/>
            <a:ext cx="2673191"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08144" y="3021313"/>
            <a:ext cx="2673192"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p:cNvSpPr>
            <a:spLocks noGrp="1"/>
          </p:cNvSpPr>
          <p:nvPr>
            <p:ph type="pic" sz="quarter" idx="20" hasCustomPrompt="1"/>
          </p:nvPr>
        </p:nvSpPr>
        <p:spPr>
          <a:xfrm>
            <a:off x="6008688" y="1393535"/>
            <a:ext cx="2672647"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dirty="0" smtClean="0"/>
              <a:t>Click to insert picture</a:t>
            </a:r>
          </a:p>
        </p:txBody>
      </p:sp>
      <p:sp>
        <p:nvSpPr>
          <p:cNvPr id="25" name="Picture Placeholder 24"/>
          <p:cNvSpPr>
            <a:spLocks noGrp="1"/>
          </p:cNvSpPr>
          <p:nvPr>
            <p:ph type="pic" sz="quarter" idx="21" hasCustomPrompt="1"/>
          </p:nvPr>
        </p:nvSpPr>
        <p:spPr>
          <a:xfrm>
            <a:off x="6008688" y="2991516"/>
            <a:ext cx="2672647" cy="1523376"/>
          </a:xfrm>
          <a:prstGeom prst="rect">
            <a:avLst/>
          </a:prstGeom>
        </p:spPr>
        <p:txBody>
          <a:bodyPr anchor="ctr"/>
          <a:lstStyle>
            <a:lvl1pPr marL="0" indent="0" algn="ctr">
              <a:buNone/>
              <a:defRPr sz="2400"/>
            </a:lvl1pPr>
          </a:lstStyle>
          <a:p>
            <a:r>
              <a:rPr lang="en-US" dirty="0" smtClean="0"/>
              <a:t>Click to insert picture</a:t>
            </a:r>
            <a:endParaRPr lang="en-US" dirty="0"/>
          </a:p>
        </p:txBody>
      </p:sp>
      <p:sp>
        <p:nvSpPr>
          <p:cNvPr id="22" name="Text Placeholder 21"/>
          <p:cNvSpPr>
            <a:spLocks noGrp="1"/>
          </p:cNvSpPr>
          <p:nvPr>
            <p:ph type="body" sz="quarter" idx="22"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smtClean="0"/>
              <a:t>CLICK TO EDIT TITLE</a:t>
            </a:r>
            <a:endParaRPr lang="en-US" dirty="0" smtClean="0"/>
          </a:p>
        </p:txBody>
      </p:sp>
      <p:sp>
        <p:nvSpPr>
          <p:cNvPr id="2" name="Title 1"/>
          <p:cNvSpPr>
            <a:spLocks noGrp="1"/>
          </p:cNvSpPr>
          <p:nvPr>
            <p:ph type="title" hasCustomPrompt="1"/>
          </p:nvPr>
        </p:nvSpPr>
        <p:spPr>
          <a:xfrm>
            <a:off x="948255" y="123280"/>
            <a:ext cx="2836867" cy="646331"/>
          </a:xfrm>
          <a:prstGeom prst="rect">
            <a:avLst/>
          </a:prstGeom>
        </p:spPr>
        <p:txBody>
          <a:bodyPr wrap="none">
            <a:spAutoFit/>
          </a:bodyPr>
          <a:lstStyle>
            <a:lvl1pPr algn="l">
              <a:defRPr sz="3600">
                <a:solidFill>
                  <a:schemeClr val="bg1"/>
                </a:solidFill>
              </a:defRPr>
            </a:lvl1pPr>
          </a:lstStyle>
          <a:p>
            <a:r>
              <a:rPr lang="en-US" smtClean="0"/>
              <a:t>Enter Heading</a:t>
            </a:r>
            <a:endParaRPr lang="en-US" dirty="0"/>
          </a:p>
        </p:txBody>
      </p:sp>
    </p:spTree>
    <p:extLst>
      <p:ext uri="{BB962C8B-B14F-4D97-AF65-F5344CB8AC3E}">
        <p14:creationId xmlns:p14="http://schemas.microsoft.com/office/powerpoint/2010/main" val="18089881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p:nvPr>
        </p:nvSpPr>
        <p:spPr>
          <a:xfrm>
            <a:off x="1016000" y="1585913"/>
            <a:ext cx="7473310"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insert chart</a:t>
            </a:r>
            <a:endParaRPr lang="en-US" dirty="0"/>
          </a:p>
        </p:txBody>
      </p:sp>
      <p:sp>
        <p:nvSpPr>
          <p:cNvPr id="2" name="Title 1"/>
          <p:cNvSpPr>
            <a:spLocks noGrp="1"/>
          </p:cNvSpPr>
          <p:nvPr>
            <p:ph type="title" hasCustomPrompt="1"/>
          </p:nvPr>
        </p:nvSpPr>
        <p:spPr>
          <a:xfrm>
            <a:off x="948255" y="87764"/>
            <a:ext cx="2836867" cy="646331"/>
          </a:xfrm>
          <a:prstGeom prst="rect">
            <a:avLst/>
          </a:prstGeom>
        </p:spPr>
        <p:txBody>
          <a:bodyPr wrap="none">
            <a:spAutoFit/>
          </a:bodyPr>
          <a:lstStyle>
            <a:lvl1pPr algn="l">
              <a:defRPr sz="3600" baseline="0">
                <a:solidFill>
                  <a:schemeClr val="bg1"/>
                </a:solidFill>
              </a:defRPr>
            </a:lvl1pPr>
          </a:lstStyle>
          <a:p>
            <a:r>
              <a:rPr lang="en-US" smtClean="0"/>
              <a:t>Enter Heading</a:t>
            </a:r>
            <a:endParaRPr lang="en-US" dirty="0"/>
          </a:p>
        </p:txBody>
      </p:sp>
    </p:spTree>
    <p:extLst>
      <p:ext uri="{BB962C8B-B14F-4D97-AF65-F5344CB8AC3E}">
        <p14:creationId xmlns:p14="http://schemas.microsoft.com/office/powerpoint/2010/main" val="17960038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hasCustomPrompt="1"/>
          </p:nvPr>
        </p:nvSpPr>
        <p:spPr>
          <a:xfrm>
            <a:off x="827011" y="1854200"/>
            <a:ext cx="5053012" cy="3687763"/>
          </a:xfrm>
          <a:prstGeom prst="rect">
            <a:avLst/>
          </a:prstGeom>
        </p:spPr>
        <p:txBody>
          <a:bodyPr anchor="ctr"/>
          <a:lstStyle>
            <a:lvl1pPr marL="0" indent="0" algn="ctr">
              <a:buNone/>
              <a:defRPr baseline="0"/>
            </a:lvl1pPr>
          </a:lstStyle>
          <a:p>
            <a:r>
              <a:rPr lang="en-US" dirty="0" smtClean="0"/>
              <a:t>Click to insert chart</a:t>
            </a:r>
            <a:endParaRPr lang="en-US" dirty="0"/>
          </a:p>
        </p:txBody>
      </p:sp>
      <p:sp>
        <p:nvSpPr>
          <p:cNvPr id="18" name="Text Placeholder 21"/>
          <p:cNvSpPr>
            <a:spLocks noGrp="1"/>
          </p:cNvSpPr>
          <p:nvPr>
            <p:ph type="body" sz="quarter" idx="23" hasCustomPrompt="1"/>
          </p:nvPr>
        </p:nvSpPr>
        <p:spPr>
          <a:xfrm>
            <a:off x="6149323" y="2729835"/>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Click to edit text</a:t>
            </a:r>
          </a:p>
        </p:txBody>
      </p:sp>
      <p:sp>
        <p:nvSpPr>
          <p:cNvPr id="19" name="Text Placeholder 21"/>
          <p:cNvSpPr>
            <a:spLocks noGrp="1"/>
          </p:cNvSpPr>
          <p:nvPr>
            <p:ph type="body" sz="quarter" idx="24" hasCustomPrompt="1"/>
          </p:nvPr>
        </p:nvSpPr>
        <p:spPr>
          <a:xfrm>
            <a:off x="6132953" y="1854200"/>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smtClean="0"/>
              <a:t>CLICK TO EDIT TEXT</a:t>
            </a:r>
          </a:p>
        </p:txBody>
      </p:sp>
      <p:sp>
        <p:nvSpPr>
          <p:cNvPr id="2" name="Title 1"/>
          <p:cNvSpPr>
            <a:spLocks noGrp="1"/>
          </p:cNvSpPr>
          <p:nvPr>
            <p:ph type="title" hasCustomPrompt="1"/>
          </p:nvPr>
        </p:nvSpPr>
        <p:spPr>
          <a:xfrm>
            <a:off x="948255" y="133406"/>
            <a:ext cx="2932455" cy="645512"/>
          </a:xfrm>
          <a:prstGeom prst="rect">
            <a:avLst/>
          </a:prstGeom>
        </p:spPr>
        <p:txBody>
          <a:bodyPr wrap="none">
            <a:spAutoFit/>
          </a:bodyPr>
          <a:lstStyle>
            <a:lvl1pPr algn="l">
              <a:defRPr sz="3600">
                <a:solidFill>
                  <a:schemeClr val="bg1"/>
                </a:solidFill>
              </a:defRPr>
            </a:lvl1pPr>
          </a:lstStyle>
          <a:p>
            <a:r>
              <a:rPr lang="en-US" smtClean="0"/>
              <a:t>Enter Heading</a:t>
            </a:r>
            <a:endParaRPr lang="en-US" dirty="0"/>
          </a:p>
        </p:txBody>
      </p:sp>
    </p:spTree>
    <p:extLst>
      <p:ext uri="{BB962C8B-B14F-4D97-AF65-F5344CB8AC3E}">
        <p14:creationId xmlns:p14="http://schemas.microsoft.com/office/powerpoint/2010/main" val="1941261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4034330" y="3085927"/>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2180" y="3027977"/>
            <a:ext cx="1036935" cy="1104144"/>
          </a:xfrm>
          <a:prstGeom prst="rect">
            <a:avLst/>
          </a:prstGeom>
        </p:spPr>
      </p:pic>
      <p:sp>
        <p:nvSpPr>
          <p:cNvPr id="5" name="Rectangle 4"/>
          <p:cNvSpPr/>
          <p:nvPr userDrawn="1"/>
        </p:nvSpPr>
        <p:spPr>
          <a:xfrm>
            <a:off x="4226355" y="3164551"/>
            <a:ext cx="137409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solidFill>
                  <a:prstClr val="white"/>
                </a:solidFill>
                <a:latin typeface="Calibri Regular" charset="0"/>
              </a:rPr>
              <a:t>Q&amp;A</a:t>
            </a:r>
            <a:endParaRPr lang="en-US" sz="4800" u="sng" dirty="0">
              <a:solidFill>
                <a:prstClr val="white"/>
              </a:solidFill>
              <a:latin typeface="Calibri Regular" charset="0"/>
            </a:endParaRPr>
          </a:p>
        </p:txBody>
      </p:sp>
    </p:spTree>
    <p:extLst>
      <p:ext uri="{BB962C8B-B14F-4D97-AF65-F5344CB8AC3E}">
        <p14:creationId xmlns:p14="http://schemas.microsoft.com/office/powerpoint/2010/main" val="20657785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ontent Placeholder 12"/>
          <p:cNvSpPr txBox="1">
            <a:spLocks/>
          </p:cNvSpPr>
          <p:nvPr userDrawn="1"/>
        </p:nvSpPr>
        <p:spPr>
          <a:xfrm>
            <a:off x="1188556"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dirty="0" smtClean="0">
                <a:solidFill>
                  <a:schemeClr val="tx2"/>
                </a:solidFill>
                <a:latin typeface="Calibri Regular" charset="0"/>
              </a:rPr>
              <a:t>FIND US</a:t>
            </a:r>
            <a:endParaRPr lang="en-US" sz="2000" b="1" u="sng" kern="3000" spc="30" dirty="0">
              <a:solidFill>
                <a:schemeClr val="tx2"/>
              </a:solidFill>
              <a:latin typeface="Calibri Regular" charset="0"/>
            </a:endParaRPr>
          </a:p>
          <a:p>
            <a:pPr marL="0" indent="0">
              <a:buFont typeface="Arial" pitchFamily="34" charset="0"/>
              <a:buNone/>
            </a:pPr>
            <a:endParaRPr lang="en-US" sz="2000" kern="3000" spc="30" dirty="0" smtClean="0">
              <a:solidFill>
                <a:srgbClr val="CB3F20"/>
              </a:solidFill>
              <a:latin typeface="Calibri Regular" charset="0"/>
            </a:endParaRPr>
          </a:p>
          <a:p>
            <a:pPr marL="0" indent="0">
              <a:buFont typeface="Arial" pitchFamily="34" charset="0"/>
              <a:buNone/>
            </a:pPr>
            <a:endParaRPr lang="en-US" sz="2000" kern="3000" spc="30" dirty="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6317" y="222168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4066" y="2941951"/>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74066" y="371947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5465961" y="2137110"/>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err="1">
                <a:solidFill>
                  <a:prstClr val="black">
                    <a:lumMod val="75000"/>
                    <a:lumOff val="25000"/>
                  </a:prstClr>
                </a:solidFill>
                <a:latin typeface="Calibri Regular" charset="0"/>
              </a:rPr>
              <a:t>facebook.com</a:t>
            </a:r>
            <a:r>
              <a:rPr lang="en-US" kern="3000" spc="30" dirty="0">
                <a:solidFill>
                  <a:prstClr val="black">
                    <a:lumMod val="75000"/>
                    <a:lumOff val="25000"/>
                  </a:prstClr>
                </a:solidFill>
                <a:latin typeface="Calibri Regular" charset="0"/>
              </a:rPr>
              <a:t>/</a:t>
            </a:r>
            <a:r>
              <a:rPr lang="en-US" kern="3000" spc="30" dirty="0" err="1">
                <a:solidFill>
                  <a:prstClr val="black">
                    <a:lumMod val="75000"/>
                    <a:lumOff val="25000"/>
                  </a:prstClr>
                </a:solidFill>
                <a:latin typeface="Calibri Regular" charset="0"/>
              </a:rPr>
              <a:t>ossedc</a:t>
            </a:r>
            <a:endParaRPr lang="en-US" kern="3000" spc="30" dirty="0">
              <a:solidFill>
                <a:prstClr val="black">
                  <a:lumMod val="75000"/>
                  <a:lumOff val="25000"/>
                </a:prstClr>
              </a:solidFill>
              <a:latin typeface="Calibri Regular" charset="0"/>
            </a:endParaRPr>
          </a:p>
        </p:txBody>
      </p:sp>
      <p:sp>
        <p:nvSpPr>
          <p:cNvPr id="22" name="Rectangle 21"/>
          <p:cNvSpPr/>
          <p:nvPr userDrawn="1"/>
        </p:nvSpPr>
        <p:spPr>
          <a:xfrm>
            <a:off x="5504366" y="2859801"/>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err="1">
                <a:solidFill>
                  <a:prstClr val="black">
                    <a:lumMod val="75000"/>
                    <a:lumOff val="25000"/>
                  </a:prstClr>
                </a:solidFill>
                <a:latin typeface="Calibri Regular" charset="0"/>
              </a:rPr>
              <a:t>twitter.com</a:t>
            </a:r>
            <a:r>
              <a:rPr lang="en-US" kern="3000" spc="30" dirty="0">
                <a:solidFill>
                  <a:prstClr val="black">
                    <a:lumMod val="75000"/>
                    <a:lumOff val="25000"/>
                  </a:prstClr>
                </a:solidFill>
                <a:latin typeface="Calibri Regular" charset="0"/>
              </a:rPr>
              <a:t>/</a:t>
            </a:r>
            <a:r>
              <a:rPr lang="en-US" kern="3000" spc="30" dirty="0" err="1">
                <a:solidFill>
                  <a:prstClr val="black">
                    <a:lumMod val="75000"/>
                    <a:lumOff val="25000"/>
                  </a:prstClr>
                </a:solidFill>
                <a:latin typeface="Calibri Regular" charset="0"/>
              </a:rPr>
              <a:t>ossedc</a:t>
            </a:r>
            <a:endParaRPr lang="en-US" kern="3000" spc="30" dirty="0">
              <a:solidFill>
                <a:prstClr val="black">
                  <a:lumMod val="75000"/>
                  <a:lumOff val="25000"/>
                </a:prstClr>
              </a:solidFill>
              <a:latin typeface="Calibri Regular" charset="0"/>
            </a:endParaRPr>
          </a:p>
        </p:txBody>
      </p:sp>
      <p:sp>
        <p:nvSpPr>
          <p:cNvPr id="23" name="Rectangle 22"/>
          <p:cNvSpPr/>
          <p:nvPr userDrawn="1"/>
        </p:nvSpPr>
        <p:spPr>
          <a:xfrm>
            <a:off x="5495623" y="3638510"/>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err="1" smtClean="0">
                <a:solidFill>
                  <a:prstClr val="black">
                    <a:lumMod val="75000"/>
                    <a:lumOff val="25000"/>
                  </a:prstClr>
                </a:solidFill>
                <a:latin typeface="Calibri Regular" charset="0"/>
              </a:rPr>
              <a:t>youtube.com</a:t>
            </a:r>
            <a:r>
              <a:rPr lang="en-US" kern="3000" spc="30" dirty="0" smtClean="0">
                <a:solidFill>
                  <a:prstClr val="black">
                    <a:lumMod val="75000"/>
                    <a:lumOff val="25000"/>
                  </a:prstClr>
                </a:solidFill>
                <a:latin typeface="Calibri Regular" charset="0"/>
              </a:rPr>
              <a:t>/</a:t>
            </a:r>
            <a:r>
              <a:rPr lang="en-US" kern="3000" spc="30" dirty="0" err="1" smtClean="0">
                <a:solidFill>
                  <a:prstClr val="black">
                    <a:lumMod val="75000"/>
                    <a:lumOff val="25000"/>
                  </a:prstClr>
                </a:solidFill>
                <a:latin typeface="Calibri Regular" charset="0"/>
              </a:rPr>
              <a:t>DCEducation</a:t>
            </a:r>
            <a:endParaRPr lang="en-US" kern="3000" spc="30" dirty="0">
              <a:solidFill>
                <a:prstClr val="black">
                  <a:lumMod val="75000"/>
                  <a:lumOff val="25000"/>
                </a:prstClr>
              </a:solidFill>
              <a:latin typeface="Calibri Regular" charset="0"/>
            </a:endParaRP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71265" y="4371074"/>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5542369" y="4404821"/>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dirty="0" err="1" smtClean="0">
                <a:solidFill>
                  <a:schemeClr val="tx1">
                    <a:lumMod val="75000"/>
                    <a:lumOff val="25000"/>
                  </a:schemeClr>
                </a:solidFill>
                <a:latin typeface="Calibri Regular" charset="0"/>
              </a:rPr>
              <a:t>www.osse.dc.gov</a:t>
            </a:r>
            <a:endParaRPr lang="en-US" kern="3000" spc="30" dirty="0">
              <a:solidFill>
                <a:schemeClr val="tx1">
                  <a:lumMod val="75000"/>
                  <a:lumOff val="25000"/>
                </a:schemeClr>
              </a:solidFill>
              <a:latin typeface="Calibri Regular" charset="0"/>
            </a:endParaRPr>
          </a:p>
        </p:txBody>
      </p:sp>
      <p:sp>
        <p:nvSpPr>
          <p:cNvPr id="28" name="Title 1"/>
          <p:cNvSpPr>
            <a:spLocks noGrp="1"/>
          </p:cNvSpPr>
          <p:nvPr>
            <p:ph type="title" hasCustomPrompt="1"/>
          </p:nvPr>
        </p:nvSpPr>
        <p:spPr>
          <a:xfrm>
            <a:off x="1188556" y="126170"/>
            <a:ext cx="2884179" cy="537186"/>
          </a:xfrm>
          <a:prstGeom prst="rect">
            <a:avLst/>
          </a:prstGeom>
        </p:spPr>
        <p:txBody>
          <a:bodyPr wrap="none"/>
          <a:lstStyle>
            <a:lvl1pPr algn="l">
              <a:defRPr sz="3600">
                <a:solidFill>
                  <a:schemeClr val="bg1"/>
                </a:solidFill>
              </a:defRPr>
            </a:lvl1pPr>
          </a:lstStyle>
          <a:p>
            <a:r>
              <a:rPr lang="en-US" dirty="0" smtClean="0"/>
              <a:t>Stay In Touch</a:t>
            </a:r>
            <a:endParaRPr lang="en-US" dirty="0"/>
          </a:p>
        </p:txBody>
      </p:sp>
      <p:sp>
        <p:nvSpPr>
          <p:cNvPr id="27" name="Content Placeholder 12"/>
          <p:cNvSpPr txBox="1">
            <a:spLocks/>
          </p:cNvSpPr>
          <p:nvPr userDrawn="1"/>
        </p:nvSpPr>
        <p:spPr>
          <a:xfrm>
            <a:off x="5063545"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dirty="0" smtClean="0">
                <a:solidFill>
                  <a:schemeClr val="tx2"/>
                </a:solidFill>
                <a:latin typeface="Calibri Regular" charset="0"/>
              </a:rPr>
              <a:t>GET SOCIAL</a:t>
            </a:r>
            <a:endParaRPr lang="en-US" sz="2000" b="1" u="sng" kern="3000" spc="30" dirty="0">
              <a:solidFill>
                <a:schemeClr val="tx2"/>
              </a:solidFill>
              <a:latin typeface="Calibri Regular" charset="0"/>
            </a:endParaRPr>
          </a:p>
          <a:p>
            <a:pPr marL="0" indent="0">
              <a:buFont typeface="Arial" pitchFamily="34" charset="0"/>
              <a:buNone/>
            </a:pPr>
            <a:endParaRPr lang="en-US" sz="2000" kern="3000" spc="30" dirty="0" smtClean="0">
              <a:solidFill>
                <a:srgbClr val="CB3F20"/>
              </a:solidFill>
              <a:latin typeface="Calibri Regular" charset="0"/>
            </a:endParaRPr>
          </a:p>
          <a:p>
            <a:pPr marL="0" indent="0">
              <a:buFont typeface="Arial" pitchFamily="34" charset="0"/>
              <a:buNone/>
            </a:pPr>
            <a:endParaRPr lang="en-US" sz="2000" kern="3000" spc="30" dirty="0">
              <a:solidFill>
                <a:srgbClr val="CB3F20"/>
              </a:solidFill>
              <a:latin typeface="Calibri Regular" charset="0"/>
            </a:endParaRPr>
          </a:p>
        </p:txBody>
      </p:sp>
      <p:sp>
        <p:nvSpPr>
          <p:cNvPr id="29" name="Rectangle 28"/>
          <p:cNvSpPr/>
          <p:nvPr userDrawn="1"/>
        </p:nvSpPr>
        <p:spPr>
          <a:xfrm>
            <a:off x="1188556" y="2158989"/>
            <a:ext cx="1066639"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smtClean="0">
                <a:ln>
                  <a:noFill/>
                </a:ln>
                <a:solidFill>
                  <a:prstClr val="black">
                    <a:lumMod val="75000"/>
                    <a:lumOff val="25000"/>
                  </a:prstClr>
                </a:solidFill>
                <a:effectLst/>
                <a:uLnTx/>
                <a:uFillTx/>
                <a:latin typeface="Calibri Regular" charset="0"/>
                <a:ea typeface="+mn-ea"/>
                <a:cs typeface="+mn-cs"/>
              </a:rPr>
              <a:t>ADDRESS:</a:t>
            </a:r>
            <a:endParaRPr kumimoji="0" lang="en-US" sz="1600" b="1" i="0" u="none" strike="noStrike" kern="3000" cap="none" spc="30" normalizeH="0" baseline="0" noProof="0" dirty="0" smtClean="0">
              <a:ln>
                <a:noFill/>
              </a:ln>
              <a:solidFill>
                <a:prstClr val="black">
                  <a:lumMod val="75000"/>
                  <a:lumOff val="25000"/>
                </a:prstClr>
              </a:solidFill>
              <a:effectLst/>
              <a:uLnTx/>
              <a:uFillTx/>
              <a:latin typeface="Calibri Regular" charset="0"/>
              <a:ea typeface="+mn-ea"/>
              <a:cs typeface="+mn-cs"/>
            </a:endParaRPr>
          </a:p>
        </p:txBody>
      </p:sp>
      <p:sp>
        <p:nvSpPr>
          <p:cNvPr id="31" name="Rectangle 30"/>
          <p:cNvSpPr/>
          <p:nvPr userDrawn="1"/>
        </p:nvSpPr>
        <p:spPr>
          <a:xfrm>
            <a:off x="1182389" y="3790699"/>
            <a:ext cx="613630"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dirty="0" smtClean="0">
                <a:ln>
                  <a:noFill/>
                </a:ln>
                <a:solidFill>
                  <a:prstClr val="black">
                    <a:lumMod val="75000"/>
                    <a:lumOff val="25000"/>
                  </a:prstClr>
                </a:solidFill>
                <a:effectLst/>
                <a:uLnTx/>
                <a:uFillTx/>
                <a:latin typeface="Calibri Regular" charset="0"/>
                <a:ea typeface="+mn-ea"/>
                <a:cs typeface="+mn-cs"/>
              </a:rPr>
              <a:t>POC:</a:t>
            </a:r>
          </a:p>
        </p:txBody>
      </p:sp>
      <p:sp>
        <p:nvSpPr>
          <p:cNvPr id="6" name="Text Placeholder 5"/>
          <p:cNvSpPr>
            <a:spLocks noGrp="1"/>
          </p:cNvSpPr>
          <p:nvPr>
            <p:ph type="body" sz="quarter" idx="13" hasCustomPrompt="1"/>
          </p:nvPr>
        </p:nvSpPr>
        <p:spPr>
          <a:xfrm>
            <a:off x="1189038" y="2525713"/>
            <a:ext cx="3381375" cy="909637"/>
          </a:xfrm>
          <a:prstGeom prst="rect">
            <a:avLst/>
          </a:prstGeom>
        </p:spPr>
        <p:txBody>
          <a:bodyPr/>
          <a:lstStyle>
            <a:lvl1pPr marL="0" indent="0">
              <a:buNone/>
              <a:defRPr sz="1800" baseline="0"/>
            </a:lvl1pPr>
          </a:lstStyle>
          <a:p>
            <a:pPr algn="just"/>
            <a:r>
              <a:rPr lang="en-US" sz="1600" b="0" kern="3000" spc="30" dirty="0" smtClean="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189038" y="4197100"/>
            <a:ext cx="3381375" cy="909637"/>
          </a:xfrm>
          <a:prstGeom prst="rect">
            <a:avLst/>
          </a:prstGeom>
        </p:spPr>
        <p:txBody>
          <a:bodyPr/>
          <a:lstStyle>
            <a:lvl1pPr marL="0" indent="0" algn="l">
              <a:buNone/>
              <a:defRPr sz="1800" baseline="0"/>
            </a:lvl1pPr>
          </a:lstStyle>
          <a:p>
            <a:pPr algn="just"/>
            <a:r>
              <a:rPr lang="en-US" sz="1600" b="0" kern="3000" spc="30" dirty="0" smtClean="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3349914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3535065" y="3075910"/>
            <a:ext cx="2968698"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solidFill>
                  <a:schemeClr val="bg1"/>
                </a:solidFill>
                <a:latin typeface="Calibri Regular" charset="0"/>
              </a:rPr>
              <a:t>Thank you!</a:t>
            </a:r>
            <a:endParaRPr lang="en-US" sz="4800" u="sng" dirty="0">
              <a:solidFill>
                <a:schemeClr val="bg1"/>
              </a:solidFill>
              <a:latin typeface="Calibri Regular" charset="0"/>
            </a:endParaRPr>
          </a:p>
        </p:txBody>
      </p:sp>
      <p:sp>
        <p:nvSpPr>
          <p:cNvPr id="4" name="Rectangle 3"/>
          <p:cNvSpPr/>
          <p:nvPr userDrawn="1"/>
        </p:nvSpPr>
        <p:spPr>
          <a:xfrm flipH="1">
            <a:off x="3446742" y="2997286"/>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75000"/>
                  <a:lumOff val="25000"/>
                </a:scheme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592" y="2939336"/>
            <a:ext cx="1036935" cy="1104144"/>
          </a:xfrm>
          <a:prstGeom prst="rect">
            <a:avLst/>
          </a:prstGeom>
        </p:spPr>
      </p:pic>
    </p:spTree>
    <p:extLst>
      <p:ext uri="{BB962C8B-B14F-4D97-AF65-F5344CB8AC3E}">
        <p14:creationId xmlns:p14="http://schemas.microsoft.com/office/powerpoint/2010/main" val="2015789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7" name="Rectangle 6"/>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11"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1200077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3424" y="10551"/>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2139330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3239" y="-1840"/>
            <a:ext cx="9133434"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2075060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304971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Tree>
    <p:extLst>
      <p:ext uri="{BB962C8B-B14F-4D97-AF65-F5344CB8AC3E}">
        <p14:creationId xmlns:p14="http://schemas.microsoft.com/office/powerpoint/2010/main" val="3312219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Tree>
    <p:extLst>
      <p:ext uri="{BB962C8B-B14F-4D97-AF65-F5344CB8AC3E}">
        <p14:creationId xmlns:p14="http://schemas.microsoft.com/office/powerpoint/2010/main" val="6047232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4" name="Rectangle 3"/>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p>
        </p:txBody>
      </p:sp>
      <p:sp>
        <p:nvSpPr>
          <p:cNvPr id="8"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 | Name of Presenter</a:t>
            </a:r>
          </a:p>
        </p:txBody>
      </p:sp>
      <p:sp>
        <p:nvSpPr>
          <p:cNvPr id="9"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 (or delete)</a:t>
            </a:r>
          </a:p>
        </p:txBody>
      </p:sp>
    </p:spTree>
    <p:extLst>
      <p:ext uri="{BB962C8B-B14F-4D97-AF65-F5344CB8AC3E}">
        <p14:creationId xmlns:p14="http://schemas.microsoft.com/office/powerpoint/2010/main" val="8799710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3139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0" r:id="rId11"/>
    <p:sldLayoutId id="214748367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ceec.org/mwee-scope-sequenc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0976" y="1969610"/>
            <a:ext cx="5132387" cy="1878506"/>
          </a:xfrm>
        </p:spPr>
        <p:txBody>
          <a:bodyPr/>
          <a:lstStyle/>
          <a:p>
            <a:r>
              <a:rPr lang="en-US" dirty="0" smtClean="0"/>
              <a:t>Chesapeake Bay Environmental Literacy </a:t>
            </a:r>
            <a:r>
              <a:rPr lang="en-US" dirty="0" err="1" smtClean="0"/>
              <a:t>Workplan</a:t>
            </a:r>
            <a:r>
              <a:rPr lang="en-US" dirty="0" smtClean="0"/>
              <a:t> Update</a:t>
            </a:r>
            <a:endParaRPr lang="en-US" dirty="0"/>
          </a:p>
        </p:txBody>
      </p:sp>
      <p:sp>
        <p:nvSpPr>
          <p:cNvPr id="3" name="Text Placeholder 2"/>
          <p:cNvSpPr>
            <a:spLocks noGrp="1"/>
          </p:cNvSpPr>
          <p:nvPr>
            <p:ph type="body" sz="quarter" idx="11"/>
          </p:nvPr>
        </p:nvSpPr>
        <p:spPr>
          <a:xfrm>
            <a:off x="3419851" y="3885788"/>
            <a:ext cx="5132387" cy="476523"/>
          </a:xfrm>
        </p:spPr>
        <p:txBody>
          <a:bodyPr/>
          <a:lstStyle/>
          <a:p>
            <a:r>
              <a:rPr lang="en-US" dirty="0" smtClean="0"/>
              <a:t>District of Columbia</a:t>
            </a:r>
            <a:endParaRPr lang="en-US" dirty="0"/>
          </a:p>
        </p:txBody>
      </p:sp>
      <p:sp>
        <p:nvSpPr>
          <p:cNvPr id="4" name="Text Placeholder 3"/>
          <p:cNvSpPr>
            <a:spLocks noGrp="1"/>
          </p:cNvSpPr>
          <p:nvPr>
            <p:ph type="body" sz="quarter" idx="12"/>
          </p:nvPr>
        </p:nvSpPr>
        <p:spPr>
          <a:xfrm>
            <a:off x="3419850" y="4527082"/>
            <a:ext cx="5132387" cy="476523"/>
          </a:xfrm>
        </p:spPr>
        <p:txBody>
          <a:bodyPr/>
          <a:lstStyle/>
          <a:p>
            <a:r>
              <a:rPr lang="en-US" dirty="0" smtClean="0"/>
              <a:t>Dec. 14, 2016  | Grace Manubay</a:t>
            </a:r>
            <a:endParaRPr lang="en-US" dirty="0"/>
          </a:p>
        </p:txBody>
      </p:sp>
    </p:spTree>
    <p:extLst>
      <p:ext uri="{BB962C8B-B14F-4D97-AF65-F5344CB8AC3E}">
        <p14:creationId xmlns:p14="http://schemas.microsoft.com/office/powerpoint/2010/main" val="269416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a:t>
            </a:fld>
            <a:endParaRPr lang="en-US" dirty="0"/>
          </a:p>
        </p:txBody>
      </p:sp>
      <p:sp>
        <p:nvSpPr>
          <p:cNvPr id="3" name="Text Placeholder 2"/>
          <p:cNvSpPr>
            <a:spLocks noGrp="1"/>
          </p:cNvSpPr>
          <p:nvPr>
            <p:ph type="body" sz="quarter" idx="13"/>
          </p:nvPr>
        </p:nvSpPr>
        <p:spPr/>
        <p:txBody>
          <a:bodyPr/>
          <a:lstStyle/>
          <a:p>
            <a:r>
              <a:rPr lang="en-US" dirty="0" smtClean="0"/>
              <a:t>MWEE Scope and Sequence documents posted (high school):</a:t>
            </a:r>
          </a:p>
          <a:p>
            <a:pPr lvl="1"/>
            <a:r>
              <a:rPr lang="en-US" dirty="0">
                <a:hlinkClick r:id="rId2"/>
              </a:rPr>
              <a:t>http://dceec.org/mwee-scope-sequence</a:t>
            </a:r>
            <a:r>
              <a:rPr lang="en-US" dirty="0" smtClean="0">
                <a:hlinkClick r:id="rId2"/>
              </a:rPr>
              <a:t>/</a:t>
            </a:r>
            <a:r>
              <a:rPr lang="en-US" dirty="0" smtClean="0"/>
              <a:t> </a:t>
            </a:r>
          </a:p>
          <a:p>
            <a:pPr lvl="1"/>
            <a:endParaRPr lang="en-US" dirty="0" smtClean="0"/>
          </a:p>
          <a:p>
            <a:r>
              <a:rPr lang="en-US" dirty="0" smtClean="0"/>
              <a:t>Anacostia Environmental Youth Summit</a:t>
            </a:r>
          </a:p>
          <a:p>
            <a:pPr lvl="1"/>
            <a:r>
              <a:rPr lang="en-US" dirty="0" smtClean="0"/>
              <a:t>Approximately 400 students in attendance from 13 schools</a:t>
            </a:r>
          </a:p>
          <a:p>
            <a:pPr marL="457200" lvl="1" indent="0">
              <a:buNone/>
            </a:pPr>
            <a:endParaRPr lang="en-US" dirty="0" smtClean="0"/>
          </a:p>
          <a:p>
            <a:r>
              <a:rPr lang="en-US" dirty="0" smtClean="0"/>
              <a:t>NGSS/EL training for </a:t>
            </a:r>
            <a:r>
              <a:rPr lang="en-US" dirty="0" err="1" smtClean="0"/>
              <a:t>nonformal</a:t>
            </a:r>
            <a:r>
              <a:rPr lang="en-US" dirty="0" smtClean="0"/>
              <a:t> educators (with Center for Inspired Teaching)</a:t>
            </a:r>
          </a:p>
          <a:p>
            <a:pPr lvl="1"/>
            <a:r>
              <a:rPr lang="en-US" dirty="0" smtClean="0"/>
              <a:t>Approximately </a:t>
            </a:r>
            <a:r>
              <a:rPr lang="en-US" dirty="0"/>
              <a:t>25 educators from 19 </a:t>
            </a:r>
            <a:r>
              <a:rPr lang="en-US" dirty="0" smtClean="0"/>
              <a:t>organizations</a:t>
            </a:r>
          </a:p>
          <a:p>
            <a:pPr marL="457200" lvl="1" indent="0">
              <a:buNone/>
            </a:pPr>
            <a:endParaRPr lang="en-US" dirty="0"/>
          </a:p>
          <a:p>
            <a:r>
              <a:rPr lang="en-US" dirty="0" smtClean="0"/>
              <a:t>Environmental Literacy Leadership Cadre</a:t>
            </a:r>
          </a:p>
          <a:p>
            <a:pPr lvl="1"/>
            <a:r>
              <a:rPr lang="en-US" dirty="0" smtClean="0"/>
              <a:t>16 elementary schools adopting grade-by-grade environmental programs</a:t>
            </a:r>
          </a:p>
          <a:p>
            <a:pPr lvl="1"/>
            <a:r>
              <a:rPr lang="en-US" dirty="0" smtClean="0"/>
              <a:t>Grade 4: Anacostia/Potomac River connection</a:t>
            </a:r>
          </a:p>
          <a:p>
            <a:pPr lvl="1"/>
            <a:r>
              <a:rPr lang="en-US" dirty="0" smtClean="0"/>
              <a:t>Grade 5: Overnight MWEE emphasized (funded separately)</a:t>
            </a:r>
          </a:p>
          <a:p>
            <a:endParaRPr lang="en-US" dirty="0" smtClean="0"/>
          </a:p>
        </p:txBody>
      </p:sp>
      <p:sp>
        <p:nvSpPr>
          <p:cNvPr id="4" name="Title 3"/>
          <p:cNvSpPr>
            <a:spLocks noGrp="1"/>
          </p:cNvSpPr>
          <p:nvPr>
            <p:ph type="title"/>
          </p:nvPr>
        </p:nvSpPr>
        <p:spPr>
          <a:xfrm>
            <a:off x="1000335" y="113245"/>
            <a:ext cx="4733860" cy="646331"/>
          </a:xfrm>
        </p:spPr>
        <p:txBody>
          <a:bodyPr/>
          <a:lstStyle/>
          <a:p>
            <a:r>
              <a:rPr lang="en-US" dirty="0" smtClean="0"/>
              <a:t>Major Accomplishments</a:t>
            </a:r>
            <a:endParaRPr lang="en-US" dirty="0"/>
          </a:p>
        </p:txBody>
      </p:sp>
    </p:spTree>
    <p:extLst>
      <p:ext uri="{BB962C8B-B14F-4D97-AF65-F5344CB8AC3E}">
        <p14:creationId xmlns:p14="http://schemas.microsoft.com/office/powerpoint/2010/main" val="119869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a:t>
            </a:fld>
            <a:endParaRPr lang="en-US" dirty="0"/>
          </a:p>
        </p:txBody>
      </p:sp>
      <p:sp>
        <p:nvSpPr>
          <p:cNvPr id="3" name="Text Placeholder 2"/>
          <p:cNvSpPr>
            <a:spLocks noGrp="1"/>
          </p:cNvSpPr>
          <p:nvPr>
            <p:ph type="body" sz="quarter" idx="13"/>
          </p:nvPr>
        </p:nvSpPr>
        <p:spPr/>
        <p:txBody>
          <a:bodyPr/>
          <a:lstStyle/>
          <a:p>
            <a:r>
              <a:rPr lang="en-US" dirty="0" smtClean="0"/>
              <a:t>DC Public Schools’ Cornerstone Initiative provided elementary science professional development for the first time in many years.</a:t>
            </a:r>
          </a:p>
          <a:p>
            <a:pPr lvl="1"/>
            <a:r>
              <a:rPr lang="en-US" dirty="0"/>
              <a:t>Engineering Is Elementary units </a:t>
            </a:r>
            <a:r>
              <a:rPr lang="en-US" dirty="0" smtClean="0"/>
              <a:t>have </a:t>
            </a:r>
            <a:r>
              <a:rPr lang="en-US" dirty="0"/>
              <a:t>environmental </a:t>
            </a:r>
            <a:r>
              <a:rPr lang="en-US" dirty="0" smtClean="0"/>
              <a:t>contexts.</a:t>
            </a:r>
            <a:endParaRPr lang="en-US" dirty="0"/>
          </a:p>
          <a:p>
            <a:pPr lvl="1"/>
            <a:r>
              <a:rPr lang="en-US" dirty="0"/>
              <a:t>Half of the facilitators were environmental educators: great way to </a:t>
            </a:r>
            <a:r>
              <a:rPr lang="en-US" dirty="0" smtClean="0"/>
              <a:t>show our commitment to collaboration!</a:t>
            </a:r>
            <a:endParaRPr lang="en-US" dirty="0"/>
          </a:p>
          <a:p>
            <a:endParaRPr lang="en-US" dirty="0" smtClean="0"/>
          </a:p>
          <a:p>
            <a:r>
              <a:rPr lang="en-US" dirty="0" smtClean="0"/>
              <a:t>Integration of MWEE as a requirement in OSSE’s School Gardens grant.</a:t>
            </a:r>
          </a:p>
          <a:p>
            <a:pPr lvl="1"/>
            <a:r>
              <a:rPr lang="en-US" dirty="0" smtClean="0"/>
              <a:t>Opening </a:t>
            </a:r>
            <a:r>
              <a:rPr lang="en-US" dirty="0"/>
              <a:t>up the conversation for garden-based MWEEs. </a:t>
            </a:r>
            <a:endParaRPr lang="en-US" dirty="0" smtClean="0"/>
          </a:p>
          <a:p>
            <a:pPr marL="457200" lvl="1" indent="0">
              <a:buNone/>
            </a:pPr>
            <a:endParaRPr lang="en-US" dirty="0"/>
          </a:p>
          <a:p>
            <a:r>
              <a:rPr lang="en-US" dirty="0" smtClean="0"/>
              <a:t>2017 Environmental Literacy Plan</a:t>
            </a:r>
          </a:p>
          <a:p>
            <a:pPr lvl="1"/>
            <a:r>
              <a:rPr lang="en-US" dirty="0" smtClean="0"/>
              <a:t>Providing space for activities that are part of our performance targets (e.g., training </a:t>
            </a:r>
            <a:r>
              <a:rPr lang="en-US" dirty="0"/>
              <a:t>program for students to provide environmental</a:t>
            </a:r>
            <a:r>
              <a:rPr lang="en-US" dirty="0" smtClean="0"/>
              <a:t>/ sustainability </a:t>
            </a:r>
            <a:r>
              <a:rPr lang="en-US" dirty="0"/>
              <a:t>tours of their </a:t>
            </a:r>
            <a:r>
              <a:rPr lang="en-US" dirty="0" smtClean="0"/>
              <a:t>buildings)</a:t>
            </a:r>
          </a:p>
          <a:p>
            <a:pPr lvl="1"/>
            <a:endParaRPr lang="en-US" dirty="0" smtClean="0"/>
          </a:p>
          <a:p>
            <a:pPr lvl="1"/>
            <a:endParaRPr lang="en-US" dirty="0" smtClean="0"/>
          </a:p>
          <a:p>
            <a:pPr marL="457200" lvl="1" indent="0">
              <a:buNone/>
            </a:pPr>
            <a:endParaRPr lang="en-US" dirty="0" smtClean="0"/>
          </a:p>
          <a:p>
            <a:pPr marL="0" indent="0">
              <a:buNone/>
            </a:pPr>
            <a:endParaRPr lang="en-US" dirty="0" smtClean="0"/>
          </a:p>
          <a:p>
            <a:endParaRPr lang="en-US" dirty="0" smtClean="0"/>
          </a:p>
          <a:p>
            <a:endParaRPr lang="en-US" dirty="0" smtClean="0"/>
          </a:p>
          <a:p>
            <a:pPr marL="457200" lvl="1" indent="0">
              <a:buNone/>
            </a:pPr>
            <a:endParaRPr lang="en-US" dirty="0"/>
          </a:p>
        </p:txBody>
      </p:sp>
      <p:sp>
        <p:nvSpPr>
          <p:cNvPr id="4" name="Title 3"/>
          <p:cNvSpPr>
            <a:spLocks noGrp="1"/>
          </p:cNvSpPr>
          <p:nvPr>
            <p:ph type="title"/>
          </p:nvPr>
        </p:nvSpPr>
        <p:spPr>
          <a:xfrm>
            <a:off x="1000335" y="113245"/>
            <a:ext cx="4427302" cy="646331"/>
          </a:xfrm>
        </p:spPr>
        <p:txBody>
          <a:bodyPr/>
          <a:lstStyle/>
          <a:p>
            <a:r>
              <a:rPr lang="en-US" dirty="0" smtClean="0"/>
              <a:t>Successful Approaches</a:t>
            </a:r>
            <a:endParaRPr lang="en-US" dirty="0"/>
          </a:p>
        </p:txBody>
      </p:sp>
    </p:spTree>
    <p:extLst>
      <p:ext uri="{BB962C8B-B14F-4D97-AF65-F5344CB8AC3E}">
        <p14:creationId xmlns:p14="http://schemas.microsoft.com/office/powerpoint/2010/main" val="221978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a:t>
            </a:fld>
            <a:endParaRPr lang="en-US" dirty="0"/>
          </a:p>
        </p:txBody>
      </p:sp>
      <p:sp>
        <p:nvSpPr>
          <p:cNvPr id="3" name="Text Placeholder 2"/>
          <p:cNvSpPr>
            <a:spLocks noGrp="1"/>
          </p:cNvSpPr>
          <p:nvPr>
            <p:ph type="body" sz="quarter" idx="13"/>
          </p:nvPr>
        </p:nvSpPr>
        <p:spPr/>
        <p:txBody>
          <a:bodyPr/>
          <a:lstStyle/>
          <a:p>
            <a:r>
              <a:rPr lang="en-US" dirty="0" smtClean="0"/>
              <a:t>Capacity – haven’t had time to set up meetings the following meetings:</a:t>
            </a:r>
          </a:p>
          <a:p>
            <a:pPr lvl="1"/>
            <a:r>
              <a:rPr lang="en-US" dirty="0" smtClean="0"/>
              <a:t>Charter school LEAs</a:t>
            </a:r>
          </a:p>
          <a:p>
            <a:pPr lvl="1"/>
            <a:r>
              <a:rPr lang="en-US" dirty="0" smtClean="0"/>
              <a:t>University partners</a:t>
            </a:r>
          </a:p>
          <a:p>
            <a:pPr lvl="1"/>
            <a:endParaRPr lang="en-US" dirty="0" smtClean="0"/>
          </a:p>
          <a:p>
            <a:r>
              <a:rPr lang="en-US" dirty="0" smtClean="0"/>
              <a:t>Slow start for DCEEC sustainable schools grant – may have lost momentum from last year, must work to re-engage stakeholder interest in DC green/health/sustainable school certification</a:t>
            </a:r>
          </a:p>
          <a:p>
            <a:endParaRPr lang="en-US" dirty="0" smtClean="0"/>
          </a:p>
          <a:p>
            <a:r>
              <a:rPr lang="en-US" dirty="0" smtClean="0"/>
              <a:t>DCPS elementary science professional development dropped again, will need to find another “in” to collaborate</a:t>
            </a:r>
          </a:p>
        </p:txBody>
      </p:sp>
      <p:sp>
        <p:nvSpPr>
          <p:cNvPr id="4" name="Title 3"/>
          <p:cNvSpPr>
            <a:spLocks noGrp="1"/>
          </p:cNvSpPr>
          <p:nvPr>
            <p:ph type="title"/>
          </p:nvPr>
        </p:nvSpPr>
        <p:spPr>
          <a:xfrm>
            <a:off x="1000335" y="113245"/>
            <a:ext cx="2202206" cy="646331"/>
          </a:xfrm>
        </p:spPr>
        <p:txBody>
          <a:bodyPr/>
          <a:lstStyle/>
          <a:p>
            <a:r>
              <a:rPr lang="en-US" dirty="0" smtClean="0"/>
              <a:t>Challenges</a:t>
            </a:r>
            <a:endParaRPr lang="en-US" dirty="0"/>
          </a:p>
        </p:txBody>
      </p:sp>
    </p:spTree>
    <p:extLst>
      <p:ext uri="{BB962C8B-B14F-4D97-AF65-F5344CB8AC3E}">
        <p14:creationId xmlns:p14="http://schemas.microsoft.com/office/powerpoint/2010/main" val="398645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5</a:t>
            </a:fld>
            <a:endParaRPr lang="en-US" dirty="0"/>
          </a:p>
        </p:txBody>
      </p:sp>
      <p:sp>
        <p:nvSpPr>
          <p:cNvPr id="3" name="Text Placeholder 2"/>
          <p:cNvSpPr>
            <a:spLocks noGrp="1"/>
          </p:cNvSpPr>
          <p:nvPr>
            <p:ph type="body" sz="quarter" idx="13"/>
          </p:nvPr>
        </p:nvSpPr>
        <p:spPr/>
        <p:txBody>
          <a:bodyPr/>
          <a:lstStyle/>
          <a:p>
            <a:r>
              <a:rPr lang="en-US" dirty="0" smtClean="0"/>
              <a:t>Environmental Literacy Guides project</a:t>
            </a:r>
          </a:p>
          <a:p>
            <a:pPr lvl="1"/>
            <a:r>
              <a:rPr lang="en-US" dirty="0" smtClean="0"/>
              <a:t>Based on work being done in Oregon and Colorado</a:t>
            </a:r>
          </a:p>
          <a:p>
            <a:pPr lvl="1"/>
            <a:r>
              <a:rPr lang="en-US" dirty="0" smtClean="0"/>
              <a:t>Building on the DC Environmental Literacy Framework, the document will focus on providing teachers with ideas for activities</a:t>
            </a:r>
          </a:p>
          <a:p>
            <a:pPr lvl="1"/>
            <a:endParaRPr lang="en-US" dirty="0" smtClean="0"/>
          </a:p>
          <a:p>
            <a:r>
              <a:rPr lang="en-US" dirty="0" smtClean="0"/>
              <a:t>Local Wellness Policy guidance revision </a:t>
            </a:r>
          </a:p>
          <a:p>
            <a:pPr lvl="1"/>
            <a:r>
              <a:rPr lang="en-US" dirty="0" smtClean="0"/>
              <a:t>DC Healthy Schools Act has a requirement for “increasing environmental sustainability in schools” </a:t>
            </a:r>
          </a:p>
          <a:p>
            <a:pPr lvl="1"/>
            <a:r>
              <a:rPr lang="en-US" dirty="0"/>
              <a:t>D</a:t>
            </a:r>
            <a:r>
              <a:rPr lang="en-US" dirty="0" smtClean="0"/>
              <a:t>o other states have environmental sustainability indicators in their template?</a:t>
            </a:r>
          </a:p>
          <a:p>
            <a:endParaRPr lang="en-US" dirty="0"/>
          </a:p>
        </p:txBody>
      </p:sp>
      <p:sp>
        <p:nvSpPr>
          <p:cNvPr id="4" name="Title 3"/>
          <p:cNvSpPr>
            <a:spLocks noGrp="1"/>
          </p:cNvSpPr>
          <p:nvPr>
            <p:ph type="title"/>
          </p:nvPr>
        </p:nvSpPr>
        <p:spPr>
          <a:xfrm>
            <a:off x="1000335" y="113245"/>
            <a:ext cx="5494005" cy="646331"/>
          </a:xfrm>
        </p:spPr>
        <p:txBody>
          <a:bodyPr/>
          <a:lstStyle/>
          <a:p>
            <a:r>
              <a:rPr lang="en-US" dirty="0" smtClean="0"/>
              <a:t>Opportunities to collaborate</a:t>
            </a:r>
            <a:endParaRPr lang="en-US" dirty="0"/>
          </a:p>
        </p:txBody>
      </p:sp>
    </p:spTree>
    <p:extLst>
      <p:ext uri="{BB962C8B-B14F-4D97-AF65-F5344CB8AC3E}">
        <p14:creationId xmlns:p14="http://schemas.microsoft.com/office/powerpoint/2010/main" val="364036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6" ma:contentTypeDescription="Create a new document." ma:contentTypeScope="" ma:versionID="0021e5099aaa05bbc7536224368cff11">
  <xsd:schema xmlns:xsd="http://www.w3.org/2001/XMLSchema" xmlns:xs="http://www.w3.org/2001/XMLSchema" xmlns:p="http://schemas.microsoft.com/office/2006/metadata/properties" xmlns:ns2="b175468f-1d1a-4c06-8ad5-ba5636890b24" targetNamespace="http://schemas.microsoft.com/office/2006/metadata/properties" ma:root="true" ma:fieldsID="f0d8a0a1e75d891946e3d5e8529d0ba3"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1E39E-CB92-4ADA-9F29-A9E9C4B05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7744E-1AF3-479B-A63D-890D4F2CB689}">
  <ds:schemaRefs>
    <ds:schemaRef ds:uri="http://purl.org/dc/elements/1.1/"/>
    <ds:schemaRef ds:uri="http://purl.org/dc/dcmitype/"/>
    <ds:schemaRef ds:uri="b175468f-1d1a-4c06-8ad5-ba5636890b24"/>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33C7646C-189A-41A6-A77E-6689DD68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3033</TotalTime>
  <Words>322</Words>
  <Application>Microsoft Office PowerPoint</Application>
  <PresentationFormat>On-screen Show (4:3)</PresentationFormat>
  <Paragraphs>52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Major Accomplishments</vt:lpstr>
      <vt:lpstr>Successful Approaches</vt:lpstr>
      <vt:lpstr>Challenges</vt:lpstr>
      <vt:lpstr>Opportunities to collaborate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KAIXER</dc:creator>
  <cp:lastModifiedBy>ServUS</cp:lastModifiedBy>
  <cp:revision>287</cp:revision>
  <cp:lastPrinted>2016-07-28T16:35:41Z</cp:lastPrinted>
  <dcterms:created xsi:type="dcterms:W3CDTF">2011-07-07T13:42:36Z</dcterms:created>
  <dcterms:modified xsi:type="dcterms:W3CDTF">2016-12-07T19:54:49Z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