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44C42-3DFF-479F-9DF9-7E8F7B751440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6C03B-2CFE-4B39-AEEB-73D6B426D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5EB01-F925-47DF-A844-DC5CEA3D01E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4926"/>
            <a:ext cx="297180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94" tIns="45547" rIns="91094" bIns="45547" anchor="b"/>
          <a:lstStyle/>
          <a:p>
            <a:pPr algn="r" defTabSz="911322"/>
            <a:fld id="{8BC1EB4E-D1FE-4AAE-BCF4-AFBB90AB5A0F}" type="slidenum">
              <a:rPr lang="en-US" sz="1200"/>
              <a:pPr algn="r" defTabSz="911322"/>
              <a:t>1</a:t>
            </a:fld>
            <a:endParaRPr lang="en-US" sz="1200" dirty="0"/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094" tIns="45547" rIns="91094" bIns="45547"/>
          <a:lstStyle/>
          <a:p>
            <a:pPr eaLnBrk="1" hangingPunct="1">
              <a:lnSpc>
                <a:spcPct val="90000"/>
              </a:lnSpc>
            </a:pPr>
            <a:endParaRPr lang="en-US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DE8F1-88F4-4EB1-B1AF-3555AE0EA20C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1F5BC-3344-4613-B1DB-3957D1E30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671459" y="4244106"/>
            <a:ext cx="1436916" cy="647700"/>
          </a:xfrm>
          <a:prstGeom prst="rect">
            <a:avLst/>
          </a:prstGeom>
          <a:solidFill>
            <a:srgbClr val="FF6699"/>
          </a:solidFill>
          <a:ln w="9525" algn="ctr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 lIns="0" rIns="0"/>
          <a:lstStyle/>
          <a:p>
            <a:pPr algn="ctr" eaLnBrk="0" hangingPunct="0">
              <a:defRPr/>
            </a:pPr>
            <a:r>
              <a:rPr lang="en-US" sz="1000" b="1" dirty="0" smtClean="0"/>
              <a:t>Scientific, </a:t>
            </a:r>
          </a:p>
          <a:p>
            <a:pPr algn="ctr" eaLnBrk="0" hangingPunct="0">
              <a:defRPr/>
            </a:pPr>
            <a:r>
              <a:rPr lang="en-US" sz="1000" b="1" dirty="0" smtClean="0"/>
              <a:t>Technical Assessment, </a:t>
            </a:r>
          </a:p>
          <a:p>
            <a:pPr algn="ctr" eaLnBrk="0" hangingPunct="0">
              <a:defRPr/>
            </a:pPr>
            <a:r>
              <a:rPr lang="en-US" sz="1000" b="1" dirty="0" smtClean="0"/>
              <a:t>and Reporting</a:t>
            </a:r>
            <a:endParaRPr lang="en-US" sz="1000" b="1" dirty="0"/>
          </a:p>
        </p:txBody>
      </p:sp>
      <p:sp>
        <p:nvSpPr>
          <p:cNvPr id="77851" name="Rectangle 34"/>
          <p:cNvSpPr>
            <a:spLocks noChangeArrowheads="1"/>
          </p:cNvSpPr>
          <p:nvPr/>
        </p:nvSpPr>
        <p:spPr bwMode="auto">
          <a:xfrm>
            <a:off x="6477000" y="4520124"/>
            <a:ext cx="1143000" cy="695531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Partnering</a:t>
            </a:r>
            <a:r>
              <a:rPr lang="en-US" sz="1000" b="1" dirty="0">
                <a:solidFill>
                  <a:srgbClr val="000000"/>
                </a:solidFill>
              </a:rPr>
              <a:t>,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Leadership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&amp; Management</a:t>
            </a:r>
          </a:p>
        </p:txBody>
      </p:sp>
      <p:sp>
        <p:nvSpPr>
          <p:cNvPr id="2053" name="Line 7"/>
          <p:cNvSpPr>
            <a:spLocks noChangeShapeType="1"/>
          </p:cNvSpPr>
          <p:nvPr/>
        </p:nvSpPr>
        <p:spPr bwMode="auto">
          <a:xfrm>
            <a:off x="6400800" y="17526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54" name="Line 8"/>
          <p:cNvSpPr>
            <a:spLocks noChangeShapeType="1"/>
          </p:cNvSpPr>
          <p:nvPr/>
        </p:nvSpPr>
        <p:spPr bwMode="auto">
          <a:xfrm>
            <a:off x="6324600" y="16764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55" name="Line 12"/>
          <p:cNvSpPr>
            <a:spLocks noChangeShapeType="1"/>
          </p:cNvSpPr>
          <p:nvPr/>
        </p:nvSpPr>
        <p:spPr bwMode="auto">
          <a:xfrm>
            <a:off x="762000" y="5298336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77837" name="Rectangle 30"/>
          <p:cNvSpPr>
            <a:spLocks noChangeArrowheads="1"/>
          </p:cNvSpPr>
          <p:nvPr/>
        </p:nvSpPr>
        <p:spPr bwMode="auto">
          <a:xfrm>
            <a:off x="4267200" y="4529856"/>
            <a:ext cx="990600" cy="6858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Maintain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Healthy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Watersheds</a:t>
            </a:r>
          </a:p>
        </p:txBody>
      </p:sp>
      <p:sp>
        <p:nvSpPr>
          <p:cNvPr id="77838" name="Rectangle 31"/>
          <p:cNvSpPr>
            <a:spLocks noChangeArrowheads="1"/>
          </p:cNvSpPr>
          <p:nvPr/>
        </p:nvSpPr>
        <p:spPr bwMode="auto">
          <a:xfrm>
            <a:off x="2895600" y="4529856"/>
            <a:ext cx="1295400" cy="6858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Restore Water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Quality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703109" y="4529856"/>
            <a:ext cx="990600" cy="6858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Sustainable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Fisheries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752600" y="4529856"/>
            <a:ext cx="1066800" cy="685800"/>
          </a:xfrm>
          <a:prstGeom prst="rect">
            <a:avLst/>
          </a:prstGeom>
          <a:solidFill>
            <a:srgbClr val="6699FF"/>
          </a:solidFill>
          <a:ln w="19050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Restore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Vital Habitats </a:t>
            </a:r>
          </a:p>
        </p:txBody>
      </p:sp>
      <p:sp>
        <p:nvSpPr>
          <p:cNvPr id="77841" name="Rectangle 34"/>
          <p:cNvSpPr>
            <a:spLocks noChangeArrowheads="1"/>
          </p:cNvSpPr>
          <p:nvPr/>
        </p:nvSpPr>
        <p:spPr bwMode="auto">
          <a:xfrm>
            <a:off x="5334000" y="4529856"/>
            <a:ext cx="1066800" cy="6858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Foster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Chesapeake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Stewardship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685800" y="4158381"/>
            <a:ext cx="6934200" cy="371475"/>
          </a:xfrm>
          <a:prstGeom prst="flowChart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Goal Implementation Teams</a:t>
            </a:r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762000" y="5304784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79" name="AutoShape 13"/>
          <p:cNvSpPr>
            <a:spLocks noChangeArrowheads="1"/>
          </p:cNvSpPr>
          <p:nvPr/>
        </p:nvSpPr>
        <p:spPr bwMode="auto">
          <a:xfrm>
            <a:off x="1905000" y="5304784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0" name="AutoShape 13"/>
          <p:cNvSpPr>
            <a:spLocks noChangeArrowheads="1"/>
          </p:cNvSpPr>
          <p:nvPr/>
        </p:nvSpPr>
        <p:spPr bwMode="auto">
          <a:xfrm>
            <a:off x="3124200" y="5304784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1" name="AutoShape 13"/>
          <p:cNvSpPr>
            <a:spLocks noChangeArrowheads="1"/>
          </p:cNvSpPr>
          <p:nvPr/>
        </p:nvSpPr>
        <p:spPr bwMode="auto">
          <a:xfrm>
            <a:off x="4267200" y="5304784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2" name="AutoShape 13"/>
          <p:cNvSpPr>
            <a:spLocks noChangeArrowheads="1"/>
          </p:cNvSpPr>
          <p:nvPr/>
        </p:nvSpPr>
        <p:spPr bwMode="auto">
          <a:xfrm>
            <a:off x="5486400" y="5304784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3" name="AutoShape 13"/>
          <p:cNvSpPr>
            <a:spLocks noChangeArrowheads="1"/>
          </p:cNvSpPr>
          <p:nvPr/>
        </p:nvSpPr>
        <p:spPr bwMode="auto">
          <a:xfrm>
            <a:off x="6629400" y="5314512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2074" name="Text Box 60"/>
          <p:cNvSpPr txBox="1">
            <a:spLocks noChangeArrowheads="1"/>
          </p:cNvSpPr>
          <p:nvPr/>
        </p:nvSpPr>
        <p:spPr bwMode="auto">
          <a:xfrm>
            <a:off x="914400" y="152400"/>
            <a:ext cx="7467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</a:rPr>
              <a:t>CBP Organizational </a:t>
            </a:r>
            <a:r>
              <a:rPr lang="en-US" sz="2400" b="1" dirty="0" smtClean="0">
                <a:solidFill>
                  <a:srgbClr val="000000"/>
                </a:solidFill>
              </a:rPr>
              <a:t>Structure</a:t>
            </a:r>
            <a:endParaRPr lang="en-US" sz="1000" b="1" i="1" dirty="0">
              <a:solidFill>
                <a:srgbClr val="000000"/>
              </a:solidFill>
            </a:endParaRPr>
          </a:p>
        </p:txBody>
      </p:sp>
      <p:sp>
        <p:nvSpPr>
          <p:cNvPr id="2077" name="Line 7"/>
          <p:cNvSpPr>
            <a:spLocks noChangeShapeType="1"/>
          </p:cNvSpPr>
          <p:nvPr/>
        </p:nvSpPr>
        <p:spPr bwMode="auto">
          <a:xfrm>
            <a:off x="6324600" y="15240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78" name="Line 8"/>
          <p:cNvSpPr>
            <a:spLocks noChangeShapeType="1"/>
          </p:cNvSpPr>
          <p:nvPr/>
        </p:nvSpPr>
        <p:spPr bwMode="auto">
          <a:xfrm>
            <a:off x="6248400" y="14478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77890" name="AutoShape 2"/>
          <p:cNvSpPr>
            <a:spLocks noChangeArrowheads="1"/>
          </p:cNvSpPr>
          <p:nvPr/>
        </p:nvSpPr>
        <p:spPr bwMode="auto">
          <a:xfrm>
            <a:off x="3200400" y="2245464"/>
            <a:ext cx="1660858" cy="1076325"/>
          </a:xfrm>
          <a:prstGeom prst="flowChartProcess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Management Board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336600"/>
              </a:solidFill>
            </a:endParaRPr>
          </a:p>
        </p:txBody>
      </p:sp>
      <p:sp>
        <p:nvSpPr>
          <p:cNvPr id="77891" name="Rectangle 4"/>
          <p:cNvSpPr>
            <a:spLocks noChangeArrowheads="1"/>
          </p:cNvSpPr>
          <p:nvPr/>
        </p:nvSpPr>
        <p:spPr bwMode="auto">
          <a:xfrm>
            <a:off x="457200" y="2667000"/>
            <a:ext cx="1371600" cy="838200"/>
          </a:xfrm>
          <a:prstGeom prst="rect">
            <a:avLst/>
          </a:prstGeom>
          <a:solidFill>
            <a:srgbClr val="A5BBA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Scientific &amp; Technical</a:t>
            </a: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Advisory </a:t>
            </a:r>
            <a:r>
              <a:rPr lang="en-US" sz="1200" b="1" dirty="0" smtClean="0">
                <a:solidFill>
                  <a:srgbClr val="000000"/>
                </a:solidFill>
              </a:rPr>
              <a:t>Committee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77892" name="Rectangle 5"/>
          <p:cNvSpPr>
            <a:spLocks noChangeArrowheads="1"/>
          </p:cNvSpPr>
          <p:nvPr/>
        </p:nvSpPr>
        <p:spPr bwMode="auto">
          <a:xfrm>
            <a:off x="457200" y="1752600"/>
            <a:ext cx="1371600" cy="838200"/>
          </a:xfrm>
          <a:prstGeom prst="rect">
            <a:avLst/>
          </a:prstGeom>
          <a:solidFill>
            <a:srgbClr val="A5BBA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Local Government</a:t>
            </a: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Advisory </a:t>
            </a:r>
            <a:r>
              <a:rPr lang="en-US" sz="1200" b="1" dirty="0" smtClean="0">
                <a:solidFill>
                  <a:srgbClr val="000000"/>
                </a:solidFill>
              </a:rPr>
              <a:t>Committee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77893" name="Rectangle 6"/>
          <p:cNvSpPr>
            <a:spLocks noChangeArrowheads="1"/>
          </p:cNvSpPr>
          <p:nvPr/>
        </p:nvSpPr>
        <p:spPr bwMode="auto">
          <a:xfrm>
            <a:off x="457200" y="838200"/>
            <a:ext cx="1371600" cy="838200"/>
          </a:xfrm>
          <a:prstGeom prst="rect">
            <a:avLst/>
          </a:prstGeom>
          <a:solidFill>
            <a:srgbClr val="A5BBA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/>
              <a:t>Citizens’ Advisory </a:t>
            </a:r>
          </a:p>
          <a:p>
            <a:pPr algn="ctr" eaLnBrk="0" hangingPunct="0">
              <a:defRPr/>
            </a:pPr>
            <a:r>
              <a:rPr lang="en-US" sz="1200" b="1" dirty="0" smtClean="0"/>
              <a:t>Committee</a:t>
            </a:r>
            <a:endParaRPr lang="en-US" sz="1200" b="1" dirty="0"/>
          </a:p>
        </p:txBody>
      </p:sp>
      <p:sp>
        <p:nvSpPr>
          <p:cNvPr id="77894" name="AutoShape 13"/>
          <p:cNvSpPr>
            <a:spLocks noChangeArrowheads="1"/>
          </p:cNvSpPr>
          <p:nvPr/>
        </p:nvSpPr>
        <p:spPr bwMode="auto">
          <a:xfrm>
            <a:off x="5123232" y="2939384"/>
            <a:ext cx="969818" cy="358296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82880" tIns="137160" rIns="182880" bIns="137160" anchor="ctr"/>
          <a:lstStyle/>
          <a:p>
            <a:pPr algn="ctr" eaLnBrk="0" hangingPunct="0"/>
            <a:endParaRPr lang="en-US" sz="1200" b="1" dirty="0" smtClean="0">
              <a:solidFill>
                <a:srgbClr val="000000"/>
              </a:solidFill>
            </a:endParaRPr>
          </a:p>
          <a:p>
            <a:pPr algn="ctr" eaLnBrk="0" hangingPunct="0"/>
            <a:r>
              <a:rPr lang="en-US" sz="1200" b="1" dirty="0" smtClean="0">
                <a:solidFill>
                  <a:srgbClr val="000000"/>
                </a:solidFill>
              </a:rPr>
              <a:t>Action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en-US" sz="1200" b="1" dirty="0">
                <a:solidFill>
                  <a:srgbClr val="000000"/>
                </a:solidFill>
              </a:rPr>
              <a:t>Teams</a:t>
            </a:r>
          </a:p>
          <a:p>
            <a:pPr algn="ctr" eaLnBrk="0" hangingPunct="0"/>
            <a:endParaRPr lang="en-US" sz="1100" dirty="0">
              <a:solidFill>
                <a:srgbClr val="003300"/>
              </a:solidFill>
            </a:endParaRPr>
          </a:p>
        </p:txBody>
      </p:sp>
      <p:sp>
        <p:nvSpPr>
          <p:cNvPr id="77895" name="Rectangle 71"/>
          <p:cNvSpPr>
            <a:spLocks noChangeArrowheads="1"/>
          </p:cNvSpPr>
          <p:nvPr/>
        </p:nvSpPr>
        <p:spPr bwMode="auto">
          <a:xfrm>
            <a:off x="2514600" y="797664"/>
            <a:ext cx="3048000" cy="914400"/>
          </a:xfrm>
          <a:prstGeom prst="rect">
            <a:avLst/>
          </a:prstGeom>
          <a:solidFill>
            <a:srgbClr val="A5BBA7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Chesapeake Executive Council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Principals’ Staff </a:t>
            </a:r>
            <a:r>
              <a:rPr lang="en-US" sz="1200" b="1" dirty="0" smtClean="0">
                <a:solidFill>
                  <a:srgbClr val="000000"/>
                </a:solidFill>
              </a:rPr>
              <a:t>Committee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77896" name="Oval 72"/>
          <p:cNvSpPr>
            <a:spLocks noChangeArrowheads="1"/>
          </p:cNvSpPr>
          <p:nvPr/>
        </p:nvSpPr>
        <p:spPr bwMode="auto">
          <a:xfrm>
            <a:off x="7916696" y="909560"/>
            <a:ext cx="943552" cy="762000"/>
          </a:xfrm>
          <a:prstGeom prst="ellipse">
            <a:avLst/>
          </a:prstGeom>
          <a:solidFill>
            <a:srgbClr val="FFFF00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Independent</a:t>
            </a: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Evaluator</a:t>
            </a:r>
          </a:p>
        </p:txBody>
      </p:sp>
      <p:sp>
        <p:nvSpPr>
          <p:cNvPr id="2086" name="Line 73"/>
          <p:cNvSpPr>
            <a:spLocks noChangeShapeType="1"/>
          </p:cNvSpPr>
          <p:nvPr/>
        </p:nvSpPr>
        <p:spPr bwMode="auto">
          <a:xfrm>
            <a:off x="2827488" y="1274320"/>
            <a:ext cx="2362200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cxnSp>
        <p:nvCxnSpPr>
          <p:cNvPr id="2101" name="Straight Connector 53"/>
          <p:cNvCxnSpPr>
            <a:cxnSpLocks noChangeShapeType="1"/>
          </p:cNvCxnSpPr>
          <p:nvPr/>
        </p:nvCxnSpPr>
        <p:spPr bwMode="auto">
          <a:xfrm rot="5400000">
            <a:off x="1182688" y="5255368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2" name="Straight Connector 53"/>
          <p:cNvCxnSpPr>
            <a:cxnSpLocks noChangeShapeType="1"/>
          </p:cNvCxnSpPr>
          <p:nvPr/>
        </p:nvCxnSpPr>
        <p:spPr bwMode="auto">
          <a:xfrm rot="5400000">
            <a:off x="1335088" y="5417496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3" name="Straight Connector 53"/>
          <p:cNvCxnSpPr>
            <a:cxnSpLocks noChangeShapeType="1"/>
          </p:cNvCxnSpPr>
          <p:nvPr/>
        </p:nvCxnSpPr>
        <p:spPr bwMode="auto">
          <a:xfrm rot="5400000">
            <a:off x="2325688" y="5255368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4" name="Straight Connector 53"/>
          <p:cNvCxnSpPr>
            <a:cxnSpLocks noChangeShapeType="1"/>
          </p:cNvCxnSpPr>
          <p:nvPr/>
        </p:nvCxnSpPr>
        <p:spPr bwMode="auto">
          <a:xfrm rot="5400000">
            <a:off x="3544888" y="5255368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5" name="Straight Connector 53"/>
          <p:cNvCxnSpPr>
            <a:cxnSpLocks noChangeShapeType="1"/>
          </p:cNvCxnSpPr>
          <p:nvPr/>
        </p:nvCxnSpPr>
        <p:spPr bwMode="auto">
          <a:xfrm rot="5400000">
            <a:off x="4687888" y="5255368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6" name="Straight Connector 53"/>
          <p:cNvCxnSpPr>
            <a:cxnSpLocks noChangeShapeType="1"/>
          </p:cNvCxnSpPr>
          <p:nvPr/>
        </p:nvCxnSpPr>
        <p:spPr bwMode="auto">
          <a:xfrm rot="5400000">
            <a:off x="5907088" y="5255368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7" name="Straight Connector 53"/>
          <p:cNvCxnSpPr>
            <a:cxnSpLocks noChangeShapeType="1"/>
          </p:cNvCxnSpPr>
          <p:nvPr/>
        </p:nvCxnSpPr>
        <p:spPr bwMode="auto">
          <a:xfrm rot="5400000">
            <a:off x="7048500" y="5256956"/>
            <a:ext cx="76200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sp>
        <p:nvSpPr>
          <p:cNvPr id="62" name="AutoShape 2"/>
          <p:cNvSpPr>
            <a:spLocks noChangeArrowheads="1"/>
          </p:cNvSpPr>
          <p:nvPr/>
        </p:nvSpPr>
        <p:spPr bwMode="auto">
          <a:xfrm>
            <a:off x="1981200" y="3048000"/>
            <a:ext cx="1152525" cy="733425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Communications </a:t>
            </a:r>
          </a:p>
          <a:p>
            <a:pPr algn="ctr" eaLnBrk="0" hangingPunct="0">
              <a:defRPr/>
            </a:pPr>
            <a:r>
              <a:rPr lang="en-US" sz="1200" b="1" dirty="0" smtClean="0">
                <a:solidFill>
                  <a:srgbClr val="000000"/>
                </a:solidFill>
              </a:rPr>
              <a:t>Workgroup</a:t>
            </a:r>
            <a:endParaRPr lang="en-US" sz="1000" b="1" dirty="0">
              <a:solidFill>
                <a:srgbClr val="336600"/>
              </a:solidFill>
            </a:endParaRPr>
          </a:p>
        </p:txBody>
      </p:sp>
      <p:sp>
        <p:nvSpPr>
          <p:cNvPr id="68" name="Line 73"/>
          <p:cNvSpPr>
            <a:spLocks noChangeShapeType="1"/>
          </p:cNvSpPr>
          <p:nvPr/>
        </p:nvSpPr>
        <p:spPr bwMode="auto">
          <a:xfrm flipV="1">
            <a:off x="5562600" y="1045720"/>
            <a:ext cx="609600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6172200" y="787920"/>
            <a:ext cx="14478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Federal Leadership Committee</a:t>
            </a:r>
            <a:endParaRPr lang="en-US" sz="1200" b="1" dirty="0"/>
          </a:p>
        </p:txBody>
      </p:sp>
      <p:sp>
        <p:nvSpPr>
          <p:cNvPr id="70" name="Line 73"/>
          <p:cNvSpPr>
            <a:spLocks noChangeShapeType="1"/>
          </p:cNvSpPr>
          <p:nvPr/>
        </p:nvSpPr>
        <p:spPr bwMode="auto">
          <a:xfrm flipV="1">
            <a:off x="5562600" y="1579120"/>
            <a:ext cx="609600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6180304" y="1329440"/>
            <a:ext cx="1439696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Federal Leadership Comm. Designees</a:t>
            </a:r>
            <a:endParaRPr lang="en-US" sz="12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6366760" y="2188720"/>
            <a:ext cx="1063552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Federal Office Directors</a:t>
            </a:r>
            <a:endParaRPr lang="en-US" sz="1200" b="1" dirty="0"/>
          </a:p>
        </p:txBody>
      </p:sp>
      <p:sp>
        <p:nvSpPr>
          <p:cNvPr id="78" name="Line 73"/>
          <p:cNvSpPr>
            <a:spLocks noChangeShapeType="1"/>
          </p:cNvSpPr>
          <p:nvPr/>
        </p:nvSpPr>
        <p:spPr bwMode="auto">
          <a:xfrm flipV="1">
            <a:off x="4876800" y="2493520"/>
            <a:ext cx="1447800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cxnSp>
        <p:nvCxnSpPr>
          <p:cNvPr id="88" name="Straight Connector 87"/>
          <p:cNvCxnSpPr>
            <a:stCxn id="69" idx="2"/>
            <a:endCxn id="71" idx="0"/>
          </p:cNvCxnSpPr>
          <p:nvPr/>
        </p:nvCxnSpPr>
        <p:spPr>
          <a:xfrm>
            <a:off x="6896100" y="1249585"/>
            <a:ext cx="4052" cy="79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71" idx="2"/>
            <a:endCxn id="77" idx="0"/>
          </p:cNvCxnSpPr>
          <p:nvPr/>
        </p:nvCxnSpPr>
        <p:spPr>
          <a:xfrm flipH="1">
            <a:off x="6898536" y="1791105"/>
            <a:ext cx="1616" cy="397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77894" idx="1"/>
          </p:cNvCxnSpPr>
          <p:nvPr/>
        </p:nvCxnSpPr>
        <p:spPr>
          <a:xfrm flipH="1">
            <a:off x="4876800" y="3118532"/>
            <a:ext cx="246432" cy="56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77895" idx="2"/>
            <a:endCxn id="77890" idx="0"/>
          </p:cNvCxnSpPr>
          <p:nvPr/>
        </p:nvCxnSpPr>
        <p:spPr>
          <a:xfrm flipH="1">
            <a:off x="4030829" y="1712064"/>
            <a:ext cx="7771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77890" idx="2"/>
          </p:cNvCxnSpPr>
          <p:nvPr/>
        </p:nvCxnSpPr>
        <p:spPr>
          <a:xfrm>
            <a:off x="4030829" y="3321789"/>
            <a:ext cx="7772" cy="8692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124200" y="353276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7696200" y="826848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7893" idx="3"/>
            <a:endCxn id="77895" idx="1"/>
          </p:cNvCxnSpPr>
          <p:nvPr/>
        </p:nvCxnSpPr>
        <p:spPr>
          <a:xfrm flipV="1">
            <a:off x="1828800" y="1254864"/>
            <a:ext cx="685800" cy="24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1828800" y="2819400"/>
            <a:ext cx="1295400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2133600" y="1275944"/>
            <a:ext cx="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77896" idx="2"/>
          </p:cNvCxnSpPr>
          <p:nvPr/>
        </p:nvCxnSpPr>
        <p:spPr>
          <a:xfrm flipH="1" flipV="1">
            <a:off x="5562600" y="1274320"/>
            <a:ext cx="2354096" cy="16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91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Gallen</dc:creator>
  <cp:lastModifiedBy>gallen</cp:lastModifiedBy>
  <cp:revision>33</cp:revision>
  <dcterms:created xsi:type="dcterms:W3CDTF">2013-03-25T13:54:23Z</dcterms:created>
  <dcterms:modified xsi:type="dcterms:W3CDTF">2013-04-11T14:23:53Z</dcterms:modified>
</cp:coreProperties>
</file>