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301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D1C3D-EE25-4F9C-87CA-9C4CB7906D25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3C1BA-F832-4651-804E-01026EAD2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5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rPr>
              <a:t>If you have any questions, feel free to reach out to me. </a:t>
            </a:r>
            <a:endParaRPr lang="en-US" sz="11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3C1BA-F832-4651-804E-01026EAD20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00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3C1BA-F832-4651-804E-01026EAD20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202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639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26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8703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516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3978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971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607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82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75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30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77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079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009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26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88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65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8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cmp2022.chesapeake.org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forms.gle/A1Ux9XCWugWtDNcy8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noaa.gov/news-release/noaa-and-communities-to-map-heat-inequities-in-14-us-cities-and-counties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DD448-D6C6-4EA3-81AA-8E5B8BD86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1384" y="2404534"/>
            <a:ext cx="8082619" cy="1646302"/>
          </a:xfrm>
        </p:spPr>
        <p:txBody>
          <a:bodyPr>
            <a:noAutofit/>
          </a:bodyPr>
          <a:lstStyle/>
          <a:p>
            <a:r>
              <a:rPr lang="en-US" sz="6000" b="1" dirty="0"/>
              <a:t>DIVERSITY </a:t>
            </a:r>
            <a:br>
              <a:rPr lang="en-US" sz="6000" b="1" dirty="0"/>
            </a:br>
            <a:r>
              <a:rPr lang="en-US" sz="6000" b="1" dirty="0"/>
              <a:t>WORK GROUP ANNOUNCEMENTS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48805B2-FEE1-4899-9516-267BF47994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+mj-lt"/>
              </a:rPr>
              <a:t>May</a:t>
            </a:r>
            <a:r>
              <a:rPr lang="en-US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+mj-lt"/>
              </a:rPr>
              <a:t>17</a:t>
            </a:r>
            <a:r>
              <a:rPr lang="en-US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3200" b="1" dirty="0">
                <a:solidFill>
                  <a:schemeClr val="tx1"/>
                </a:solidFill>
                <a:latin typeface="+mj-lt"/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36154068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1D67B2C-0DAD-49E6-AA19-F9EDBBF94A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021" y="2367601"/>
            <a:ext cx="7928657" cy="2886728"/>
          </a:xfrm>
        </p:spPr>
        <p:txBody>
          <a:bodyPr>
            <a:noAutofit/>
          </a:bodyPr>
          <a:lstStyle/>
          <a:p>
            <a:pPr marL="342900" marR="0" indent="-342900"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Register for the Environmental Protection Agency Office of Environmental Justice Grantee workshop. 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Registration to the event is required. Use the link below to submit your registration Feel free to forward the registration link to partners.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Register here: </a:t>
            </a:r>
            <a:r>
              <a:rPr lang="en-US" sz="2400" b="1" u="sng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https://usepa.zoomgov.com/j/1602525615</a:t>
            </a:r>
            <a:r>
              <a:rPr lang="en-US" sz="2400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chemeClr val="accent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7E2144-69E4-4556-8D04-969B03E1FD27}"/>
              </a:ext>
            </a:extLst>
          </p:cNvPr>
          <p:cNvSpPr txBox="1"/>
          <p:nvPr/>
        </p:nvSpPr>
        <p:spPr>
          <a:xfrm>
            <a:off x="1088019" y="1018895"/>
            <a:ext cx="792865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EPA ENVIRONMENTAL JUSTICE GRANTEES &amp; STAKEHOLDERS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0CC725-A317-4294-B83D-31F875AC44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1993" y="5418815"/>
            <a:ext cx="3360711" cy="64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91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82E215B-6211-4CB2-BB5A-684FC83AE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2745" y="2627146"/>
            <a:ext cx="7928658" cy="3391689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 6-8, 2022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here: </a:t>
            </a: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https://ccmp2022.chesapeake.org/</a:t>
            </a:r>
            <a:endParaRPr lang="en-US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Chesapeake Bay Restoration, Resilience, and Reflection: Progress and Future Challenges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793DE4-8212-4DB5-A92B-E9A03A423AE2}"/>
              </a:ext>
            </a:extLst>
          </p:cNvPr>
          <p:cNvSpPr txBox="1"/>
          <p:nvPr/>
        </p:nvSpPr>
        <p:spPr>
          <a:xfrm>
            <a:off x="1122745" y="1261640"/>
            <a:ext cx="83800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latin typeface="Arial Black" panose="020B0A04020102020204" pitchFamily="34" charset="0"/>
              </a:rPr>
              <a:t>2022 CHESAPEAKE COMMUNITY RESEARCH SYMPOSIUM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D95D5B2-C24E-4C94-9587-B25C9D547A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9614" y="4828110"/>
            <a:ext cx="2994920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00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C2121-A65D-49C5-9F42-177C9D3A6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0147" y="523064"/>
            <a:ext cx="8102278" cy="824970"/>
          </a:xfrm>
        </p:spPr>
        <p:txBody>
          <a:bodyPr/>
          <a:lstStyle/>
          <a:p>
            <a:pPr algn="l"/>
            <a:r>
              <a:rPr lang="en-US" sz="3500" b="1" dirty="0">
                <a:solidFill>
                  <a:schemeClr val="tx1"/>
                </a:solidFill>
                <a:latin typeface="Arial Black" panose="020B0A04020102020204" pitchFamily="34" charset="0"/>
              </a:rPr>
              <a:t>NFWF GRANT OPPORTUNITY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11ABF5-E04E-4FA1-B091-7851E9268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0147" y="1516022"/>
            <a:ext cx="8102278" cy="4896352"/>
          </a:xfrm>
        </p:spPr>
        <p:txBody>
          <a:bodyPr>
            <a:noAutofit/>
          </a:bodyPr>
          <a:lstStyle/>
          <a:p>
            <a:pPr marL="342900" marR="0" indent="-342900"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National Fish and Wildlife Foundation Request for Proposals: </a:t>
            </a:r>
            <a:r>
              <a:rPr lang="en-US" sz="2400" u="sng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America the Beautiful Challenge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Grant funding opportunity for conservation and restoration projects around the U.S.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Proposals due by Thursday, July 21, 2022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Eligible Applicants: State government agencies and Indian Tribes</a:t>
            </a:r>
          </a:p>
          <a:p>
            <a:pPr marR="0" algn="l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indent="-342900"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Informational webinar on Thursday, May 19 at 2:00PM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Register for the webinar via the link in RFP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https://www.nfwf.org/programs/america-beautiful-challenge/america-beautiful-challenge-2022-request-proposals</a:t>
            </a:r>
            <a:endParaRPr lang="en-US" sz="2400" b="1" u="sng" dirty="0">
              <a:solidFill>
                <a:schemeClr val="accent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l">
              <a:spcBef>
                <a:spcPts val="0"/>
              </a:spcBef>
            </a:pPr>
            <a:endParaRPr lang="en-US" sz="2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3F57F9-9FFD-43B2-84C9-AD425417E3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3662" y="-11575"/>
            <a:ext cx="2399913" cy="824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545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8B2C32A-221C-47E7-9E5D-EEC6238C32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9123" y="1348451"/>
            <a:ext cx="8356921" cy="824970"/>
          </a:xfrm>
        </p:spPr>
        <p:txBody>
          <a:bodyPr/>
          <a:lstStyle/>
          <a:p>
            <a:pPr algn="l"/>
            <a:r>
              <a:rPr lang="en-US" sz="3500" b="1" dirty="0">
                <a:solidFill>
                  <a:schemeClr val="tx1"/>
                </a:solidFill>
                <a:latin typeface="Arial Black" panose="020B0A04020102020204" pitchFamily="34" charset="0"/>
              </a:rPr>
              <a:t>THE COALITION FOR THE DE RIVER WATERSHED COMMUNICATIONS GROUP</a:t>
            </a:r>
            <a:endParaRPr lang="en-US" sz="39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CCF854F-1319-4AC3-A5ED-B19A0AA2847F}"/>
              </a:ext>
            </a:extLst>
          </p:cNvPr>
          <p:cNvSpPr txBox="1">
            <a:spLocks/>
          </p:cNvSpPr>
          <p:nvPr/>
        </p:nvSpPr>
        <p:spPr>
          <a:xfrm>
            <a:off x="949123" y="2173421"/>
            <a:ext cx="8183302" cy="41408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Asian American, Native Hawaiian &amp; Pacific Islander Heritage Month Social Media Toolkit </a:t>
            </a:r>
          </a:p>
          <a:p>
            <a:pPr marL="742950" lvl="1" indent="-28575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Celebrate </a:t>
            </a: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uplift AANHPI communities and their contributions to environmental movements. Include </a:t>
            </a:r>
            <a:r>
              <a:rPr lang="en-US" sz="24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#AANHPIHeritageMonth </a:t>
            </a: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your post.</a:t>
            </a:r>
          </a:p>
          <a:p>
            <a:pPr lvl="1" algn="l">
              <a:spcBef>
                <a:spcPts val="0"/>
              </a:spcBef>
            </a:pPr>
            <a:endParaRPr lang="en-US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indent="-342900"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u="sng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en-US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egister for the May Communications Webinar Tool Series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Please join the Coalition for an interactive mini-series about communications tools! </a:t>
            </a:r>
            <a:r>
              <a:rPr lang="en-US" sz="24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Each session is 30 min.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Register here: </a:t>
            </a:r>
            <a:r>
              <a:rPr lang="en-US" sz="2400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https://forms.gle/A1Ux9XCWugWtDNcy8</a:t>
            </a:r>
            <a:endParaRPr lang="en-US" sz="2400" b="1" dirty="0">
              <a:solidFill>
                <a:schemeClr val="accent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oalition for the Delaware River Watershed | LinkedIn">
            <a:extLst>
              <a:ext uri="{FF2B5EF4-FFF2-40B4-BE49-F238E27FC236}">
                <a16:creationId xmlns:a16="http://schemas.microsoft.com/office/drawing/2014/main" id="{203E0B12-991B-4EDF-8D26-14269904E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8575" y="-11575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13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AEC52F-8A70-4578-B4CE-F97A2AB0852E}"/>
              </a:ext>
            </a:extLst>
          </p:cNvPr>
          <p:cNvSpPr txBox="1"/>
          <p:nvPr/>
        </p:nvSpPr>
        <p:spPr>
          <a:xfrm>
            <a:off x="1157468" y="1876253"/>
            <a:ext cx="794023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Alliance for the Chesapeake Bay will hold the 17th annual Chesapeake Watershed Forum 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Location: </a:t>
            </a:r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National Conservation Training Center (NCTC) in Shepherdstown, WV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Date: </a:t>
            </a:r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November 4 - 6, 2022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heme: “Nature in Your Neighborhood: Connecting Communities to the Outdoors”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Goals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howcase local benefits of the broader Chesapeake Bay watershed restoration movement. 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Elevate tools, examples, and ideas on how to bridge the gap between local communities and their watersheds. 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onsider the ways historic inequities and biases have prohibited certain populations from accessing and </a:t>
            </a:r>
          </a:p>
          <a:p>
            <a:pPr lvl="1">
              <a:buClr>
                <a:schemeClr val="accent1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connecting with their local waterways.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83ACC61-7000-48C2-9D9D-0C68B7FE7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7468" y="906445"/>
            <a:ext cx="6157732" cy="824970"/>
          </a:xfrm>
        </p:spPr>
        <p:txBody>
          <a:bodyPr/>
          <a:lstStyle/>
          <a:p>
            <a:pPr algn="l"/>
            <a:r>
              <a:rPr lang="en-US" sz="4000" b="1" dirty="0">
                <a:solidFill>
                  <a:schemeClr val="tx1"/>
                </a:solidFill>
                <a:latin typeface="Arial Black" panose="020B0A04020102020204" pitchFamily="34" charset="0"/>
              </a:rPr>
              <a:t>CHESAPEAKE WATERSHED FORUM</a:t>
            </a:r>
          </a:p>
        </p:txBody>
      </p:sp>
      <p:pic>
        <p:nvPicPr>
          <p:cNvPr id="2050" name="Picture 2" descr="Join the Alliance for the Chesapeake Bay at our annual Chesapeake Watershed  Forum">
            <a:extLst>
              <a:ext uri="{FF2B5EF4-FFF2-40B4-BE49-F238E27FC236}">
                <a16:creationId xmlns:a16="http://schemas.microsoft.com/office/drawing/2014/main" id="{8D54F271-BB73-4B1F-8BF5-4839A8226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959" y="21358"/>
            <a:ext cx="2341945" cy="77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057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38AB43A-6C76-4B6A-8736-F460A6E3160C}"/>
              </a:ext>
            </a:extLst>
          </p:cNvPr>
          <p:cNvSpPr txBox="1">
            <a:spLocks/>
          </p:cNvSpPr>
          <p:nvPr/>
        </p:nvSpPr>
        <p:spPr>
          <a:xfrm>
            <a:off x="387694" y="1021140"/>
            <a:ext cx="3973944" cy="13756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b="1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NOAA &amp; COMMUNITIES TO MAP HEAT INEQUITIES IN 14 U.S. </a:t>
            </a: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CITIES</a:t>
            </a:r>
            <a:r>
              <a:rPr lang="en-US" sz="3200" b="1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&amp; COUNTIES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51B3074-87ED-42AD-89BF-17C58A4BCA72}"/>
              </a:ext>
            </a:extLst>
          </p:cNvPr>
          <p:cNvSpPr txBox="1">
            <a:spLocks/>
          </p:cNvSpPr>
          <p:nvPr/>
        </p:nvSpPr>
        <p:spPr>
          <a:xfrm>
            <a:off x="387694" y="3232945"/>
            <a:ext cx="3973943" cy="3440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Communities will use maps to inform efforts to combat extreme heat</a:t>
            </a:r>
          </a:p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https://www.noaa.gov/news-release/noaa-and-communities-to-map-heat-inequities-in-14-us-cities-and-counties</a:t>
            </a: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093C83-5ED1-44C3-AAD8-7A7B41FBF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0859" y="1401290"/>
            <a:ext cx="6462386" cy="3425065"/>
          </a:xfrm>
          <a:prstGeom prst="rect">
            <a:avLst/>
          </a:prstGeom>
        </p:spPr>
      </p:pic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4554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163</TotalTime>
  <Words>417</Words>
  <Application>Microsoft Office PowerPoint</Application>
  <PresentationFormat>Widescreen</PresentationFormat>
  <Paragraphs>41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Trebuchet MS</vt:lpstr>
      <vt:lpstr>Wingdings</vt:lpstr>
      <vt:lpstr>Wingdings 3</vt:lpstr>
      <vt:lpstr>Facet</vt:lpstr>
      <vt:lpstr>DIVERSITY  WORK GROUP ANNOUNCEMENTS</vt:lpstr>
      <vt:lpstr>PowerPoint Presentation</vt:lpstr>
      <vt:lpstr>PowerPoint Presentation</vt:lpstr>
      <vt:lpstr>NFWF GRANT OPPORTUNITY</vt:lpstr>
      <vt:lpstr>THE COALITION FOR THE DE RIVER WATERSHED COMMUNICATIONS GROUP</vt:lpstr>
      <vt:lpstr>CHESAPEAKE WATERSHED FORUM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Yancy, Briana</dc:creator>
  <cp:lastModifiedBy>Colleen Norton</cp:lastModifiedBy>
  <cp:revision>4</cp:revision>
  <dcterms:created xsi:type="dcterms:W3CDTF">2022-04-27T12:19:27Z</dcterms:created>
  <dcterms:modified xsi:type="dcterms:W3CDTF">2022-05-12T15:46:30Z</dcterms:modified>
</cp:coreProperties>
</file>