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7" r:id="rId5"/>
    <p:sldId id="453" r:id="rId6"/>
    <p:sldId id="458" r:id="rId7"/>
    <p:sldId id="454" r:id="rId8"/>
    <p:sldId id="457" r:id="rId9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42" autoAdjust="0"/>
  </p:normalViewPr>
  <p:slideViewPr>
    <p:cSldViewPr snapToGrid="0">
      <p:cViewPr varScale="1">
        <p:scale>
          <a:sx n="49" d="100"/>
          <a:sy n="49" d="100"/>
        </p:scale>
        <p:origin x="14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C7EA2-9160-439B-8780-259F07869E54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B3001-C62F-4E4A-88E1-32A7E2418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B44477B-0B92-4B6A-B9A4-731EE9567500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68E3E6C6-3B35-4372-9DF4-174DE90F1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PA: All three secretaries can attend.</a:t>
            </a:r>
          </a:p>
          <a:p>
            <a:r>
              <a:rPr lang="en-US" dirty="0"/>
              <a:t>WV: Secretary can attend.</a:t>
            </a:r>
          </a:p>
          <a:p>
            <a:r>
              <a:rPr lang="en-US" dirty="0"/>
              <a:t>DE: Secretary can attend.</a:t>
            </a:r>
          </a:p>
          <a:p>
            <a:r>
              <a:rPr lang="en-US" dirty="0"/>
              <a:t>NY: Declined, Commissioner unable to attend.</a:t>
            </a:r>
          </a:p>
          <a:p>
            <a:r>
              <a:rPr lang="en-US" dirty="0"/>
              <a:t>DC: Director unable to attend, unsure about Mayor.</a:t>
            </a:r>
          </a:p>
          <a:p>
            <a:r>
              <a:rPr lang="en-US" dirty="0"/>
              <a:t>EPA: Checking on Administrator’s status, RA is able to attend.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E3E6C6-3B35-4372-9DF4-174DE90F10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98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E3E6C6-3B35-4372-9DF4-174DE90F10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7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49400" y="440267"/>
            <a:ext cx="4326299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49401" y="440267"/>
            <a:ext cx="4380620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0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49401" y="440267"/>
            <a:ext cx="4317246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49401" y="440267"/>
            <a:ext cx="4317246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49401" y="440267"/>
            <a:ext cx="4308192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21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549400" y="440267"/>
            <a:ext cx="4448175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2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49401" y="440267"/>
            <a:ext cx="4235764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1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549401" y="440267"/>
            <a:ext cx="4344406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454525" y="439738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34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49400" y="440267"/>
            <a:ext cx="4398727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5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49401" y="440267"/>
            <a:ext cx="4335352" cy="262466"/>
          </a:xfrm>
          <a:prstGeom prst="rect">
            <a:avLst/>
          </a:prstGeom>
          <a:solidFill>
            <a:srgbClr val="0076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4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468123" y="0"/>
            <a:ext cx="10723877" cy="8547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4955"/>
            <a:ext cx="10515600" cy="825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5C190-BA9E-4DC4-ABFA-9B1475B76A9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CE71A-205D-400F-8DDF-EBC001DC2B9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35305" y="-54547"/>
            <a:ext cx="5368834" cy="904144"/>
          </a:xfrm>
          <a:prstGeom prst="rect">
            <a:avLst/>
          </a:prstGeom>
          <a:ln>
            <a:noFill/>
          </a:ln>
          <a:effectLst>
            <a:softEdge rad="190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42239" y="-24354"/>
            <a:ext cx="949762" cy="9034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TextBox 14"/>
          <p:cNvSpPr txBox="1"/>
          <p:nvPr userDrawn="1"/>
        </p:nvSpPr>
        <p:spPr>
          <a:xfrm>
            <a:off x="1468122" y="104196"/>
            <a:ext cx="5445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>
                <a:solidFill>
                  <a:schemeClr val="bg1"/>
                </a:solidFill>
              </a:rPr>
              <a:t>Chesapeake Bay Program</a:t>
            </a:r>
          </a:p>
        </p:txBody>
      </p:sp>
      <p:pic>
        <p:nvPicPr>
          <p:cNvPr id="12" name="Picture 9" descr="Cbplogocnotext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6" y="22035"/>
            <a:ext cx="1280899" cy="80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661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878" y="5299973"/>
            <a:ext cx="11064328" cy="1391284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76A3"/>
                </a:solidFill>
              </a:rPr>
              <a:t>Rachel Felver</a:t>
            </a:r>
          </a:p>
          <a:p>
            <a:r>
              <a:rPr lang="en-US" dirty="0">
                <a:solidFill>
                  <a:srgbClr val="0076A3"/>
                </a:solidFill>
              </a:rPr>
              <a:t>Chesapeake Bay Program Communications Director</a:t>
            </a:r>
          </a:p>
          <a:p>
            <a:r>
              <a:rPr lang="en-US" dirty="0">
                <a:solidFill>
                  <a:srgbClr val="0076A3"/>
                </a:solidFill>
              </a:rPr>
              <a:t>Alliance for the Chesapeake Bay</a:t>
            </a:r>
          </a:p>
          <a:p>
            <a:r>
              <a:rPr lang="en-US" dirty="0">
                <a:solidFill>
                  <a:srgbClr val="0076A3"/>
                </a:solidFill>
              </a:rPr>
              <a:t>May 23, 2019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54451" cy="32526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00400" y="2142309"/>
            <a:ext cx="7759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Chesapeake Bay Program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0594" y="3741178"/>
            <a:ext cx="97579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400" spc="-50" dirty="0">
                <a:solidFill>
                  <a:srgbClr val="0076A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2019 Executive Council Meeting</a:t>
            </a:r>
            <a:endParaRPr lang="en-US" sz="4400" b="1" kern="1400" spc="-5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2678"/>
            <a:ext cx="12354451" cy="20754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177304"/>
            <a:ext cx="2224236" cy="2115737"/>
          </a:xfrm>
          <a:prstGeom prst="ellipse">
            <a:avLst/>
          </a:prstGeom>
          <a:ln w="3175" cap="rnd">
            <a:solidFill>
              <a:srgbClr val="0076A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9" descr="Cbplogocnotex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644" y="236920"/>
            <a:ext cx="2351807" cy="148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226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67A16-E6B8-41A0-B010-D051E2F2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3097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September 5, 2019 (12:00 p.m. – 2:00 p.m.)</a:t>
            </a:r>
          </a:p>
          <a:p>
            <a:pPr marL="0" indent="0">
              <a:buNone/>
            </a:pPr>
            <a:endParaRPr lang="en-US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Prince George’s County, Maryland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24653C2-70BA-4D3F-97A2-D30FD522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419"/>
            <a:ext cx="10515600" cy="825733"/>
          </a:xfrm>
        </p:spPr>
        <p:txBody>
          <a:bodyPr/>
          <a:lstStyle/>
          <a:p>
            <a:r>
              <a:rPr lang="en-US" dirty="0"/>
              <a:t>2019 EC Meeting</a:t>
            </a:r>
          </a:p>
        </p:txBody>
      </p:sp>
    </p:spTree>
    <p:extLst>
      <p:ext uri="{BB962C8B-B14F-4D97-AF65-F5344CB8AC3E}">
        <p14:creationId xmlns:p14="http://schemas.microsoft.com/office/powerpoint/2010/main" val="376085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67A16-E6B8-41A0-B010-D051E2F2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3097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Governor Hogan (MD)</a:t>
            </a:r>
          </a:p>
          <a:p>
            <a:r>
              <a:rPr lang="en-US" sz="3600" dirty="0">
                <a:latin typeface="+mj-lt"/>
              </a:rPr>
              <a:t>Governor Northam (VA)</a:t>
            </a:r>
          </a:p>
          <a:p>
            <a:r>
              <a:rPr lang="en-US" sz="3600" dirty="0">
                <a:latin typeface="+mj-lt"/>
              </a:rPr>
              <a:t>Chair Gaines (Chesapeake Bay Commission)</a:t>
            </a:r>
          </a:p>
          <a:p>
            <a:r>
              <a:rPr lang="en-US" sz="3600" dirty="0">
                <a:latin typeface="+mj-lt"/>
              </a:rPr>
              <a:t>Advisory Committee chairs (CAC, LGAC and STAC)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24653C2-70BA-4D3F-97A2-D30FD522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419"/>
            <a:ext cx="10515600" cy="825733"/>
          </a:xfrm>
        </p:spPr>
        <p:txBody>
          <a:bodyPr/>
          <a:lstStyle/>
          <a:p>
            <a:r>
              <a:rPr lang="en-US" dirty="0"/>
              <a:t>Attendees:</a:t>
            </a:r>
          </a:p>
        </p:txBody>
      </p:sp>
    </p:spTree>
    <p:extLst>
      <p:ext uri="{BB962C8B-B14F-4D97-AF65-F5344CB8AC3E}">
        <p14:creationId xmlns:p14="http://schemas.microsoft.com/office/powerpoint/2010/main" val="377649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1AE0A-52CA-44AF-9942-EA88C426F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Public Meeting Topics: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68871-71B0-474E-8A76-C0373E4E5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+mj-lt"/>
              </a:rPr>
              <a:t>Phase III WIPs</a:t>
            </a:r>
          </a:p>
          <a:p>
            <a:endParaRPr lang="en-US" dirty="0">
              <a:latin typeface="+mj-lt"/>
            </a:endParaRPr>
          </a:p>
          <a:p>
            <a:pPr lvl="1"/>
            <a:r>
              <a:rPr lang="en-US" sz="3200" dirty="0">
                <a:latin typeface="+mj-lt"/>
              </a:rPr>
              <a:t>Highlight different approaches taken by each jurisdiction.</a:t>
            </a:r>
          </a:p>
          <a:p>
            <a:pPr lvl="1"/>
            <a:r>
              <a:rPr lang="en-US" sz="3200" dirty="0">
                <a:latin typeface="+mj-lt"/>
              </a:rPr>
              <a:t>Focus on how we are moving forward.</a:t>
            </a:r>
          </a:p>
          <a:p>
            <a:pPr lvl="1"/>
            <a:r>
              <a:rPr lang="en-US" sz="3200" dirty="0">
                <a:latin typeface="+mj-lt"/>
              </a:rPr>
              <a:t>Climate change, with a particular focus on forests and how wetlands, tree canopy and forest buffer BMPs address resiliency</a:t>
            </a:r>
          </a:p>
          <a:p>
            <a:pPr lvl="1"/>
            <a:r>
              <a:rPr lang="en-US" sz="3200" dirty="0">
                <a:latin typeface="+mj-lt"/>
              </a:rPr>
              <a:t>Co-benefits (habitat preservation, conservation, workforce development, green jobs etc.)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3939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3A4CD-82E5-4AB0-8846-6B60AC83E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Private Meeting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7BE36-9AF9-4ED6-BCD2-367EC3598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6366"/>
            <a:ext cx="10515600" cy="4351338"/>
          </a:xfrm>
        </p:spPr>
        <p:txBody>
          <a:bodyPr/>
          <a:lstStyle/>
          <a:p>
            <a:pPr lvl="0"/>
            <a:r>
              <a:rPr lang="en-US" sz="4000" dirty="0">
                <a:latin typeface="+mj-lt"/>
              </a:rPr>
              <a:t>Short talk by Dana Aunkst</a:t>
            </a:r>
          </a:p>
          <a:p>
            <a:pPr lvl="0"/>
            <a:r>
              <a:rPr lang="en-US" sz="4000" dirty="0">
                <a:latin typeface="+mj-lt"/>
              </a:rPr>
              <a:t>Elect New Chair</a:t>
            </a:r>
          </a:p>
          <a:p>
            <a:pPr lvl="0"/>
            <a:r>
              <a:rPr lang="en-US" sz="4000" dirty="0">
                <a:latin typeface="+mj-lt"/>
              </a:rPr>
              <a:t>Advisory Committee reports</a:t>
            </a:r>
          </a:p>
          <a:p>
            <a:pPr lvl="0"/>
            <a:r>
              <a:rPr lang="en-US" sz="4000" dirty="0">
                <a:latin typeface="+mj-lt"/>
              </a:rPr>
              <a:t>General discussion among members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4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8BDFB68B96E940845692FF3E4E1896" ma:contentTypeVersion="8" ma:contentTypeDescription="Create a new document." ma:contentTypeScope="" ma:versionID="06f960cac52e3c50bb036dc0cd75a57d">
  <xsd:schema xmlns:xsd="http://www.w3.org/2001/XMLSchema" xmlns:xs="http://www.w3.org/2001/XMLSchema" xmlns:p="http://schemas.microsoft.com/office/2006/metadata/properties" xmlns:ns2="2eda9283-eed4-40db-912e-edcd2a62b4c1" xmlns:ns3="8ab7c373-1357-4f40-bc47-655eb48acb34" targetNamespace="http://schemas.microsoft.com/office/2006/metadata/properties" ma:root="true" ma:fieldsID="d2272f5d568fc26f1e59ffc849de82b6" ns2:_="" ns3:_="">
    <xsd:import namespace="2eda9283-eed4-40db-912e-edcd2a62b4c1"/>
    <xsd:import namespace="8ab7c373-1357-4f40-bc47-655eb48acb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a9283-eed4-40db-912e-edcd2a62b4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b7c373-1357-4f40-bc47-655eb48acb3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69E88C-BD26-4237-BB18-B6264D494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da9283-eed4-40db-912e-edcd2a62b4c1"/>
    <ds:schemaRef ds:uri="8ab7c373-1357-4f40-bc47-655eb48acb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922747-B6CF-4445-AE39-44E5385AEED3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8ab7c373-1357-4f40-bc47-655eb48acb34"/>
    <ds:schemaRef ds:uri="2eda9283-eed4-40db-912e-edcd2a62b4c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0A28D9-F57E-4278-A8F4-F6180712E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209</Words>
  <Application>Microsoft Office PowerPoint</Application>
  <PresentationFormat>Widescreen</PresentationFormat>
  <Paragraphs>35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2019 EC Meeting</vt:lpstr>
      <vt:lpstr>Attendees:</vt:lpstr>
      <vt:lpstr>Potential Public Meeting Topics:</vt:lpstr>
      <vt:lpstr>Potential Private Meeting Topics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Felver</dc:creator>
  <cp:lastModifiedBy>Rachel Felver</cp:lastModifiedBy>
  <cp:revision>37</cp:revision>
  <dcterms:modified xsi:type="dcterms:W3CDTF">2019-05-22T02:42:59Z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0x0101003F8BDFB68B96E940845692FF3E4E1896</vt:lpwstr>
  </property>
</Properties>
</file>