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257"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089" autoAdjust="0"/>
  </p:normalViewPr>
  <p:slideViewPr>
    <p:cSldViewPr>
      <p:cViewPr varScale="1">
        <p:scale>
          <a:sx n="65" d="100"/>
          <a:sy n="65" d="100"/>
        </p:scale>
        <p:origin x="-120" y="-5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56619B6-E17F-4CD1-A127-BC50F31AF47F}" type="datetimeFigureOut">
              <a:rPr lang="en-US" smtClean="0"/>
              <a:t>6/24/2016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A8D25D5-6123-4FB6-9EB8-7703FED24D25}" type="slidenum">
              <a:rPr lang="en-US" smtClean="0"/>
              <a:t>‹#›</a:t>
            </a:fld>
            <a:endParaRPr lang="en-US"/>
          </a:p>
        </p:txBody>
      </p:sp>
    </p:spTree>
    <p:extLst>
      <p:ext uri="{BB962C8B-B14F-4D97-AF65-F5344CB8AC3E}">
        <p14:creationId xmlns:p14="http://schemas.microsoft.com/office/powerpoint/2010/main" val="40200332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mtClean="0"/>
              <a:t>Instructions</a:t>
            </a:r>
            <a:r>
              <a:rPr lang="en-US" dirty="0" smtClean="0"/>
              <a:t>:</a:t>
            </a:r>
          </a:p>
          <a:p>
            <a:pPr marL="0" indent="0">
              <a:buNone/>
            </a:pPr>
            <a:r>
              <a:rPr lang="en-US" dirty="0" smtClean="0"/>
              <a:t>Please fill out the text</a:t>
            </a:r>
            <a:r>
              <a:rPr lang="en-US" baseline="0" dirty="0" smtClean="0"/>
              <a:t> boxes with the latest information on the workplan item. Select the status by deleting the two circles that do not apply. The green circle indicates that we are on track to complete the item, the red circle indicates that there is a disruption or issue that is preventing us from completing the action, and yellow indicates that there may be some issues that we need to overcome before completing the action item.</a:t>
            </a:r>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1A123116-ADF0-4CBF-BEA7-704782AEABA1}" type="slidenum">
              <a:rPr lang="en-US" smtClean="0"/>
              <a:t>1</a:t>
            </a:fld>
            <a:endParaRPr lang="en-US"/>
          </a:p>
        </p:txBody>
      </p:sp>
    </p:spTree>
    <p:extLst>
      <p:ext uri="{BB962C8B-B14F-4D97-AF65-F5344CB8AC3E}">
        <p14:creationId xmlns:p14="http://schemas.microsoft.com/office/powerpoint/2010/main" val="26247856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3F4BD896-7861-4258-9D59-8464128C6C8E}" type="datetimeFigureOut">
              <a:rPr lang="en-US" smtClean="0"/>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280DB-16AB-40C4-BA84-EF5B1B1854F4}"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4BD896-7861-4258-9D59-8464128C6C8E}" type="datetimeFigureOut">
              <a:rPr lang="en-US" smtClean="0"/>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280DB-16AB-40C4-BA84-EF5B1B1854F4}"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F4BD896-7861-4258-9D59-8464128C6C8E}" type="datetimeFigureOut">
              <a:rPr lang="en-US" smtClean="0"/>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280DB-16AB-40C4-BA84-EF5B1B1854F4}"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F4BD896-7861-4258-9D59-8464128C6C8E}" type="datetimeFigureOut">
              <a:rPr lang="en-US" smtClean="0"/>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280DB-16AB-40C4-BA84-EF5B1B1854F4}"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F4BD896-7861-4258-9D59-8464128C6C8E}" type="datetimeFigureOut">
              <a:rPr lang="en-US" smtClean="0"/>
              <a:t>6/24/2016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AF280DB-16AB-40C4-BA84-EF5B1B1854F4}"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3F4BD896-7861-4258-9D59-8464128C6C8E}" type="datetimeFigureOut">
              <a:rPr lang="en-US" smtClean="0"/>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F280DB-16AB-40C4-BA84-EF5B1B1854F4}"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3F4BD896-7861-4258-9D59-8464128C6C8E}" type="datetimeFigureOut">
              <a:rPr lang="en-US" smtClean="0"/>
              <a:t>6/24/2016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AF280DB-16AB-40C4-BA84-EF5B1B1854F4}"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F4BD896-7861-4258-9D59-8464128C6C8E}" type="datetimeFigureOut">
              <a:rPr lang="en-US" smtClean="0"/>
              <a:t>6/24/2016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AF280DB-16AB-40C4-BA84-EF5B1B1854F4}"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F4BD896-7861-4258-9D59-8464128C6C8E}" type="datetimeFigureOut">
              <a:rPr lang="en-US" smtClean="0"/>
              <a:t>6/24/2016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AF280DB-16AB-40C4-BA84-EF5B1B1854F4}"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4BD896-7861-4258-9D59-8464128C6C8E}" type="datetimeFigureOut">
              <a:rPr lang="en-US" smtClean="0"/>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F280DB-16AB-40C4-BA84-EF5B1B1854F4}"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F4BD896-7861-4258-9D59-8464128C6C8E}" type="datetimeFigureOut">
              <a:rPr lang="en-US" smtClean="0"/>
              <a:t>6/24/2016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AF280DB-16AB-40C4-BA84-EF5B1B1854F4}"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3F4BD896-7861-4258-9D59-8464128C6C8E}" type="datetimeFigureOut">
              <a:rPr lang="en-US" smtClean="0"/>
              <a:t>6/24/2016</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CAF280DB-16AB-40C4-BA84-EF5B1B1854F4}"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533400"/>
            <a:ext cx="8686800" cy="609600"/>
          </a:xfrm>
        </p:spPr>
        <p:txBody>
          <a:bodyPr>
            <a:noAutofit/>
          </a:bodyPr>
          <a:lstStyle/>
          <a:p>
            <a:pPr algn="l"/>
            <a:r>
              <a:rPr lang="en-US" sz="3000" dirty="0" smtClean="0"/>
              <a:t>Workplan Action</a:t>
            </a:r>
            <a:endParaRPr lang="en-US" sz="3000" dirty="0"/>
          </a:p>
        </p:txBody>
      </p:sp>
      <p:sp>
        <p:nvSpPr>
          <p:cNvPr id="5" name="TextBox 4"/>
          <p:cNvSpPr txBox="1"/>
          <p:nvPr/>
        </p:nvSpPr>
        <p:spPr>
          <a:xfrm>
            <a:off x="274320" y="1219200"/>
            <a:ext cx="8229600" cy="369332"/>
          </a:xfrm>
          <a:prstGeom prst="rect">
            <a:avLst/>
          </a:prstGeom>
          <a:noFill/>
        </p:spPr>
        <p:txBody>
          <a:bodyPr wrap="square" rtlCol="0">
            <a:spAutoFit/>
          </a:bodyPr>
          <a:lstStyle/>
          <a:p>
            <a:r>
              <a:rPr lang="en-US" b="1" dirty="0" smtClean="0"/>
              <a:t>Milestone: </a:t>
            </a:r>
            <a:endParaRPr lang="en-US" b="1" dirty="0"/>
          </a:p>
        </p:txBody>
      </p:sp>
      <p:sp>
        <p:nvSpPr>
          <p:cNvPr id="6" name="TextBox 5"/>
          <p:cNvSpPr txBox="1"/>
          <p:nvPr/>
        </p:nvSpPr>
        <p:spPr>
          <a:xfrm>
            <a:off x="304800" y="3048000"/>
            <a:ext cx="8229600" cy="369332"/>
          </a:xfrm>
          <a:prstGeom prst="rect">
            <a:avLst/>
          </a:prstGeom>
          <a:noFill/>
        </p:spPr>
        <p:txBody>
          <a:bodyPr wrap="square" rtlCol="0">
            <a:spAutoFit/>
          </a:bodyPr>
          <a:lstStyle/>
          <a:p>
            <a:r>
              <a:rPr lang="en-US" b="1" dirty="0" smtClean="0"/>
              <a:t>Participating Parties: </a:t>
            </a:r>
            <a:endParaRPr lang="en-US" b="1" dirty="0"/>
          </a:p>
        </p:txBody>
      </p:sp>
      <p:sp>
        <p:nvSpPr>
          <p:cNvPr id="7" name="TextBox 6"/>
          <p:cNvSpPr txBox="1"/>
          <p:nvPr/>
        </p:nvSpPr>
        <p:spPr>
          <a:xfrm>
            <a:off x="268074" y="2133600"/>
            <a:ext cx="8229600" cy="369332"/>
          </a:xfrm>
          <a:prstGeom prst="rect">
            <a:avLst/>
          </a:prstGeom>
          <a:noFill/>
        </p:spPr>
        <p:txBody>
          <a:bodyPr wrap="square" rtlCol="0">
            <a:spAutoFit/>
          </a:bodyPr>
          <a:lstStyle/>
          <a:p>
            <a:r>
              <a:rPr lang="en-US" b="1" dirty="0" smtClean="0"/>
              <a:t>Current Status: </a:t>
            </a:r>
            <a:endParaRPr lang="en-US" b="1" dirty="0"/>
          </a:p>
        </p:txBody>
      </p:sp>
      <p:sp>
        <p:nvSpPr>
          <p:cNvPr id="8" name="TextBox 7"/>
          <p:cNvSpPr txBox="1"/>
          <p:nvPr/>
        </p:nvSpPr>
        <p:spPr>
          <a:xfrm>
            <a:off x="274320" y="3962400"/>
            <a:ext cx="8229600" cy="369332"/>
          </a:xfrm>
          <a:prstGeom prst="rect">
            <a:avLst/>
          </a:prstGeom>
          <a:noFill/>
        </p:spPr>
        <p:txBody>
          <a:bodyPr wrap="square" rtlCol="0">
            <a:spAutoFit/>
          </a:bodyPr>
          <a:lstStyle/>
          <a:p>
            <a:r>
              <a:rPr lang="en-US" b="1" dirty="0" smtClean="0"/>
              <a:t>Recent Activity: </a:t>
            </a:r>
            <a:endParaRPr lang="en-US" b="1" dirty="0"/>
          </a:p>
        </p:txBody>
      </p:sp>
      <p:sp>
        <p:nvSpPr>
          <p:cNvPr id="9" name="TextBox 8"/>
          <p:cNvSpPr txBox="1"/>
          <p:nvPr/>
        </p:nvSpPr>
        <p:spPr>
          <a:xfrm>
            <a:off x="274320" y="4876800"/>
            <a:ext cx="8229600" cy="369332"/>
          </a:xfrm>
          <a:prstGeom prst="rect">
            <a:avLst/>
          </a:prstGeom>
          <a:noFill/>
        </p:spPr>
        <p:txBody>
          <a:bodyPr wrap="square" rtlCol="0">
            <a:spAutoFit/>
          </a:bodyPr>
          <a:lstStyle/>
          <a:p>
            <a:r>
              <a:rPr lang="en-US" b="1" dirty="0" smtClean="0"/>
              <a:t>Issues: </a:t>
            </a:r>
            <a:endParaRPr lang="en-US" b="1" dirty="0"/>
          </a:p>
        </p:txBody>
      </p:sp>
      <p:sp>
        <p:nvSpPr>
          <p:cNvPr id="10" name="TextBox 9"/>
          <p:cNvSpPr txBox="1"/>
          <p:nvPr/>
        </p:nvSpPr>
        <p:spPr>
          <a:xfrm>
            <a:off x="274320" y="5791200"/>
            <a:ext cx="8229600" cy="369332"/>
          </a:xfrm>
          <a:prstGeom prst="rect">
            <a:avLst/>
          </a:prstGeom>
          <a:noFill/>
        </p:spPr>
        <p:txBody>
          <a:bodyPr wrap="square" rtlCol="0">
            <a:spAutoFit/>
          </a:bodyPr>
          <a:lstStyle/>
          <a:p>
            <a:r>
              <a:rPr lang="en-US" b="1" dirty="0" smtClean="0"/>
              <a:t>Next Steps: </a:t>
            </a:r>
            <a:endParaRPr lang="en-US" b="1" dirty="0"/>
          </a:p>
        </p:txBody>
      </p:sp>
      <p:sp>
        <p:nvSpPr>
          <p:cNvPr id="16" name="TextBox 15"/>
          <p:cNvSpPr txBox="1"/>
          <p:nvPr/>
        </p:nvSpPr>
        <p:spPr>
          <a:xfrm>
            <a:off x="2209800" y="2103120"/>
            <a:ext cx="457200" cy="457200"/>
          </a:xfrm>
          <a:prstGeom prst="ellipse">
            <a:avLst/>
          </a:prstGeom>
          <a:solidFill>
            <a:srgbClr val="00B050"/>
          </a:solidFill>
          <a:ln>
            <a:solidFill>
              <a:schemeClr val="bg1"/>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a:t>G</a:t>
            </a:r>
          </a:p>
        </p:txBody>
      </p:sp>
      <p:sp>
        <p:nvSpPr>
          <p:cNvPr id="17" name="TextBox 16"/>
          <p:cNvSpPr txBox="1"/>
          <p:nvPr/>
        </p:nvSpPr>
        <p:spPr>
          <a:xfrm>
            <a:off x="2971800" y="2103120"/>
            <a:ext cx="457200" cy="457200"/>
          </a:xfrm>
          <a:prstGeom prst="ellipse">
            <a:avLst/>
          </a:prstGeom>
          <a:solidFill>
            <a:srgbClr val="FFFF00"/>
          </a:solidFill>
          <a:ln>
            <a:solidFill>
              <a:schemeClr val="bg1"/>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smtClean="0"/>
              <a:t>Y</a:t>
            </a:r>
            <a:endParaRPr lang="en-US" sz="1600" b="1" dirty="0"/>
          </a:p>
        </p:txBody>
      </p:sp>
      <p:sp>
        <p:nvSpPr>
          <p:cNvPr id="18" name="TextBox 17"/>
          <p:cNvSpPr txBox="1"/>
          <p:nvPr/>
        </p:nvSpPr>
        <p:spPr>
          <a:xfrm>
            <a:off x="3733800" y="2103120"/>
            <a:ext cx="457200" cy="457200"/>
          </a:xfrm>
          <a:prstGeom prst="ellipse">
            <a:avLst/>
          </a:prstGeom>
          <a:solidFill>
            <a:srgbClr val="FF0000"/>
          </a:solidFill>
          <a:ln>
            <a:solidFill>
              <a:schemeClr val="bg1"/>
            </a:solid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1600" b="1" dirty="0" smtClean="0"/>
              <a:t>R</a:t>
            </a:r>
            <a:endParaRPr lang="en-US" sz="1600" b="1" dirty="0"/>
          </a:p>
        </p:txBody>
      </p:sp>
      <p:pic>
        <p:nvPicPr>
          <p:cNvPr id="20" name="Picture 19"/>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848600" y="6166041"/>
            <a:ext cx="1097280" cy="451770"/>
          </a:xfrm>
          <a:prstGeom prst="rect">
            <a:avLst/>
          </a:prstGeom>
        </p:spPr>
      </p:pic>
    </p:spTree>
    <p:extLst>
      <p:ext uri="{BB962C8B-B14F-4D97-AF65-F5344CB8AC3E}">
        <p14:creationId xmlns:p14="http://schemas.microsoft.com/office/powerpoint/2010/main" val="112385951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ustom 2">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0F6FC6"/>
      </a:hlink>
      <a:folHlink>
        <a:srgbClr val="0F6FC6"/>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1</TotalTime>
  <Words>106</Words>
  <Application>Microsoft Office PowerPoint</Application>
  <PresentationFormat>On-screen Show (4:3)</PresentationFormat>
  <Paragraphs>13</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Clarity</vt:lpstr>
      <vt:lpstr>Workplan Action</vt:lpstr>
    </vt:vector>
  </TitlesOfParts>
  <Company>NMFS NOAA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Workplan Action</dc:title>
  <dc:creator>Kara.Skipper</dc:creator>
  <cp:lastModifiedBy>Kara.Skipper</cp:lastModifiedBy>
  <cp:revision>1</cp:revision>
  <dcterms:created xsi:type="dcterms:W3CDTF">2016-06-24T20:35:51Z</dcterms:created>
  <dcterms:modified xsi:type="dcterms:W3CDTF">2016-06-24T20:37:20Z</dcterms:modified>
</cp:coreProperties>
</file>