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60" r:id="rId8"/>
    <p:sldId id="25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001F06-F25C-4AF0-93B5-992DBB94F3C5}" v="3" dt="2020-05-14T16:38:59.4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C6543-F4B7-417B-A836-E04694275F3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D739CE5-ED25-43B5-9594-97F5D12D87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DED8234-10F4-44FD-AD97-AB8D4D4EB313}"/>
              </a:ext>
            </a:extLst>
          </p:cNvPr>
          <p:cNvSpPr>
            <a:spLocks noGrp="1"/>
          </p:cNvSpPr>
          <p:nvPr>
            <p:ph type="dt" sz="half" idx="10"/>
          </p:nvPr>
        </p:nvSpPr>
        <p:spPr/>
        <p:txBody>
          <a:bodyPr/>
          <a:lstStyle/>
          <a:p>
            <a:fld id="{19BAA7DF-C3C6-4648-8196-77FF162ED791}" type="datetimeFigureOut">
              <a:rPr lang="en-US" smtClean="0"/>
              <a:t>5/14/2020</a:t>
            </a:fld>
            <a:endParaRPr lang="en-US"/>
          </a:p>
        </p:txBody>
      </p:sp>
      <p:sp>
        <p:nvSpPr>
          <p:cNvPr id="5" name="Footer Placeholder 4">
            <a:extLst>
              <a:ext uri="{FF2B5EF4-FFF2-40B4-BE49-F238E27FC236}">
                <a16:creationId xmlns:a16="http://schemas.microsoft.com/office/drawing/2014/main" id="{01B8B152-A9F9-40E4-94C9-C6839B72D2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71B8F8-6046-4A07-8455-358F106243E2}"/>
              </a:ext>
            </a:extLst>
          </p:cNvPr>
          <p:cNvSpPr>
            <a:spLocks noGrp="1"/>
          </p:cNvSpPr>
          <p:nvPr>
            <p:ph type="sldNum" sz="quarter" idx="12"/>
          </p:nvPr>
        </p:nvSpPr>
        <p:spPr/>
        <p:txBody>
          <a:bodyPr/>
          <a:lstStyle/>
          <a:p>
            <a:fld id="{1A273454-F8E3-49DA-9983-0371CC8DF79B}" type="slidenum">
              <a:rPr lang="en-US" smtClean="0"/>
              <a:t>‹#›</a:t>
            </a:fld>
            <a:endParaRPr lang="en-US"/>
          </a:p>
        </p:txBody>
      </p:sp>
    </p:spTree>
    <p:extLst>
      <p:ext uri="{BB962C8B-B14F-4D97-AF65-F5344CB8AC3E}">
        <p14:creationId xmlns:p14="http://schemas.microsoft.com/office/powerpoint/2010/main" val="3088685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66AE2-B80A-486E-9D94-0DC1F148B4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B7EF079-5AF9-419C-BCCC-F391AC3017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B235D6-323B-4FEE-8846-6736EAFE88E7}"/>
              </a:ext>
            </a:extLst>
          </p:cNvPr>
          <p:cNvSpPr>
            <a:spLocks noGrp="1"/>
          </p:cNvSpPr>
          <p:nvPr>
            <p:ph type="dt" sz="half" idx="10"/>
          </p:nvPr>
        </p:nvSpPr>
        <p:spPr/>
        <p:txBody>
          <a:bodyPr/>
          <a:lstStyle/>
          <a:p>
            <a:fld id="{19BAA7DF-C3C6-4648-8196-77FF162ED791}" type="datetimeFigureOut">
              <a:rPr lang="en-US" smtClean="0"/>
              <a:t>5/14/2020</a:t>
            </a:fld>
            <a:endParaRPr lang="en-US"/>
          </a:p>
        </p:txBody>
      </p:sp>
      <p:sp>
        <p:nvSpPr>
          <p:cNvPr id="5" name="Footer Placeholder 4">
            <a:extLst>
              <a:ext uri="{FF2B5EF4-FFF2-40B4-BE49-F238E27FC236}">
                <a16:creationId xmlns:a16="http://schemas.microsoft.com/office/drawing/2014/main" id="{258F2956-B439-4972-B730-8A3A6774A4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DC4540-7FBD-4112-8E4A-892797AE1503}"/>
              </a:ext>
            </a:extLst>
          </p:cNvPr>
          <p:cNvSpPr>
            <a:spLocks noGrp="1"/>
          </p:cNvSpPr>
          <p:nvPr>
            <p:ph type="sldNum" sz="quarter" idx="12"/>
          </p:nvPr>
        </p:nvSpPr>
        <p:spPr/>
        <p:txBody>
          <a:bodyPr/>
          <a:lstStyle/>
          <a:p>
            <a:fld id="{1A273454-F8E3-49DA-9983-0371CC8DF79B}" type="slidenum">
              <a:rPr lang="en-US" smtClean="0"/>
              <a:t>‹#›</a:t>
            </a:fld>
            <a:endParaRPr lang="en-US"/>
          </a:p>
        </p:txBody>
      </p:sp>
    </p:spTree>
    <p:extLst>
      <p:ext uri="{BB962C8B-B14F-4D97-AF65-F5344CB8AC3E}">
        <p14:creationId xmlns:p14="http://schemas.microsoft.com/office/powerpoint/2010/main" val="717817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D072D38-CCC8-4F94-9281-4947956726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ED6DA69-207C-4BA1-8245-6914120EC25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CA2543-5C0F-404F-A779-05EF371D04F6}"/>
              </a:ext>
            </a:extLst>
          </p:cNvPr>
          <p:cNvSpPr>
            <a:spLocks noGrp="1"/>
          </p:cNvSpPr>
          <p:nvPr>
            <p:ph type="dt" sz="half" idx="10"/>
          </p:nvPr>
        </p:nvSpPr>
        <p:spPr/>
        <p:txBody>
          <a:bodyPr/>
          <a:lstStyle/>
          <a:p>
            <a:fld id="{19BAA7DF-C3C6-4648-8196-77FF162ED791}" type="datetimeFigureOut">
              <a:rPr lang="en-US" smtClean="0"/>
              <a:t>5/14/2020</a:t>
            </a:fld>
            <a:endParaRPr lang="en-US"/>
          </a:p>
        </p:txBody>
      </p:sp>
      <p:sp>
        <p:nvSpPr>
          <p:cNvPr id="5" name="Footer Placeholder 4">
            <a:extLst>
              <a:ext uri="{FF2B5EF4-FFF2-40B4-BE49-F238E27FC236}">
                <a16:creationId xmlns:a16="http://schemas.microsoft.com/office/drawing/2014/main" id="{AA0F958F-D3AF-4596-A546-A406F97650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FE2D0C-04C5-45FF-ACAF-B0516D842910}"/>
              </a:ext>
            </a:extLst>
          </p:cNvPr>
          <p:cNvSpPr>
            <a:spLocks noGrp="1"/>
          </p:cNvSpPr>
          <p:nvPr>
            <p:ph type="sldNum" sz="quarter" idx="12"/>
          </p:nvPr>
        </p:nvSpPr>
        <p:spPr/>
        <p:txBody>
          <a:bodyPr/>
          <a:lstStyle/>
          <a:p>
            <a:fld id="{1A273454-F8E3-49DA-9983-0371CC8DF79B}" type="slidenum">
              <a:rPr lang="en-US" smtClean="0"/>
              <a:t>‹#›</a:t>
            </a:fld>
            <a:endParaRPr lang="en-US"/>
          </a:p>
        </p:txBody>
      </p:sp>
    </p:spTree>
    <p:extLst>
      <p:ext uri="{BB962C8B-B14F-4D97-AF65-F5344CB8AC3E}">
        <p14:creationId xmlns:p14="http://schemas.microsoft.com/office/powerpoint/2010/main" val="188010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72B80-7F34-46FB-927E-AFEE5D48B4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139452-2D64-4DF3-B92E-2795DBE4C54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D0D294-8C2A-4FB8-8AD7-5491DD5267F6}"/>
              </a:ext>
            </a:extLst>
          </p:cNvPr>
          <p:cNvSpPr>
            <a:spLocks noGrp="1"/>
          </p:cNvSpPr>
          <p:nvPr>
            <p:ph type="dt" sz="half" idx="10"/>
          </p:nvPr>
        </p:nvSpPr>
        <p:spPr/>
        <p:txBody>
          <a:bodyPr/>
          <a:lstStyle/>
          <a:p>
            <a:fld id="{19BAA7DF-C3C6-4648-8196-77FF162ED791}" type="datetimeFigureOut">
              <a:rPr lang="en-US" smtClean="0"/>
              <a:t>5/14/2020</a:t>
            </a:fld>
            <a:endParaRPr lang="en-US"/>
          </a:p>
        </p:txBody>
      </p:sp>
      <p:sp>
        <p:nvSpPr>
          <p:cNvPr id="5" name="Footer Placeholder 4">
            <a:extLst>
              <a:ext uri="{FF2B5EF4-FFF2-40B4-BE49-F238E27FC236}">
                <a16:creationId xmlns:a16="http://schemas.microsoft.com/office/drawing/2014/main" id="{44BB1383-B336-4159-B561-DA1B13679E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4818C2-C6D6-4BBA-BECF-18FC534F72E6}"/>
              </a:ext>
            </a:extLst>
          </p:cNvPr>
          <p:cNvSpPr>
            <a:spLocks noGrp="1"/>
          </p:cNvSpPr>
          <p:nvPr>
            <p:ph type="sldNum" sz="quarter" idx="12"/>
          </p:nvPr>
        </p:nvSpPr>
        <p:spPr/>
        <p:txBody>
          <a:bodyPr/>
          <a:lstStyle/>
          <a:p>
            <a:fld id="{1A273454-F8E3-49DA-9983-0371CC8DF79B}" type="slidenum">
              <a:rPr lang="en-US" smtClean="0"/>
              <a:t>‹#›</a:t>
            </a:fld>
            <a:endParaRPr lang="en-US"/>
          </a:p>
        </p:txBody>
      </p:sp>
    </p:spTree>
    <p:extLst>
      <p:ext uri="{BB962C8B-B14F-4D97-AF65-F5344CB8AC3E}">
        <p14:creationId xmlns:p14="http://schemas.microsoft.com/office/powerpoint/2010/main" val="1550153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0868A-D8DF-4BF7-8747-6DFD6C7B62B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11D65CF-D09B-45DE-A9CF-230E2D3BFB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EA6E4E-7A83-40D5-AF07-F93E977C3191}"/>
              </a:ext>
            </a:extLst>
          </p:cNvPr>
          <p:cNvSpPr>
            <a:spLocks noGrp="1"/>
          </p:cNvSpPr>
          <p:nvPr>
            <p:ph type="dt" sz="half" idx="10"/>
          </p:nvPr>
        </p:nvSpPr>
        <p:spPr/>
        <p:txBody>
          <a:bodyPr/>
          <a:lstStyle/>
          <a:p>
            <a:fld id="{19BAA7DF-C3C6-4648-8196-77FF162ED791}" type="datetimeFigureOut">
              <a:rPr lang="en-US" smtClean="0"/>
              <a:t>5/14/2020</a:t>
            </a:fld>
            <a:endParaRPr lang="en-US"/>
          </a:p>
        </p:txBody>
      </p:sp>
      <p:sp>
        <p:nvSpPr>
          <p:cNvPr id="5" name="Footer Placeholder 4">
            <a:extLst>
              <a:ext uri="{FF2B5EF4-FFF2-40B4-BE49-F238E27FC236}">
                <a16:creationId xmlns:a16="http://schemas.microsoft.com/office/drawing/2014/main" id="{30CF6815-B94C-444A-B74A-2A84379A23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8E3120-0887-4C46-A40F-DF40F1E3E19D}"/>
              </a:ext>
            </a:extLst>
          </p:cNvPr>
          <p:cNvSpPr>
            <a:spLocks noGrp="1"/>
          </p:cNvSpPr>
          <p:nvPr>
            <p:ph type="sldNum" sz="quarter" idx="12"/>
          </p:nvPr>
        </p:nvSpPr>
        <p:spPr/>
        <p:txBody>
          <a:bodyPr/>
          <a:lstStyle/>
          <a:p>
            <a:fld id="{1A273454-F8E3-49DA-9983-0371CC8DF79B}" type="slidenum">
              <a:rPr lang="en-US" smtClean="0"/>
              <a:t>‹#›</a:t>
            </a:fld>
            <a:endParaRPr lang="en-US"/>
          </a:p>
        </p:txBody>
      </p:sp>
    </p:spTree>
    <p:extLst>
      <p:ext uri="{BB962C8B-B14F-4D97-AF65-F5344CB8AC3E}">
        <p14:creationId xmlns:p14="http://schemas.microsoft.com/office/powerpoint/2010/main" val="3557174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2DFFC-561D-47D5-A99A-2A56EE8072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38C489-DD7C-427F-B86C-C6DB7000C8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8822EF-99DD-459F-8E6A-1DD067C9FF0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3DF0300-468E-49E2-BA17-59C1BF321443}"/>
              </a:ext>
            </a:extLst>
          </p:cNvPr>
          <p:cNvSpPr>
            <a:spLocks noGrp="1"/>
          </p:cNvSpPr>
          <p:nvPr>
            <p:ph type="dt" sz="half" idx="10"/>
          </p:nvPr>
        </p:nvSpPr>
        <p:spPr/>
        <p:txBody>
          <a:bodyPr/>
          <a:lstStyle/>
          <a:p>
            <a:fld id="{19BAA7DF-C3C6-4648-8196-77FF162ED791}" type="datetimeFigureOut">
              <a:rPr lang="en-US" smtClean="0"/>
              <a:t>5/14/2020</a:t>
            </a:fld>
            <a:endParaRPr lang="en-US"/>
          </a:p>
        </p:txBody>
      </p:sp>
      <p:sp>
        <p:nvSpPr>
          <p:cNvPr id="6" name="Footer Placeholder 5">
            <a:extLst>
              <a:ext uri="{FF2B5EF4-FFF2-40B4-BE49-F238E27FC236}">
                <a16:creationId xmlns:a16="http://schemas.microsoft.com/office/drawing/2014/main" id="{ADFA06EE-DE3F-4D78-B8C2-8591C0FBAC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AE7C1A-8D7E-46E7-A4C4-FDB6147AD310}"/>
              </a:ext>
            </a:extLst>
          </p:cNvPr>
          <p:cNvSpPr>
            <a:spLocks noGrp="1"/>
          </p:cNvSpPr>
          <p:nvPr>
            <p:ph type="sldNum" sz="quarter" idx="12"/>
          </p:nvPr>
        </p:nvSpPr>
        <p:spPr/>
        <p:txBody>
          <a:bodyPr/>
          <a:lstStyle/>
          <a:p>
            <a:fld id="{1A273454-F8E3-49DA-9983-0371CC8DF79B}" type="slidenum">
              <a:rPr lang="en-US" smtClean="0"/>
              <a:t>‹#›</a:t>
            </a:fld>
            <a:endParaRPr lang="en-US"/>
          </a:p>
        </p:txBody>
      </p:sp>
    </p:spTree>
    <p:extLst>
      <p:ext uri="{BB962C8B-B14F-4D97-AF65-F5344CB8AC3E}">
        <p14:creationId xmlns:p14="http://schemas.microsoft.com/office/powerpoint/2010/main" val="4077173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9BA67-4181-45A4-9161-F2F45356D02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FBFF98-4910-4443-8CB4-0E2AF47438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B6741D-3DF2-4D96-B08B-88E15356EDF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755CE7D-E89A-4CD3-B88A-3EC4E1FBC7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086D507-B619-43ED-AECA-BD7C07A12D6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49343A4-EE2A-4ACA-BE12-AE0D2FE5CAEA}"/>
              </a:ext>
            </a:extLst>
          </p:cNvPr>
          <p:cNvSpPr>
            <a:spLocks noGrp="1"/>
          </p:cNvSpPr>
          <p:nvPr>
            <p:ph type="dt" sz="half" idx="10"/>
          </p:nvPr>
        </p:nvSpPr>
        <p:spPr/>
        <p:txBody>
          <a:bodyPr/>
          <a:lstStyle/>
          <a:p>
            <a:fld id="{19BAA7DF-C3C6-4648-8196-77FF162ED791}" type="datetimeFigureOut">
              <a:rPr lang="en-US" smtClean="0"/>
              <a:t>5/14/2020</a:t>
            </a:fld>
            <a:endParaRPr lang="en-US"/>
          </a:p>
        </p:txBody>
      </p:sp>
      <p:sp>
        <p:nvSpPr>
          <p:cNvPr id="8" name="Footer Placeholder 7">
            <a:extLst>
              <a:ext uri="{FF2B5EF4-FFF2-40B4-BE49-F238E27FC236}">
                <a16:creationId xmlns:a16="http://schemas.microsoft.com/office/drawing/2014/main" id="{DF7498BB-0B6A-48FD-8D8B-C7481B55636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9D02BD6-C149-4C42-B313-E400006CADB7}"/>
              </a:ext>
            </a:extLst>
          </p:cNvPr>
          <p:cNvSpPr>
            <a:spLocks noGrp="1"/>
          </p:cNvSpPr>
          <p:nvPr>
            <p:ph type="sldNum" sz="quarter" idx="12"/>
          </p:nvPr>
        </p:nvSpPr>
        <p:spPr/>
        <p:txBody>
          <a:bodyPr/>
          <a:lstStyle/>
          <a:p>
            <a:fld id="{1A273454-F8E3-49DA-9983-0371CC8DF79B}" type="slidenum">
              <a:rPr lang="en-US" smtClean="0"/>
              <a:t>‹#›</a:t>
            </a:fld>
            <a:endParaRPr lang="en-US"/>
          </a:p>
        </p:txBody>
      </p:sp>
    </p:spTree>
    <p:extLst>
      <p:ext uri="{BB962C8B-B14F-4D97-AF65-F5344CB8AC3E}">
        <p14:creationId xmlns:p14="http://schemas.microsoft.com/office/powerpoint/2010/main" val="2157451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8BE6B-72B3-4DB3-8F62-515F671CC58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AD23B3-BDCD-4E66-AC1B-1B100E5B067E}"/>
              </a:ext>
            </a:extLst>
          </p:cNvPr>
          <p:cNvSpPr>
            <a:spLocks noGrp="1"/>
          </p:cNvSpPr>
          <p:nvPr>
            <p:ph type="dt" sz="half" idx="10"/>
          </p:nvPr>
        </p:nvSpPr>
        <p:spPr/>
        <p:txBody>
          <a:bodyPr/>
          <a:lstStyle/>
          <a:p>
            <a:fld id="{19BAA7DF-C3C6-4648-8196-77FF162ED791}" type="datetimeFigureOut">
              <a:rPr lang="en-US" smtClean="0"/>
              <a:t>5/14/2020</a:t>
            </a:fld>
            <a:endParaRPr lang="en-US"/>
          </a:p>
        </p:txBody>
      </p:sp>
      <p:sp>
        <p:nvSpPr>
          <p:cNvPr id="4" name="Footer Placeholder 3">
            <a:extLst>
              <a:ext uri="{FF2B5EF4-FFF2-40B4-BE49-F238E27FC236}">
                <a16:creationId xmlns:a16="http://schemas.microsoft.com/office/drawing/2014/main" id="{7216B033-0AE2-4D8C-B6F2-DB8BCD54B3D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BFB2D7-F220-4812-8C9C-CAC99F41166A}"/>
              </a:ext>
            </a:extLst>
          </p:cNvPr>
          <p:cNvSpPr>
            <a:spLocks noGrp="1"/>
          </p:cNvSpPr>
          <p:nvPr>
            <p:ph type="sldNum" sz="quarter" idx="12"/>
          </p:nvPr>
        </p:nvSpPr>
        <p:spPr/>
        <p:txBody>
          <a:bodyPr/>
          <a:lstStyle/>
          <a:p>
            <a:fld id="{1A273454-F8E3-49DA-9983-0371CC8DF79B}" type="slidenum">
              <a:rPr lang="en-US" smtClean="0"/>
              <a:t>‹#›</a:t>
            </a:fld>
            <a:endParaRPr lang="en-US"/>
          </a:p>
        </p:txBody>
      </p:sp>
    </p:spTree>
    <p:extLst>
      <p:ext uri="{BB962C8B-B14F-4D97-AF65-F5344CB8AC3E}">
        <p14:creationId xmlns:p14="http://schemas.microsoft.com/office/powerpoint/2010/main" val="2853843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702300-6343-428C-AE65-4A78EB0F0733}"/>
              </a:ext>
            </a:extLst>
          </p:cNvPr>
          <p:cNvSpPr>
            <a:spLocks noGrp="1"/>
          </p:cNvSpPr>
          <p:nvPr>
            <p:ph type="dt" sz="half" idx="10"/>
          </p:nvPr>
        </p:nvSpPr>
        <p:spPr/>
        <p:txBody>
          <a:bodyPr/>
          <a:lstStyle/>
          <a:p>
            <a:fld id="{19BAA7DF-C3C6-4648-8196-77FF162ED791}" type="datetimeFigureOut">
              <a:rPr lang="en-US" smtClean="0"/>
              <a:t>5/14/2020</a:t>
            </a:fld>
            <a:endParaRPr lang="en-US"/>
          </a:p>
        </p:txBody>
      </p:sp>
      <p:sp>
        <p:nvSpPr>
          <p:cNvPr id="3" name="Footer Placeholder 2">
            <a:extLst>
              <a:ext uri="{FF2B5EF4-FFF2-40B4-BE49-F238E27FC236}">
                <a16:creationId xmlns:a16="http://schemas.microsoft.com/office/drawing/2014/main" id="{23BBF337-4A7F-4FA9-8AE2-3A38E1C536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89C3A17-AE6C-47CD-B09E-5464B278E4E9}"/>
              </a:ext>
            </a:extLst>
          </p:cNvPr>
          <p:cNvSpPr>
            <a:spLocks noGrp="1"/>
          </p:cNvSpPr>
          <p:nvPr>
            <p:ph type="sldNum" sz="quarter" idx="12"/>
          </p:nvPr>
        </p:nvSpPr>
        <p:spPr/>
        <p:txBody>
          <a:bodyPr/>
          <a:lstStyle/>
          <a:p>
            <a:fld id="{1A273454-F8E3-49DA-9983-0371CC8DF79B}" type="slidenum">
              <a:rPr lang="en-US" smtClean="0"/>
              <a:t>‹#›</a:t>
            </a:fld>
            <a:endParaRPr lang="en-US"/>
          </a:p>
        </p:txBody>
      </p:sp>
    </p:spTree>
    <p:extLst>
      <p:ext uri="{BB962C8B-B14F-4D97-AF65-F5344CB8AC3E}">
        <p14:creationId xmlns:p14="http://schemas.microsoft.com/office/powerpoint/2010/main" val="3784863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D7555-95E6-4519-A3D0-D3FE6D6C95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E4CA652-880E-4C70-A421-51B7D635F3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7ED4F6-F1E1-4126-8353-29A938C7D8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D561C6-61EB-4C95-8EAD-454332B2CE03}"/>
              </a:ext>
            </a:extLst>
          </p:cNvPr>
          <p:cNvSpPr>
            <a:spLocks noGrp="1"/>
          </p:cNvSpPr>
          <p:nvPr>
            <p:ph type="dt" sz="half" idx="10"/>
          </p:nvPr>
        </p:nvSpPr>
        <p:spPr/>
        <p:txBody>
          <a:bodyPr/>
          <a:lstStyle/>
          <a:p>
            <a:fld id="{19BAA7DF-C3C6-4648-8196-77FF162ED791}" type="datetimeFigureOut">
              <a:rPr lang="en-US" smtClean="0"/>
              <a:t>5/14/2020</a:t>
            </a:fld>
            <a:endParaRPr lang="en-US"/>
          </a:p>
        </p:txBody>
      </p:sp>
      <p:sp>
        <p:nvSpPr>
          <p:cNvPr id="6" name="Footer Placeholder 5">
            <a:extLst>
              <a:ext uri="{FF2B5EF4-FFF2-40B4-BE49-F238E27FC236}">
                <a16:creationId xmlns:a16="http://schemas.microsoft.com/office/drawing/2014/main" id="{A26365DB-7279-4331-8FD5-512DB564A1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5C5E18-C34D-4E07-B7D2-B1E19466778C}"/>
              </a:ext>
            </a:extLst>
          </p:cNvPr>
          <p:cNvSpPr>
            <a:spLocks noGrp="1"/>
          </p:cNvSpPr>
          <p:nvPr>
            <p:ph type="sldNum" sz="quarter" idx="12"/>
          </p:nvPr>
        </p:nvSpPr>
        <p:spPr/>
        <p:txBody>
          <a:bodyPr/>
          <a:lstStyle/>
          <a:p>
            <a:fld id="{1A273454-F8E3-49DA-9983-0371CC8DF79B}" type="slidenum">
              <a:rPr lang="en-US" smtClean="0"/>
              <a:t>‹#›</a:t>
            </a:fld>
            <a:endParaRPr lang="en-US"/>
          </a:p>
        </p:txBody>
      </p:sp>
    </p:spTree>
    <p:extLst>
      <p:ext uri="{BB962C8B-B14F-4D97-AF65-F5344CB8AC3E}">
        <p14:creationId xmlns:p14="http://schemas.microsoft.com/office/powerpoint/2010/main" val="3123098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20D2A-C71A-4339-83FB-DAD6F29C6C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8F6E303-A150-422E-ADD9-F12497DFDE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88D9FD9-4175-4065-84F2-52DD2D261F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6AA506-1619-4AD9-B0BB-1FCB20659AA7}"/>
              </a:ext>
            </a:extLst>
          </p:cNvPr>
          <p:cNvSpPr>
            <a:spLocks noGrp="1"/>
          </p:cNvSpPr>
          <p:nvPr>
            <p:ph type="dt" sz="half" idx="10"/>
          </p:nvPr>
        </p:nvSpPr>
        <p:spPr/>
        <p:txBody>
          <a:bodyPr/>
          <a:lstStyle/>
          <a:p>
            <a:fld id="{19BAA7DF-C3C6-4648-8196-77FF162ED791}" type="datetimeFigureOut">
              <a:rPr lang="en-US" smtClean="0"/>
              <a:t>5/14/2020</a:t>
            </a:fld>
            <a:endParaRPr lang="en-US"/>
          </a:p>
        </p:txBody>
      </p:sp>
      <p:sp>
        <p:nvSpPr>
          <p:cNvPr id="6" name="Footer Placeholder 5">
            <a:extLst>
              <a:ext uri="{FF2B5EF4-FFF2-40B4-BE49-F238E27FC236}">
                <a16:creationId xmlns:a16="http://schemas.microsoft.com/office/drawing/2014/main" id="{3A6003E2-D68E-4D8B-B602-9FD21072B2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872D0F-FA48-473B-965A-BE96CD27C2CC}"/>
              </a:ext>
            </a:extLst>
          </p:cNvPr>
          <p:cNvSpPr>
            <a:spLocks noGrp="1"/>
          </p:cNvSpPr>
          <p:nvPr>
            <p:ph type="sldNum" sz="quarter" idx="12"/>
          </p:nvPr>
        </p:nvSpPr>
        <p:spPr/>
        <p:txBody>
          <a:bodyPr/>
          <a:lstStyle/>
          <a:p>
            <a:fld id="{1A273454-F8E3-49DA-9983-0371CC8DF79B}" type="slidenum">
              <a:rPr lang="en-US" smtClean="0"/>
              <a:t>‹#›</a:t>
            </a:fld>
            <a:endParaRPr lang="en-US"/>
          </a:p>
        </p:txBody>
      </p:sp>
    </p:spTree>
    <p:extLst>
      <p:ext uri="{BB962C8B-B14F-4D97-AF65-F5344CB8AC3E}">
        <p14:creationId xmlns:p14="http://schemas.microsoft.com/office/powerpoint/2010/main" val="3755427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FC06FF-B698-4612-A2F6-D26413A0F9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87E44BF-D76D-4997-889D-6B6EF64EC3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B76DC0-56C3-4844-967A-C4FB165271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BAA7DF-C3C6-4648-8196-77FF162ED791}" type="datetimeFigureOut">
              <a:rPr lang="en-US" smtClean="0"/>
              <a:t>5/14/2020</a:t>
            </a:fld>
            <a:endParaRPr lang="en-US"/>
          </a:p>
        </p:txBody>
      </p:sp>
      <p:sp>
        <p:nvSpPr>
          <p:cNvPr id="5" name="Footer Placeholder 4">
            <a:extLst>
              <a:ext uri="{FF2B5EF4-FFF2-40B4-BE49-F238E27FC236}">
                <a16:creationId xmlns:a16="http://schemas.microsoft.com/office/drawing/2014/main" id="{9131CA48-3C15-4095-87BD-2CA4160FAC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5855F62-80A7-4441-AE74-B984641FC5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273454-F8E3-49DA-9983-0371CC8DF79B}" type="slidenum">
              <a:rPr lang="en-US" smtClean="0"/>
              <a:t>‹#›</a:t>
            </a:fld>
            <a:endParaRPr lang="en-US"/>
          </a:p>
        </p:txBody>
      </p:sp>
    </p:spTree>
    <p:extLst>
      <p:ext uri="{BB962C8B-B14F-4D97-AF65-F5344CB8AC3E}">
        <p14:creationId xmlns:p14="http://schemas.microsoft.com/office/powerpoint/2010/main" val="3846232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54A03E2-3C5A-4379-9F5B-DEDD91B9F566}"/>
              </a:ext>
            </a:extLst>
          </p:cNvPr>
          <p:cNvPicPr>
            <a:picLocks noChangeAspect="1"/>
          </p:cNvPicPr>
          <p:nvPr/>
        </p:nvPicPr>
        <p:blipFill>
          <a:blip r:embed="rId2"/>
          <a:stretch>
            <a:fillRect/>
          </a:stretch>
        </p:blipFill>
        <p:spPr>
          <a:xfrm>
            <a:off x="2806700" y="0"/>
            <a:ext cx="6578600" cy="6858000"/>
          </a:xfrm>
          <a:prstGeom prst="rect">
            <a:avLst/>
          </a:prstGeom>
        </p:spPr>
      </p:pic>
      <p:sp>
        <p:nvSpPr>
          <p:cNvPr id="5" name="Rectangle 4">
            <a:extLst>
              <a:ext uri="{FF2B5EF4-FFF2-40B4-BE49-F238E27FC236}">
                <a16:creationId xmlns:a16="http://schemas.microsoft.com/office/drawing/2014/main" id="{F528F78C-E1BC-4DAB-91C2-21A7770A406B}"/>
              </a:ext>
            </a:extLst>
          </p:cNvPr>
          <p:cNvSpPr/>
          <p:nvPr/>
        </p:nvSpPr>
        <p:spPr>
          <a:xfrm>
            <a:off x="3060441" y="3881535"/>
            <a:ext cx="1446245" cy="36389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8907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0FB3117A-19F2-43FF-8282-44C75ADEBB42}"/>
              </a:ext>
            </a:extLst>
          </p:cNvPr>
          <p:cNvPicPr>
            <a:picLocks noChangeAspect="1"/>
          </p:cNvPicPr>
          <p:nvPr/>
        </p:nvPicPr>
        <p:blipFill>
          <a:blip r:embed="rId2"/>
          <a:stretch>
            <a:fillRect/>
          </a:stretch>
        </p:blipFill>
        <p:spPr>
          <a:xfrm>
            <a:off x="643467" y="1711452"/>
            <a:ext cx="10905066" cy="3435096"/>
          </a:xfrm>
          <a:prstGeom prst="rect">
            <a:avLst/>
          </a:prstGeom>
        </p:spPr>
      </p:pic>
      <p:pic>
        <p:nvPicPr>
          <p:cNvPr id="3" name="Picture 2">
            <a:extLst>
              <a:ext uri="{FF2B5EF4-FFF2-40B4-BE49-F238E27FC236}">
                <a16:creationId xmlns:a16="http://schemas.microsoft.com/office/drawing/2014/main" id="{495A4EB7-E346-42AC-9A54-B1DC2F9F6D9C}"/>
              </a:ext>
            </a:extLst>
          </p:cNvPr>
          <p:cNvPicPr>
            <a:picLocks noChangeAspect="1"/>
          </p:cNvPicPr>
          <p:nvPr/>
        </p:nvPicPr>
        <p:blipFill rotWithShape="1">
          <a:blip r:embed="rId3"/>
          <a:srcRect l="-744" t="24514" r="744" b="-9527"/>
          <a:stretch/>
        </p:blipFill>
        <p:spPr>
          <a:xfrm>
            <a:off x="559492" y="4717214"/>
            <a:ext cx="10745126" cy="1045029"/>
          </a:xfrm>
          <a:prstGeom prst="rect">
            <a:avLst/>
          </a:prstGeom>
        </p:spPr>
      </p:pic>
    </p:spTree>
    <p:extLst>
      <p:ext uri="{BB962C8B-B14F-4D97-AF65-F5344CB8AC3E}">
        <p14:creationId xmlns:p14="http://schemas.microsoft.com/office/powerpoint/2010/main" val="1908673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F6030-39FE-4B90-B39A-4B6A2B83E86D}"/>
              </a:ext>
            </a:extLst>
          </p:cNvPr>
          <p:cNvSpPr>
            <a:spLocks noGrp="1"/>
          </p:cNvSpPr>
          <p:nvPr>
            <p:ph type="title"/>
          </p:nvPr>
        </p:nvSpPr>
        <p:spPr/>
        <p:txBody>
          <a:bodyPr/>
          <a:lstStyle/>
          <a:p>
            <a:r>
              <a:rPr lang="en-US" dirty="0"/>
              <a:t>Key Dates</a:t>
            </a:r>
          </a:p>
        </p:txBody>
      </p:sp>
      <p:sp>
        <p:nvSpPr>
          <p:cNvPr id="3" name="Content Placeholder 2">
            <a:extLst>
              <a:ext uri="{FF2B5EF4-FFF2-40B4-BE49-F238E27FC236}">
                <a16:creationId xmlns:a16="http://schemas.microsoft.com/office/drawing/2014/main" id="{11A68C44-C135-4200-8385-65395014ACE9}"/>
              </a:ext>
            </a:extLst>
          </p:cNvPr>
          <p:cNvSpPr>
            <a:spLocks noGrp="1"/>
          </p:cNvSpPr>
          <p:nvPr>
            <p:ph idx="1"/>
          </p:nvPr>
        </p:nvSpPr>
        <p:spPr/>
        <p:txBody>
          <a:bodyPr>
            <a:normAutofit/>
          </a:bodyPr>
          <a:lstStyle/>
          <a:p>
            <a:r>
              <a:rPr lang="en-US" dirty="0"/>
              <a:t>May 20: Preliminary proposal ideas discussion to CB Trust and HGIT  </a:t>
            </a:r>
          </a:p>
          <a:p>
            <a:r>
              <a:rPr lang="en-US" dirty="0"/>
              <a:t>June 15: HGIT submits top 3 -4 project proposals within GIT</a:t>
            </a:r>
          </a:p>
          <a:p>
            <a:r>
              <a:rPr lang="en-US" dirty="0"/>
              <a:t>June: CB Trust decision on proposals to advance to next phase</a:t>
            </a:r>
          </a:p>
          <a:p>
            <a:r>
              <a:rPr lang="en-US" dirty="0"/>
              <a:t>August: Draft scope of work for proposals due</a:t>
            </a:r>
          </a:p>
          <a:p>
            <a:r>
              <a:rPr lang="en-US" dirty="0"/>
              <a:t>September: Final scope due</a:t>
            </a:r>
          </a:p>
          <a:p>
            <a:r>
              <a:rPr lang="en-US" dirty="0"/>
              <a:t>October: RFP opens </a:t>
            </a:r>
          </a:p>
          <a:p>
            <a:r>
              <a:rPr lang="en-US" dirty="0"/>
              <a:t>November: Proposals in response to RFP due</a:t>
            </a:r>
          </a:p>
          <a:p>
            <a:r>
              <a:rPr lang="en-US" dirty="0"/>
              <a:t>Jan – March: Notification and award letters </a:t>
            </a:r>
          </a:p>
          <a:p>
            <a:endParaRPr lang="en-US" dirty="0"/>
          </a:p>
        </p:txBody>
      </p:sp>
    </p:spTree>
    <p:extLst>
      <p:ext uri="{BB962C8B-B14F-4D97-AF65-F5344CB8AC3E}">
        <p14:creationId xmlns:p14="http://schemas.microsoft.com/office/powerpoint/2010/main" val="374294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C0710-62F2-4ED2-AFEA-1EEF0C4310B3}"/>
              </a:ext>
            </a:extLst>
          </p:cNvPr>
          <p:cNvSpPr>
            <a:spLocks noGrp="1"/>
          </p:cNvSpPr>
          <p:nvPr>
            <p:ph type="title"/>
          </p:nvPr>
        </p:nvSpPr>
        <p:spPr/>
        <p:txBody>
          <a:bodyPr/>
          <a:lstStyle/>
          <a:p>
            <a:r>
              <a:rPr lang="en-US" dirty="0"/>
              <a:t>SHWG Proposal Ideas</a:t>
            </a:r>
          </a:p>
        </p:txBody>
      </p:sp>
      <p:sp>
        <p:nvSpPr>
          <p:cNvPr id="3" name="Content Placeholder 2">
            <a:extLst>
              <a:ext uri="{FF2B5EF4-FFF2-40B4-BE49-F238E27FC236}">
                <a16:creationId xmlns:a16="http://schemas.microsoft.com/office/drawing/2014/main" id="{9B4F80BE-9FF6-47B4-993B-BF5AF5D1D69D}"/>
              </a:ext>
            </a:extLst>
          </p:cNvPr>
          <p:cNvSpPr>
            <a:spLocks noGrp="1"/>
          </p:cNvSpPr>
          <p:nvPr>
            <p:ph idx="1"/>
          </p:nvPr>
        </p:nvSpPr>
        <p:spPr/>
        <p:txBody>
          <a:bodyPr>
            <a:normAutofit/>
          </a:bodyPr>
          <a:lstStyle/>
          <a:p>
            <a:pPr marL="514350" indent="-514350">
              <a:buFont typeface="+mj-lt"/>
              <a:buAutoNum type="arabicPeriod"/>
            </a:pPr>
            <a:r>
              <a:rPr lang="en-US" dirty="0"/>
              <a:t>Support phase 2 of the “Factors affecting stream health and implications for management decisions” (SHWG lead)</a:t>
            </a:r>
          </a:p>
          <a:p>
            <a:pPr marL="514350" indent="-514350">
              <a:buFont typeface="+mj-lt"/>
              <a:buAutoNum type="arabicPeriod"/>
            </a:pPr>
            <a:r>
              <a:rPr lang="en-US" dirty="0"/>
              <a:t>Cross-GIT proposal with Forestry Work Group, “Maintaining Forests During Stream Restoration” (FWG lead)</a:t>
            </a:r>
          </a:p>
        </p:txBody>
      </p:sp>
    </p:spTree>
    <p:extLst>
      <p:ext uri="{BB962C8B-B14F-4D97-AF65-F5344CB8AC3E}">
        <p14:creationId xmlns:p14="http://schemas.microsoft.com/office/powerpoint/2010/main" val="2339490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C0710-62F2-4ED2-AFEA-1EEF0C4310B3}"/>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9B4F80BE-9FF6-47B4-993B-BF5AF5D1D69D}"/>
              </a:ext>
            </a:extLst>
          </p:cNvPr>
          <p:cNvSpPr>
            <a:spLocks noGrp="1"/>
          </p:cNvSpPr>
          <p:nvPr>
            <p:ph idx="1"/>
          </p:nvPr>
        </p:nvSpPr>
        <p:spPr/>
        <p:txBody>
          <a:bodyPr>
            <a:normAutofit lnSpcReduction="10000"/>
          </a:bodyPr>
          <a:lstStyle/>
          <a:p>
            <a:pPr marL="514350" indent="-514350">
              <a:buFont typeface="+mj-lt"/>
              <a:buAutoNum type="arabicPeriod"/>
            </a:pPr>
            <a:r>
              <a:rPr lang="en-US" dirty="0"/>
              <a:t>Support phase 2 of the “Factors affecting stream health and implications for management decisions”</a:t>
            </a:r>
          </a:p>
          <a:p>
            <a:pPr marL="971550" lvl="1" indent="-514350">
              <a:buFont typeface="+mj-lt"/>
              <a:buAutoNum type="romanUcPeriod"/>
            </a:pPr>
            <a:r>
              <a:rPr lang="en-US" sz="2000" dirty="0"/>
              <a:t>Which stressors (e.g. water quality, toxic contaminants, geomorphology) and drivers (e.g. land use change, climate variability) are most affecting stream health (biological)? </a:t>
            </a:r>
          </a:p>
          <a:p>
            <a:pPr lvl="2"/>
            <a:r>
              <a:rPr lang="en-US" sz="1600" dirty="0"/>
              <a:t>EXPECTED COMPLETION: </a:t>
            </a:r>
          </a:p>
          <a:p>
            <a:pPr marL="971550" lvl="1" indent="-514350">
              <a:buFont typeface="+mj-lt"/>
              <a:buAutoNum type="romanUcPeriod"/>
            </a:pPr>
            <a:r>
              <a:rPr lang="en-US" sz="2000" dirty="0"/>
              <a:t>Which of these stressors and drivers can be changed through management activities, especially those management activities that align with practices identified in the new jurisdiction Watershed Implementation Plans (WIPs) to reduce nutrients and sediment delivery to the Bay? </a:t>
            </a:r>
          </a:p>
          <a:p>
            <a:pPr lvl="2"/>
            <a:r>
              <a:rPr lang="en-US" sz="1600" dirty="0"/>
              <a:t>START DATE: March 2021</a:t>
            </a:r>
          </a:p>
          <a:p>
            <a:pPr marL="971550" lvl="1" indent="-514350">
              <a:buFont typeface="+mj-lt"/>
              <a:buAutoNum type="romanUcPeriod"/>
            </a:pPr>
            <a:r>
              <a:rPr lang="en-US" sz="2000" dirty="0"/>
              <a:t>Following the implementation of management efforts, how is stream health changing, and how can we better characterize the response through both biological and non-biological metrics? </a:t>
            </a:r>
          </a:p>
          <a:p>
            <a:pPr lvl="2"/>
            <a:r>
              <a:rPr lang="en-US" sz="1600" dirty="0"/>
              <a:t>START DATE: TBD upon completion of phase 2</a:t>
            </a:r>
          </a:p>
          <a:p>
            <a:endParaRPr lang="en-US" dirty="0"/>
          </a:p>
        </p:txBody>
      </p:sp>
    </p:spTree>
    <p:extLst>
      <p:ext uri="{BB962C8B-B14F-4D97-AF65-F5344CB8AC3E}">
        <p14:creationId xmlns:p14="http://schemas.microsoft.com/office/powerpoint/2010/main" val="5729057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5CDC7C97276BF41BFA342F3081B815E" ma:contentTypeVersion="10" ma:contentTypeDescription="Create a new document." ma:contentTypeScope="" ma:versionID="e1ad187d6cd0efaa88b10338859f16eb">
  <xsd:schema xmlns:xsd="http://www.w3.org/2001/XMLSchema" xmlns:xs="http://www.w3.org/2001/XMLSchema" xmlns:p="http://schemas.microsoft.com/office/2006/metadata/properties" xmlns:ns3="8cd36553-ca14-4bc0-8af9-cebdee31a5ae" xmlns:ns4="7acae584-b933-45af-a826-902644677067" targetNamespace="http://schemas.microsoft.com/office/2006/metadata/properties" ma:root="true" ma:fieldsID="c1a653b3d0b99c897f5c9436e10520e4" ns3:_="" ns4:_="">
    <xsd:import namespace="8cd36553-ca14-4bc0-8af9-cebdee31a5ae"/>
    <xsd:import namespace="7acae584-b933-45af-a826-902644677067"/>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DateTake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d36553-ca14-4bc0-8af9-cebdee31a5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acae584-b933-45af-a826-90264467706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7490AE3-E110-4059-9530-AB41D0B8F3AE}">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24353EF5-BF9D-4657-8812-483C684085C6}">
  <ds:schemaRefs>
    <ds:schemaRef ds:uri="http://schemas.microsoft.com/sharepoint/v3/contenttype/forms"/>
  </ds:schemaRefs>
</ds:datastoreItem>
</file>

<file path=customXml/itemProps3.xml><?xml version="1.0" encoding="utf-8"?>
<ds:datastoreItem xmlns:ds="http://schemas.openxmlformats.org/officeDocument/2006/customXml" ds:itemID="{E152E1AB-543A-45B8-B499-7B269B00E4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cd36553-ca14-4bc0-8af9-cebdee31a5ae"/>
    <ds:schemaRef ds:uri="7acae584-b933-45af-a826-90264467706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330</TotalTime>
  <Words>254</Words>
  <Application>Microsoft Office PowerPoint</Application>
  <PresentationFormat>Widescreen</PresentationFormat>
  <Paragraphs>19</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Key Dates</vt:lpstr>
      <vt:lpstr>SHWG Proposal Ideas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 Neely</dc:creator>
  <cp:lastModifiedBy>Law, Neely</cp:lastModifiedBy>
  <cp:revision>8</cp:revision>
  <dcterms:created xsi:type="dcterms:W3CDTF">2020-05-14T15:45:57Z</dcterms:created>
  <dcterms:modified xsi:type="dcterms:W3CDTF">2020-05-14T21:57:49Z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0x01010065CDC7C97276BF41BFA342F3081B815E</vt:lpwstr>
  </property>
</Properties>
</file>