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7602-BB5E-4238-ACE4-ED447259044B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09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7602-BB5E-4238-ACE4-ED447259044B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66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7602-BB5E-4238-ACE4-ED447259044B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723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7602-BB5E-4238-ACE4-ED447259044B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58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7602-BB5E-4238-ACE4-ED447259044B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974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7602-BB5E-4238-ACE4-ED447259044B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371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7602-BB5E-4238-ACE4-ED447259044B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981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7602-BB5E-4238-ACE4-ED447259044B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7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7602-BB5E-4238-ACE4-ED447259044B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462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7602-BB5E-4238-ACE4-ED447259044B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478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7602-BB5E-4238-ACE4-ED447259044B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36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07602-BB5E-4238-ACE4-ED447259044B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772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+mn-lt"/>
              </a:rPr>
              <a:t>STAC Summary for the </a:t>
            </a:r>
            <a:br>
              <a:rPr lang="en-US" sz="4400" dirty="0">
                <a:latin typeface="+mn-lt"/>
              </a:rPr>
            </a:br>
            <a:r>
              <a:rPr lang="en-US" sz="4400" dirty="0">
                <a:latin typeface="+mn-lt"/>
              </a:rPr>
              <a:t>Principals’ Staff Committee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20875"/>
            <a:ext cx="9144000" cy="1655762"/>
          </a:xfrm>
        </p:spPr>
        <p:txBody>
          <a:bodyPr/>
          <a:lstStyle/>
          <a:p>
            <a:r>
              <a:rPr lang="en-US" dirty="0"/>
              <a:t>Andrew Miller, Chair</a:t>
            </a:r>
          </a:p>
          <a:p>
            <a:r>
              <a:rPr lang="en-US" dirty="0"/>
              <a:t>October 8, 2020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9C1AD6-39C1-496D-B7A9-9D7C7F8DD8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756" y="605637"/>
            <a:ext cx="2582267" cy="2599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60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A few key points from the Executive Council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744" y="1325563"/>
            <a:ext cx="10515600" cy="5487779"/>
          </a:xfrm>
        </p:spPr>
        <p:txBody>
          <a:bodyPr>
            <a:no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We stand with the other Advisory Committees in offering continuing support during the COVID-19 crisis 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We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applaud the watershed partners’ commitment to the 2025 restoration goals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We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support the Executive Council’s endorsement of the Bay Program’s Diversity, Equity, Inclusion and Justice Statement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We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endorse the recommendations of the other Advisory Committees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Our guidance and collective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expertise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continues to be a resource for making important decisions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toward an environmentally and economically sustainable Bay</a:t>
            </a:r>
          </a:p>
        </p:txBody>
      </p:sp>
    </p:spTree>
    <p:extLst>
      <p:ext uri="{BB962C8B-B14F-4D97-AF65-F5344CB8AC3E}">
        <p14:creationId xmlns:p14="http://schemas.microsoft.com/office/powerpoint/2010/main" val="23023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+mn-lt"/>
              </a:rPr>
              <a:t>Looking toward the future…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8576" y="1135090"/>
            <a:ext cx="10515600" cy="5487779"/>
          </a:xfrm>
        </p:spPr>
        <p:txBody>
          <a:bodyPr>
            <a:noAutofit/>
          </a:bodyPr>
          <a:lstStyle/>
          <a:p>
            <a:r>
              <a:rPr lang="en-US" dirty="0">
                <a:cs typeface="Calibri Light" panose="020F0302020204030204" pitchFamily="34" charset="0"/>
              </a:rPr>
              <a:t>Lessons to be learned from </a:t>
            </a:r>
            <a:r>
              <a:rPr lang="en-US" dirty="0" smtClean="0">
                <a:cs typeface="Calibri Light" panose="020F0302020204030204" pitchFamily="34" charset="0"/>
              </a:rPr>
              <a:t>COVID-19</a:t>
            </a:r>
            <a:endParaRPr lang="en-US" dirty="0">
              <a:cs typeface="Calibri Light" panose="020F0302020204030204" pitchFamily="34" charset="0"/>
            </a:endParaRPr>
          </a:p>
          <a:p>
            <a:r>
              <a:rPr lang="en-US" dirty="0">
                <a:cs typeface="Calibri Light" panose="020F0302020204030204" pitchFamily="34" charset="0"/>
              </a:rPr>
              <a:t>Recent STAC workshops that may affect future restoration strategies:</a:t>
            </a:r>
            <a:endParaRPr lang="en-US" sz="2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US" sz="28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Microplastics</a:t>
            </a:r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2800" dirty="0" smtClean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</a:t>
            </a:r>
            <a:r>
              <a:rPr lang="en-US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Plastics </a:t>
            </a:r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Pollution Action Team</a:t>
            </a:r>
          </a:p>
          <a:p>
            <a:pPr lvl="1"/>
            <a:r>
              <a:rPr lang="en-US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Freshwater </a:t>
            </a:r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Mussels </a:t>
            </a:r>
            <a:endParaRPr lang="en-US" sz="28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US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BMP Spatial Targeting</a:t>
            </a:r>
            <a:endParaRPr lang="en-US" sz="2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US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BMP Nutrient Species Targeting</a:t>
            </a:r>
          </a:p>
          <a:p>
            <a:r>
              <a:rPr lang="en-US" dirty="0">
                <a:cs typeface="Calibri Light" panose="020F0302020204030204" pitchFamily="34" charset="0"/>
              </a:rPr>
              <a:t>Two ongoing science synthesis projects:</a:t>
            </a:r>
          </a:p>
          <a:p>
            <a:pPr lvl="1"/>
            <a:r>
              <a:rPr lang="en-US" sz="2800" dirty="0">
                <a:cs typeface="Calibri Light" panose="020F0302020204030204" pitchFamily="34" charset="0"/>
              </a:rPr>
              <a:t>Impacts of climate change on BMP effectiveness</a:t>
            </a:r>
          </a:p>
          <a:p>
            <a:pPr lvl="1"/>
            <a:r>
              <a:rPr lang="en-US" sz="2800" dirty="0"/>
              <a:t>Impacts of climate change on dissolved oxygen in shallow waters</a:t>
            </a:r>
          </a:p>
          <a:p>
            <a:r>
              <a:rPr lang="en-US" dirty="0">
                <a:cs typeface="Calibri Light" panose="020F0302020204030204" pitchFamily="34" charset="0"/>
              </a:rPr>
              <a:t>Comprehensive Evaluation of System Response</a:t>
            </a:r>
          </a:p>
          <a:p>
            <a:r>
              <a:rPr lang="en-US" dirty="0">
                <a:cs typeface="Calibri Light" panose="020F0302020204030204" pitchFamily="34" charset="0"/>
              </a:rPr>
              <a:t>The future Chesapeake Bay: chasing a moving </a:t>
            </a:r>
            <a:r>
              <a:rPr lang="en-US" dirty="0" smtClean="0">
                <a:cs typeface="Calibri Light" panose="020F0302020204030204" pitchFamily="34" charset="0"/>
              </a:rPr>
              <a:t>target</a:t>
            </a:r>
            <a:endParaRPr lang="en-US" dirty="0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11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8E22DB6-E4D2-41E1-8368-AD9D3035C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2" y="0"/>
            <a:ext cx="4678628" cy="605469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FC08AE2-6CD6-4228-995A-32B49BB6A3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6663" y="273466"/>
            <a:ext cx="7433333" cy="54351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29AA35E-538E-4E80-986D-B0AE3172888C}"/>
              </a:ext>
            </a:extLst>
          </p:cNvPr>
          <p:cNvSpPr txBox="1"/>
          <p:nvPr/>
        </p:nvSpPr>
        <p:spPr>
          <a:xfrm>
            <a:off x="340362" y="6203317"/>
            <a:ext cx="3913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Global Warming in the Free State, 2008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B72EA0-DB5C-4465-8E28-3BDCD0560033}"/>
              </a:ext>
            </a:extLst>
          </p:cNvPr>
          <p:cNvSpPr txBox="1"/>
          <p:nvPr/>
        </p:nvSpPr>
        <p:spPr>
          <a:xfrm>
            <a:off x="4509285" y="6004995"/>
            <a:ext cx="7433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Future Urban Climates project – Washington, D.C. in 2080 resembles Greenwood, Mississippi of 2020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743A742-61B3-4659-86BD-0A286975BA87}"/>
              </a:ext>
            </a:extLst>
          </p:cNvPr>
          <p:cNvCxnSpPr/>
          <p:nvPr/>
        </p:nvCxnSpPr>
        <p:spPr>
          <a:xfrm flipV="1">
            <a:off x="7477570" y="1435693"/>
            <a:ext cx="3384135" cy="167497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74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6FE3778-33BC-4FC6-B22D-66F9BAB0EE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330" y="0"/>
            <a:ext cx="9224873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C4DDBBC-CB0B-4B5A-8DAD-7367BD67F101}"/>
              </a:ext>
            </a:extLst>
          </p:cNvPr>
          <p:cNvSpPr txBox="1"/>
          <p:nvPr/>
        </p:nvSpPr>
        <p:spPr>
          <a:xfrm>
            <a:off x="170915" y="1546789"/>
            <a:ext cx="21501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NOAA Sea-Level </a:t>
            </a:r>
          </a:p>
          <a:p>
            <a:pPr algn="ctr"/>
            <a:r>
              <a:rPr lang="en-US" dirty="0"/>
              <a:t>Rise Viewer</a:t>
            </a:r>
          </a:p>
          <a:p>
            <a:endParaRPr lang="en-US" dirty="0"/>
          </a:p>
          <a:p>
            <a:r>
              <a:rPr lang="en-US" dirty="0"/>
              <a:t>Chesapeake Bay in 2080: intermediate forecast of +3.12 ft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80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</TotalTime>
  <Words>209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STAC Summary for the  Principals’ Staff Committee</vt:lpstr>
      <vt:lpstr>A few key points from the Executive Council presentation</vt:lpstr>
      <vt:lpstr>Looking toward the future…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STAC Summary for the  Governor’s Bay Cabinet</dc:title>
  <dc:creator>Andrew J. Miller</dc:creator>
  <cp:lastModifiedBy>Andrew J. Miller</cp:lastModifiedBy>
  <cp:revision>28</cp:revision>
  <dcterms:created xsi:type="dcterms:W3CDTF">2020-07-21T02:59:42Z</dcterms:created>
  <dcterms:modified xsi:type="dcterms:W3CDTF">2020-10-08T05:24:25Z</dcterms:modified>
</cp:coreProperties>
</file>