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customXml/itemProps172.xml" ContentType="application/vnd.openxmlformats-officedocument.customXmlProperties+xml"/>
  <Override PartName="/customXml/itemProps173.xml" ContentType="application/vnd.openxmlformats-officedocument.customXmlProperties+xml"/>
  <Override PartName="/customXml/itemProps174.xml" ContentType="application/vnd.openxmlformats-officedocument.customXmlProperties+xml"/>
  <Override PartName="/customXml/itemProps175.xml" ContentType="application/vnd.openxmlformats-officedocument.customXmlProperties+xml"/>
  <Override PartName="/customXml/itemProps176.xml" ContentType="application/vnd.openxmlformats-officedocument.customXmlProperties+xml"/>
  <Override PartName="/customXml/itemProps177.xml" ContentType="application/vnd.openxmlformats-officedocument.customXmlProperties+xml"/>
  <Override PartName="/customXml/itemProps178.xml" ContentType="application/vnd.openxmlformats-officedocument.customXmlProperties+xml"/>
  <Override PartName="/customXml/itemProps179.xml" ContentType="application/vnd.openxmlformats-officedocument.customXmlProperties+xml"/>
  <Override PartName="/customXml/itemProps180.xml" ContentType="application/vnd.openxmlformats-officedocument.customXmlProperties+xml"/>
  <Override PartName="/customXml/itemProps181.xml" ContentType="application/vnd.openxmlformats-officedocument.customXmlProperties+xml"/>
  <Override PartName="/customXml/itemProps182.xml" ContentType="application/vnd.openxmlformats-officedocument.customXmlProperties+xml"/>
  <Override PartName="/customXml/itemProps183.xml" ContentType="application/vnd.openxmlformats-officedocument.customXmlProperties+xml"/>
  <Override PartName="/customXml/itemProps184.xml" ContentType="application/vnd.openxmlformats-officedocument.customXmlProperties+xml"/>
  <Override PartName="/customXml/itemProps185.xml" ContentType="application/vnd.openxmlformats-officedocument.customXmlProperties+xml"/>
  <Override PartName="/customXml/itemProps186.xml" ContentType="application/vnd.openxmlformats-officedocument.customXmlProperties+xml"/>
  <Override PartName="/customXml/itemProps187.xml" ContentType="application/vnd.openxmlformats-officedocument.customXmlProperties+xml"/>
  <Override PartName="/customXml/itemProps188.xml" ContentType="application/vnd.openxmlformats-officedocument.customXmlProperties+xml"/>
  <Override PartName="/customXml/itemProps189.xml" ContentType="application/vnd.openxmlformats-officedocument.customXmlProperties+xml"/>
  <Override PartName="/customXml/itemProps190.xml" ContentType="application/vnd.openxmlformats-officedocument.customXmlProperties+xml"/>
  <Override PartName="/customXml/itemProps191.xml" ContentType="application/vnd.openxmlformats-officedocument.customXmlProperties+xml"/>
  <Override PartName="/customXml/itemProps192.xml" ContentType="application/vnd.openxmlformats-officedocument.customXmlProperties+xml"/>
  <Override PartName="/customXml/itemProps193.xml" ContentType="application/vnd.openxmlformats-officedocument.customXmlProperties+xml"/>
  <Override PartName="/customXml/itemProps194.xml" ContentType="application/vnd.openxmlformats-officedocument.customXmlProperties+xml"/>
  <Override PartName="/customXml/itemProps195.xml" ContentType="application/vnd.openxmlformats-officedocument.customXmlProperties+xml"/>
  <Override PartName="/customXml/itemProps196.xml" ContentType="application/vnd.openxmlformats-officedocument.customXmlProperties+xml"/>
  <Override PartName="/customXml/itemProps197.xml" ContentType="application/vnd.openxmlformats-officedocument.customXmlProperties+xml"/>
  <Override PartName="/customXml/itemProps198.xml" ContentType="application/vnd.openxmlformats-officedocument.customXmlProperties+xml"/>
  <Override PartName="/customXml/itemProps199.xml" ContentType="application/vnd.openxmlformats-officedocument.customXmlProperties+xml"/>
  <Override PartName="/customXml/itemProps200.xml" ContentType="application/vnd.openxmlformats-officedocument.customXmlProperties+xml"/>
  <Override PartName="/customXml/itemProps201.xml" ContentType="application/vnd.openxmlformats-officedocument.customXmlProperties+xml"/>
  <Override PartName="/customXml/itemProps202.xml" ContentType="application/vnd.openxmlformats-officedocument.customXmlProperties+xml"/>
  <Override PartName="/customXml/itemProps203.xml" ContentType="application/vnd.openxmlformats-officedocument.customXmlProperties+xml"/>
  <Override PartName="/customXml/itemProps204.xml" ContentType="application/vnd.openxmlformats-officedocument.customXmlProperties+xml"/>
  <Override PartName="/customXml/itemProps205.xml" ContentType="application/vnd.openxmlformats-officedocument.customXmlProperties+xml"/>
  <Override PartName="/customXml/itemProps206.xml" ContentType="application/vnd.openxmlformats-officedocument.customXmlProperties+xml"/>
  <Override PartName="/customXml/itemProps207.xml" ContentType="application/vnd.openxmlformats-officedocument.customXmlProperties+xml"/>
  <Override PartName="/customXml/itemProps208.xml" ContentType="application/vnd.openxmlformats-officedocument.customXmlProperties+xml"/>
  <Override PartName="/customXml/itemProps209.xml" ContentType="application/vnd.openxmlformats-officedocument.customXmlProperties+xml"/>
  <Override PartName="/customXml/itemProps210.xml" ContentType="application/vnd.openxmlformats-officedocument.customXmlProperties+xml"/>
  <Override PartName="/customXml/itemProps211.xml" ContentType="application/vnd.openxmlformats-officedocument.customXmlProperties+xml"/>
  <Override PartName="/customXml/itemProps212.xml" ContentType="application/vnd.openxmlformats-officedocument.customXmlProperties+xml"/>
  <Override PartName="/customXml/itemProps213.xml" ContentType="application/vnd.openxmlformats-officedocument.customXmlProperties+xml"/>
  <Override PartName="/customXml/itemProps214.xml" ContentType="application/vnd.openxmlformats-officedocument.customXmlProperties+xml"/>
  <Override PartName="/customXml/itemProps215.xml" ContentType="application/vnd.openxmlformats-officedocument.customXmlProperties+xml"/>
  <Override PartName="/customXml/itemProps216.xml" ContentType="application/vnd.openxmlformats-officedocument.customXmlProperties+xml"/>
  <Override PartName="/customXml/itemProps217.xml" ContentType="application/vnd.openxmlformats-officedocument.customXmlProperties+xml"/>
  <Override PartName="/customXml/itemProps218.xml" ContentType="application/vnd.openxmlformats-officedocument.customXmlProperties+xml"/>
  <Override PartName="/customXml/itemProps219.xml" ContentType="application/vnd.openxmlformats-officedocument.customXmlProperties+xml"/>
  <Override PartName="/customXml/itemProps220.xml" ContentType="application/vnd.openxmlformats-officedocument.customXmlProperties+xml"/>
  <Override PartName="/customXml/itemProps221.xml" ContentType="application/vnd.openxmlformats-officedocument.customXmlProperties+xml"/>
  <Override PartName="/customXml/itemProps222.xml" ContentType="application/vnd.openxmlformats-officedocument.customXmlProperties+xml"/>
  <Override PartName="/customXml/itemProps223.xml" ContentType="application/vnd.openxmlformats-officedocument.customXmlProperties+xml"/>
  <Override PartName="/customXml/itemProps224.xml" ContentType="application/vnd.openxmlformats-officedocument.customXmlProperties+xml"/>
  <Override PartName="/customXml/itemProps225.xml" ContentType="application/vnd.openxmlformats-officedocument.customXmlProperties+xml"/>
  <Override PartName="/customXml/itemProps226.xml" ContentType="application/vnd.openxmlformats-officedocument.customXmlProperties+xml"/>
  <Override PartName="/customXml/itemProps227.xml" ContentType="application/vnd.openxmlformats-officedocument.customXmlProperties+xml"/>
  <Override PartName="/customXml/itemProps228.xml" ContentType="application/vnd.openxmlformats-officedocument.customXmlProperties+xml"/>
  <Override PartName="/customXml/itemProps229.xml" ContentType="application/vnd.openxmlformats-officedocument.customXmlProperties+xml"/>
  <Override PartName="/customXml/itemProps230.xml" ContentType="application/vnd.openxmlformats-officedocument.customXmlProperties+xml"/>
  <Override PartName="/customXml/itemProps231.xml" ContentType="application/vnd.openxmlformats-officedocument.customXmlProperties+xml"/>
  <Override PartName="/customXml/itemProps232.xml" ContentType="application/vnd.openxmlformats-officedocument.customXmlProperties+xml"/>
  <Override PartName="/customXml/itemProps233.xml" ContentType="application/vnd.openxmlformats-officedocument.customXmlProperties+xml"/>
  <Override PartName="/customXml/itemProps234.xml" ContentType="application/vnd.openxmlformats-officedocument.customXmlProperties+xml"/>
  <Override PartName="/customXml/itemProps235.xml" ContentType="application/vnd.openxmlformats-officedocument.customXmlProperties+xml"/>
  <Override PartName="/customXml/itemProps236.xml" ContentType="application/vnd.openxmlformats-officedocument.customXmlProperties+xml"/>
  <Override PartName="/customXml/itemProps237.xml" ContentType="application/vnd.openxmlformats-officedocument.customXmlProperties+xml"/>
  <Override PartName="/customXml/itemProps238.xml" ContentType="application/vnd.openxmlformats-officedocument.customXmlProperties+xml"/>
  <Override PartName="/customXml/itemProps239.xml" ContentType="application/vnd.openxmlformats-officedocument.customXmlProperties+xml"/>
  <Override PartName="/customXml/itemProps240.xml" ContentType="application/vnd.openxmlformats-officedocument.customXmlProperties+xml"/>
  <Override PartName="/customXml/itemProps241.xml" ContentType="application/vnd.openxmlformats-officedocument.customXmlProperties+xml"/>
  <Override PartName="/customXml/itemProps242.xml" ContentType="application/vnd.openxmlformats-officedocument.customXmlProperties+xml"/>
  <Override PartName="/customXml/itemProps243.xml" ContentType="application/vnd.openxmlformats-officedocument.customXmlProperties+xml"/>
  <Override PartName="/customXml/itemProps244.xml" ContentType="application/vnd.openxmlformats-officedocument.customXmlProperties+xml"/>
  <Override PartName="/customXml/itemProps245.xml" ContentType="application/vnd.openxmlformats-officedocument.customXmlProperties+xml"/>
  <Override PartName="/customXml/itemProps246.xml" ContentType="application/vnd.openxmlformats-officedocument.customXmlProperties+xml"/>
  <Override PartName="/customXml/itemProps247.xml" ContentType="application/vnd.openxmlformats-officedocument.customXmlProperties+xml"/>
  <Override PartName="/customXml/itemProps248.xml" ContentType="application/vnd.openxmlformats-officedocument.customXmlProperties+xml"/>
  <Override PartName="/customXml/itemProps249.xml" ContentType="application/vnd.openxmlformats-officedocument.customXmlProperties+xml"/>
  <Override PartName="/customXml/itemProps250.xml" ContentType="application/vnd.openxmlformats-officedocument.customXmlProperties+xml"/>
  <Override PartName="/customXml/itemProps251.xml" ContentType="application/vnd.openxmlformats-officedocument.customXmlProperties+xml"/>
  <Override PartName="/customXml/itemProps252.xml" ContentType="application/vnd.openxmlformats-officedocument.customXmlProperties+xml"/>
  <Override PartName="/customXml/itemProps253.xml" ContentType="application/vnd.openxmlformats-officedocument.customXmlProperties+xml"/>
  <Override PartName="/customXml/itemProps254.xml" ContentType="application/vnd.openxmlformats-officedocument.customXmlProperties+xml"/>
  <Override PartName="/customXml/itemProps255.xml" ContentType="application/vnd.openxmlformats-officedocument.customXmlProperties+xml"/>
  <Override PartName="/customXml/itemProps256.xml" ContentType="application/vnd.openxmlformats-officedocument.customXmlProperties+xml"/>
  <Override PartName="/customXml/itemProps257.xml" ContentType="application/vnd.openxmlformats-officedocument.customXmlProperties+xml"/>
  <Override PartName="/customXml/itemProps258.xml" ContentType="application/vnd.openxmlformats-officedocument.customXmlProperties+xml"/>
  <Override PartName="/customXml/itemProps259.xml" ContentType="application/vnd.openxmlformats-officedocument.customXmlProperties+xml"/>
  <Override PartName="/customXml/itemProps260.xml" ContentType="application/vnd.openxmlformats-officedocument.customXmlProperties+xml"/>
  <Override PartName="/customXml/itemProps261.xml" ContentType="application/vnd.openxmlformats-officedocument.customXmlProperties+xml"/>
  <Override PartName="/customXml/itemProps262.xml" ContentType="application/vnd.openxmlformats-officedocument.customXmlProperties+xml"/>
  <Override PartName="/customXml/itemProps263.xml" ContentType="application/vnd.openxmlformats-officedocument.customXmlProperties+xml"/>
  <Override PartName="/customXml/itemProps264.xml" ContentType="application/vnd.openxmlformats-officedocument.customXmlProperties+xml"/>
  <Override PartName="/customXml/itemProps265.xml" ContentType="application/vnd.openxmlformats-officedocument.customXmlProperties+xml"/>
  <Override PartName="/customXml/itemProps266.xml" ContentType="application/vnd.openxmlformats-officedocument.customXmlProperties+xml"/>
  <Override PartName="/customXml/itemProps267.xml" ContentType="application/vnd.openxmlformats-officedocument.customXmlProperties+xml"/>
  <Override PartName="/customXml/itemProps268.xml" ContentType="application/vnd.openxmlformats-officedocument.customXmlProperties+xml"/>
  <Override PartName="/customXml/itemProps269.xml" ContentType="application/vnd.openxmlformats-officedocument.customXmlProperties+xml"/>
  <Override PartName="/customXml/itemProps270.xml" ContentType="application/vnd.openxmlformats-officedocument.customXmlProperties+xml"/>
  <Override PartName="/customXml/itemProps271.xml" ContentType="application/vnd.openxmlformats-officedocument.customXmlProperties+xml"/>
  <Override PartName="/customXml/itemProps272.xml" ContentType="application/vnd.openxmlformats-officedocument.customXmlProperties+xml"/>
  <Override PartName="/customXml/itemProps273.xml" ContentType="application/vnd.openxmlformats-officedocument.customXmlProperties+xml"/>
  <Override PartName="/customXml/itemProps274.xml" ContentType="application/vnd.openxmlformats-officedocument.customXmlProperties+xml"/>
  <Override PartName="/customXml/itemProps275.xml" ContentType="application/vnd.openxmlformats-officedocument.customXmlProperties+xml"/>
  <Override PartName="/customXml/itemProps276.xml" ContentType="application/vnd.openxmlformats-officedocument.customXmlProperties+xml"/>
  <Override PartName="/customXml/itemProps277.xml" ContentType="application/vnd.openxmlformats-officedocument.customXmlProperties+xml"/>
  <Override PartName="/customXml/itemProps278.xml" ContentType="application/vnd.openxmlformats-officedocument.customXmlProperties+xml"/>
  <Override PartName="/customXml/itemProps279.xml" ContentType="application/vnd.openxmlformats-officedocument.customXmlProperties+xml"/>
  <Override PartName="/customXml/itemProps280.xml" ContentType="application/vnd.openxmlformats-officedocument.customXmlProperties+xml"/>
  <Override PartName="/customXml/itemProps281.xml" ContentType="application/vnd.openxmlformats-officedocument.customXmlProperties+xml"/>
  <Override PartName="/customXml/itemProps282.xml" ContentType="application/vnd.openxmlformats-officedocument.customXmlProperties+xml"/>
  <Override PartName="/customXml/itemProps283.xml" ContentType="application/vnd.openxmlformats-officedocument.customXmlProperties+xml"/>
  <Override PartName="/customXml/itemProps284.xml" ContentType="application/vnd.openxmlformats-officedocument.customXmlProperties+xml"/>
  <Override PartName="/customXml/itemProps285.xml" ContentType="application/vnd.openxmlformats-officedocument.customXmlProperties+xml"/>
  <Override PartName="/customXml/itemProps286.xml" ContentType="application/vnd.openxmlformats-officedocument.customXmlProperties+xml"/>
  <Override PartName="/customXml/itemProps287.xml" ContentType="application/vnd.openxmlformats-officedocument.customXmlProperties+xml"/>
  <Override PartName="/customXml/itemProps288.xml" ContentType="application/vnd.openxmlformats-officedocument.customXmlProperties+xml"/>
  <Override PartName="/customXml/itemProps289.xml" ContentType="application/vnd.openxmlformats-officedocument.customXmlProperties+xml"/>
  <Override PartName="/customXml/itemProps290.xml" ContentType="application/vnd.openxmlformats-officedocument.customXmlProperties+xml"/>
  <Override PartName="/customXml/itemProps291.xml" ContentType="application/vnd.openxmlformats-officedocument.customXmlProperties+xml"/>
  <Override PartName="/customXml/itemProps292.xml" ContentType="application/vnd.openxmlformats-officedocument.customXmlProperties+xml"/>
  <Override PartName="/customXml/itemProps293.xml" ContentType="application/vnd.openxmlformats-officedocument.customXmlProperties+xml"/>
  <Override PartName="/customXml/itemProps294.xml" ContentType="application/vnd.openxmlformats-officedocument.customXmlProperties+xml"/>
  <Override PartName="/customXml/itemProps295.xml" ContentType="application/vnd.openxmlformats-officedocument.customXmlProperties+xml"/>
  <Override PartName="/customXml/itemProps296.xml" ContentType="application/vnd.openxmlformats-officedocument.customXmlProperties+xml"/>
  <Override PartName="/customXml/itemProps297.xml" ContentType="application/vnd.openxmlformats-officedocument.customXmlProperties+xml"/>
  <Override PartName="/customXml/itemProps298.xml" ContentType="application/vnd.openxmlformats-officedocument.customXmlProperties+xml"/>
  <Override PartName="/customXml/itemProps299.xml" ContentType="application/vnd.openxmlformats-officedocument.customXmlProperties+xml"/>
  <Override PartName="/customXml/itemProps300.xml" ContentType="application/vnd.openxmlformats-officedocument.customXmlProperties+xml"/>
  <Override PartName="/customXml/itemProps301.xml" ContentType="application/vnd.openxmlformats-officedocument.customXmlProperties+xml"/>
  <Override PartName="/customXml/itemProps302.xml" ContentType="application/vnd.openxmlformats-officedocument.customXmlProperties+xml"/>
  <Override PartName="/customXml/itemProps303.xml" ContentType="application/vnd.openxmlformats-officedocument.customXmlProperties+xml"/>
  <Override PartName="/customXml/itemProps304.xml" ContentType="application/vnd.openxmlformats-officedocument.customXmlProperties+xml"/>
  <Override PartName="/customXml/itemProps305.xml" ContentType="application/vnd.openxmlformats-officedocument.customXmlProperties+xml"/>
  <Override PartName="/customXml/itemProps306.xml" ContentType="application/vnd.openxmlformats-officedocument.customXmlProperties+xml"/>
  <Override PartName="/customXml/itemProps30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08"/>
  </p:sldMasterIdLst>
  <p:notesMasterIdLst>
    <p:notesMasterId r:id="rId323"/>
  </p:notesMasterIdLst>
  <p:handoutMasterIdLst>
    <p:handoutMasterId r:id="rId324"/>
  </p:handoutMasterIdLst>
  <p:sldIdLst>
    <p:sldId id="284" r:id="rId309"/>
    <p:sldId id="283" r:id="rId310"/>
    <p:sldId id="302" r:id="rId311"/>
    <p:sldId id="294" r:id="rId312"/>
    <p:sldId id="295" r:id="rId313"/>
    <p:sldId id="296" r:id="rId314"/>
    <p:sldId id="298" r:id="rId315"/>
    <p:sldId id="299" r:id="rId316"/>
    <p:sldId id="303" r:id="rId317"/>
    <p:sldId id="305" r:id="rId318"/>
    <p:sldId id="306" r:id="rId319"/>
    <p:sldId id="307" r:id="rId320"/>
    <p:sldId id="308" r:id="rId321"/>
    <p:sldId id="309" r:id="rId3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en, Greg" initials="AG" lastIdx="1" clrIdx="0">
    <p:extLst>
      <p:ext uri="{19B8F6BF-5375-455C-9EA6-DF929625EA0E}">
        <p15:presenceInfo xmlns:p15="http://schemas.microsoft.com/office/powerpoint/2012/main" userId="S-1-5-21-1339303556-449845944-1601390327-86932" providerId="AD"/>
      </p:ext>
    </p:extLst>
  </p:cmAuthor>
  <p:cmAuthor id="2" name="Vetter, Doreen" initials="VD" lastIdx="5" clrIdx="1">
    <p:extLst>
      <p:ext uri="{19B8F6BF-5375-455C-9EA6-DF929625EA0E}">
        <p15:presenceInfo xmlns:p15="http://schemas.microsoft.com/office/powerpoint/2012/main" userId="S-1-5-21-1339303556-449845944-1601390327-1615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C99FF"/>
    <a:srgbClr val="F5F1B9"/>
    <a:srgbClr val="F5E5B9"/>
    <a:srgbClr val="FBEDE5"/>
    <a:srgbClr val="F9F3D9"/>
    <a:srgbClr val="FCE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2" autoAdjust="0"/>
    <p:restoredTop sz="83659" autoAdjust="0"/>
  </p:normalViewPr>
  <p:slideViewPr>
    <p:cSldViewPr>
      <p:cViewPr varScale="1">
        <p:scale>
          <a:sx n="60" d="100"/>
          <a:sy n="60" d="100"/>
        </p:scale>
        <p:origin x="172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99" Type="http://schemas.openxmlformats.org/officeDocument/2006/relationships/customXml" Target="../customXml/item299.xml"/><Relationship Id="rId303" Type="http://schemas.openxmlformats.org/officeDocument/2006/relationships/customXml" Target="../customXml/item303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customXml" Target="../customXml/item159.xml"/><Relationship Id="rId324" Type="http://schemas.openxmlformats.org/officeDocument/2006/relationships/handoutMaster" Target="handoutMasters/handoutMaster1.xml"/><Relationship Id="rId170" Type="http://schemas.openxmlformats.org/officeDocument/2006/relationships/customXml" Target="../customXml/item170.xml"/><Relationship Id="rId191" Type="http://schemas.openxmlformats.org/officeDocument/2006/relationships/customXml" Target="../customXml/item191.xml"/><Relationship Id="rId205" Type="http://schemas.openxmlformats.org/officeDocument/2006/relationships/customXml" Target="../customXml/item205.xml"/><Relationship Id="rId226" Type="http://schemas.openxmlformats.org/officeDocument/2006/relationships/customXml" Target="../customXml/item226.xml"/><Relationship Id="rId247" Type="http://schemas.openxmlformats.org/officeDocument/2006/relationships/customXml" Target="../customXml/item247.xml"/><Relationship Id="rId107" Type="http://schemas.openxmlformats.org/officeDocument/2006/relationships/customXml" Target="../customXml/item107.xml"/><Relationship Id="rId268" Type="http://schemas.openxmlformats.org/officeDocument/2006/relationships/customXml" Target="../customXml/item268.xml"/><Relationship Id="rId289" Type="http://schemas.openxmlformats.org/officeDocument/2006/relationships/customXml" Target="../customXml/item289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customXml" Target="../customXml/item149.xml"/><Relationship Id="rId314" Type="http://schemas.openxmlformats.org/officeDocument/2006/relationships/slide" Target="slides/slide6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181" Type="http://schemas.openxmlformats.org/officeDocument/2006/relationships/customXml" Target="../customXml/item181.xml"/><Relationship Id="rId216" Type="http://schemas.openxmlformats.org/officeDocument/2006/relationships/customXml" Target="../customXml/item216.xml"/><Relationship Id="rId237" Type="http://schemas.openxmlformats.org/officeDocument/2006/relationships/customXml" Target="../customXml/item237.xml"/><Relationship Id="rId258" Type="http://schemas.openxmlformats.org/officeDocument/2006/relationships/customXml" Target="../customXml/item258.xml"/><Relationship Id="rId279" Type="http://schemas.openxmlformats.org/officeDocument/2006/relationships/customXml" Target="../customXml/item279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290" Type="http://schemas.openxmlformats.org/officeDocument/2006/relationships/customXml" Target="../customXml/item290.xml"/><Relationship Id="rId304" Type="http://schemas.openxmlformats.org/officeDocument/2006/relationships/customXml" Target="../customXml/item304.xml"/><Relationship Id="rId325" Type="http://schemas.openxmlformats.org/officeDocument/2006/relationships/commentAuthors" Target="commentAuthors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71" Type="http://schemas.openxmlformats.org/officeDocument/2006/relationships/customXml" Target="../customXml/item171.xml"/><Relationship Id="rId192" Type="http://schemas.openxmlformats.org/officeDocument/2006/relationships/customXml" Target="../customXml/item192.xml"/><Relationship Id="rId206" Type="http://schemas.openxmlformats.org/officeDocument/2006/relationships/customXml" Target="../customXml/item206.xml"/><Relationship Id="rId227" Type="http://schemas.openxmlformats.org/officeDocument/2006/relationships/customXml" Target="../customXml/item227.xml"/><Relationship Id="rId248" Type="http://schemas.openxmlformats.org/officeDocument/2006/relationships/customXml" Target="../customXml/item248.xml"/><Relationship Id="rId269" Type="http://schemas.openxmlformats.org/officeDocument/2006/relationships/customXml" Target="../customXml/item269.xml"/><Relationship Id="rId12" Type="http://schemas.openxmlformats.org/officeDocument/2006/relationships/customXml" Target="../customXml/item12.xml"/><Relationship Id="rId33" Type="http://schemas.openxmlformats.org/officeDocument/2006/relationships/customXml" Target="../customXml/item33.xml"/><Relationship Id="rId108" Type="http://schemas.openxmlformats.org/officeDocument/2006/relationships/customXml" Target="../customXml/item108.xml"/><Relationship Id="rId129" Type="http://schemas.openxmlformats.org/officeDocument/2006/relationships/customXml" Target="../customXml/item129.xml"/><Relationship Id="rId280" Type="http://schemas.openxmlformats.org/officeDocument/2006/relationships/customXml" Target="../customXml/item280.xml"/><Relationship Id="rId315" Type="http://schemas.openxmlformats.org/officeDocument/2006/relationships/slide" Target="slides/slide7.xml"/><Relationship Id="rId54" Type="http://schemas.openxmlformats.org/officeDocument/2006/relationships/customXml" Target="../customXml/item54.xml"/><Relationship Id="rId75" Type="http://schemas.openxmlformats.org/officeDocument/2006/relationships/customXml" Target="../customXml/item75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61" Type="http://schemas.openxmlformats.org/officeDocument/2006/relationships/customXml" Target="../customXml/item161.xml"/><Relationship Id="rId182" Type="http://schemas.openxmlformats.org/officeDocument/2006/relationships/customXml" Target="../customXml/item182.xml"/><Relationship Id="rId217" Type="http://schemas.openxmlformats.org/officeDocument/2006/relationships/customXml" Target="../customXml/item217.xml"/><Relationship Id="rId6" Type="http://schemas.openxmlformats.org/officeDocument/2006/relationships/customXml" Target="../customXml/item6.xml"/><Relationship Id="rId238" Type="http://schemas.openxmlformats.org/officeDocument/2006/relationships/customXml" Target="../customXml/item238.xml"/><Relationship Id="rId259" Type="http://schemas.openxmlformats.org/officeDocument/2006/relationships/customXml" Target="../customXml/item259.xml"/><Relationship Id="rId23" Type="http://schemas.openxmlformats.org/officeDocument/2006/relationships/customXml" Target="../customXml/item23.xml"/><Relationship Id="rId119" Type="http://schemas.openxmlformats.org/officeDocument/2006/relationships/customXml" Target="../customXml/item119.xml"/><Relationship Id="rId270" Type="http://schemas.openxmlformats.org/officeDocument/2006/relationships/customXml" Target="../customXml/item270.xml"/><Relationship Id="rId291" Type="http://schemas.openxmlformats.org/officeDocument/2006/relationships/customXml" Target="../customXml/item291.xml"/><Relationship Id="rId305" Type="http://schemas.openxmlformats.org/officeDocument/2006/relationships/customXml" Target="../customXml/item305.xml"/><Relationship Id="rId326" Type="http://schemas.openxmlformats.org/officeDocument/2006/relationships/presProps" Target="presProps.xml"/><Relationship Id="rId44" Type="http://schemas.openxmlformats.org/officeDocument/2006/relationships/customXml" Target="../customXml/item44.xml"/><Relationship Id="rId65" Type="http://schemas.openxmlformats.org/officeDocument/2006/relationships/customXml" Target="../customXml/item65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51" Type="http://schemas.openxmlformats.org/officeDocument/2006/relationships/customXml" Target="../customXml/item151.xml"/><Relationship Id="rId172" Type="http://schemas.openxmlformats.org/officeDocument/2006/relationships/customXml" Target="../customXml/item172.xml"/><Relationship Id="rId193" Type="http://schemas.openxmlformats.org/officeDocument/2006/relationships/customXml" Target="../customXml/item193.xml"/><Relationship Id="rId207" Type="http://schemas.openxmlformats.org/officeDocument/2006/relationships/customXml" Target="../customXml/item207.xml"/><Relationship Id="rId228" Type="http://schemas.openxmlformats.org/officeDocument/2006/relationships/customXml" Target="../customXml/item228.xml"/><Relationship Id="rId249" Type="http://schemas.openxmlformats.org/officeDocument/2006/relationships/customXml" Target="../customXml/item249.xml"/><Relationship Id="rId13" Type="http://schemas.openxmlformats.org/officeDocument/2006/relationships/customXml" Target="../customXml/item13.xml"/><Relationship Id="rId109" Type="http://schemas.openxmlformats.org/officeDocument/2006/relationships/customXml" Target="../customXml/item109.xml"/><Relationship Id="rId260" Type="http://schemas.openxmlformats.org/officeDocument/2006/relationships/customXml" Target="../customXml/item260.xml"/><Relationship Id="rId281" Type="http://schemas.openxmlformats.org/officeDocument/2006/relationships/customXml" Target="../customXml/item281.xml"/><Relationship Id="rId316" Type="http://schemas.openxmlformats.org/officeDocument/2006/relationships/slide" Target="slides/slide8.xml"/><Relationship Id="rId34" Type="http://schemas.openxmlformats.org/officeDocument/2006/relationships/customXml" Target="../customXml/item34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20" Type="http://schemas.openxmlformats.org/officeDocument/2006/relationships/customXml" Target="../customXml/item120.xml"/><Relationship Id="rId141" Type="http://schemas.openxmlformats.org/officeDocument/2006/relationships/customXml" Target="../customXml/item141.xml"/><Relationship Id="rId7" Type="http://schemas.openxmlformats.org/officeDocument/2006/relationships/customXml" Target="../customXml/item7.xml"/><Relationship Id="rId162" Type="http://schemas.openxmlformats.org/officeDocument/2006/relationships/customXml" Target="../customXml/item162.xml"/><Relationship Id="rId183" Type="http://schemas.openxmlformats.org/officeDocument/2006/relationships/customXml" Target="../customXml/item183.xml"/><Relationship Id="rId218" Type="http://schemas.openxmlformats.org/officeDocument/2006/relationships/customXml" Target="../customXml/item218.xml"/><Relationship Id="rId239" Type="http://schemas.openxmlformats.org/officeDocument/2006/relationships/customXml" Target="../customXml/item239.xml"/><Relationship Id="rId250" Type="http://schemas.openxmlformats.org/officeDocument/2006/relationships/customXml" Target="../customXml/item250.xml"/><Relationship Id="rId271" Type="http://schemas.openxmlformats.org/officeDocument/2006/relationships/customXml" Target="../customXml/item271.xml"/><Relationship Id="rId292" Type="http://schemas.openxmlformats.org/officeDocument/2006/relationships/customXml" Target="../customXml/item292.xml"/><Relationship Id="rId306" Type="http://schemas.openxmlformats.org/officeDocument/2006/relationships/customXml" Target="../customXml/item306.xml"/><Relationship Id="rId24" Type="http://schemas.openxmlformats.org/officeDocument/2006/relationships/customXml" Target="../customXml/item24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31" Type="http://schemas.openxmlformats.org/officeDocument/2006/relationships/customXml" Target="../customXml/item131.xml"/><Relationship Id="rId327" Type="http://schemas.openxmlformats.org/officeDocument/2006/relationships/viewProps" Target="viewProps.xml"/><Relationship Id="rId152" Type="http://schemas.openxmlformats.org/officeDocument/2006/relationships/customXml" Target="../customXml/item152.xml"/><Relationship Id="rId173" Type="http://schemas.openxmlformats.org/officeDocument/2006/relationships/customXml" Target="../customXml/item173.xml"/><Relationship Id="rId194" Type="http://schemas.openxmlformats.org/officeDocument/2006/relationships/customXml" Target="../customXml/item194.xml"/><Relationship Id="rId208" Type="http://schemas.openxmlformats.org/officeDocument/2006/relationships/customXml" Target="../customXml/item208.xml"/><Relationship Id="rId229" Type="http://schemas.openxmlformats.org/officeDocument/2006/relationships/customXml" Target="../customXml/item229.xml"/><Relationship Id="rId240" Type="http://schemas.openxmlformats.org/officeDocument/2006/relationships/customXml" Target="../customXml/item240.xml"/><Relationship Id="rId261" Type="http://schemas.openxmlformats.org/officeDocument/2006/relationships/customXml" Target="../customXml/item261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customXml" Target="../customXml/item168.xml"/><Relationship Id="rId282" Type="http://schemas.openxmlformats.org/officeDocument/2006/relationships/customXml" Target="../customXml/item282.xml"/><Relationship Id="rId312" Type="http://schemas.openxmlformats.org/officeDocument/2006/relationships/slide" Target="slides/slide4.xml"/><Relationship Id="rId317" Type="http://schemas.openxmlformats.org/officeDocument/2006/relationships/slide" Target="slides/slide9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customXml" Target="../customXml/item163.xml"/><Relationship Id="rId184" Type="http://schemas.openxmlformats.org/officeDocument/2006/relationships/customXml" Target="../customXml/item184.xml"/><Relationship Id="rId189" Type="http://schemas.openxmlformats.org/officeDocument/2006/relationships/customXml" Target="../customXml/item189.xml"/><Relationship Id="rId219" Type="http://schemas.openxmlformats.org/officeDocument/2006/relationships/customXml" Target="../customXml/item219.xml"/><Relationship Id="rId3" Type="http://schemas.openxmlformats.org/officeDocument/2006/relationships/customXml" Target="../customXml/item3.xml"/><Relationship Id="rId214" Type="http://schemas.openxmlformats.org/officeDocument/2006/relationships/customXml" Target="../customXml/item214.xml"/><Relationship Id="rId230" Type="http://schemas.openxmlformats.org/officeDocument/2006/relationships/customXml" Target="../customXml/item230.xml"/><Relationship Id="rId235" Type="http://schemas.openxmlformats.org/officeDocument/2006/relationships/customXml" Target="../customXml/item235.xml"/><Relationship Id="rId251" Type="http://schemas.openxmlformats.org/officeDocument/2006/relationships/customXml" Target="../customXml/item251.xml"/><Relationship Id="rId256" Type="http://schemas.openxmlformats.org/officeDocument/2006/relationships/customXml" Target="../customXml/item256.xml"/><Relationship Id="rId277" Type="http://schemas.openxmlformats.org/officeDocument/2006/relationships/customXml" Target="../customXml/item277.xml"/><Relationship Id="rId298" Type="http://schemas.openxmlformats.org/officeDocument/2006/relationships/customXml" Target="../customXml/item298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272" Type="http://schemas.openxmlformats.org/officeDocument/2006/relationships/customXml" Target="../customXml/item272.xml"/><Relationship Id="rId293" Type="http://schemas.openxmlformats.org/officeDocument/2006/relationships/customXml" Target="../customXml/item293.xml"/><Relationship Id="rId302" Type="http://schemas.openxmlformats.org/officeDocument/2006/relationships/customXml" Target="../customXml/item302.xml"/><Relationship Id="rId307" Type="http://schemas.openxmlformats.org/officeDocument/2006/relationships/customXml" Target="../customXml/item307.xml"/><Relationship Id="rId323" Type="http://schemas.openxmlformats.org/officeDocument/2006/relationships/notesMaster" Target="notesMasters/notesMaster1.xml"/><Relationship Id="rId328" Type="http://schemas.openxmlformats.org/officeDocument/2006/relationships/theme" Target="theme/theme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customXml" Target="../customXml/item153.xml"/><Relationship Id="rId174" Type="http://schemas.openxmlformats.org/officeDocument/2006/relationships/customXml" Target="../customXml/item174.xml"/><Relationship Id="rId179" Type="http://schemas.openxmlformats.org/officeDocument/2006/relationships/customXml" Target="../customXml/item179.xml"/><Relationship Id="rId195" Type="http://schemas.openxmlformats.org/officeDocument/2006/relationships/customXml" Target="../customXml/item195.xml"/><Relationship Id="rId209" Type="http://schemas.openxmlformats.org/officeDocument/2006/relationships/customXml" Target="../customXml/item209.xml"/><Relationship Id="rId190" Type="http://schemas.openxmlformats.org/officeDocument/2006/relationships/customXml" Target="../customXml/item190.xml"/><Relationship Id="rId204" Type="http://schemas.openxmlformats.org/officeDocument/2006/relationships/customXml" Target="../customXml/item204.xml"/><Relationship Id="rId220" Type="http://schemas.openxmlformats.org/officeDocument/2006/relationships/customXml" Target="../customXml/item220.xml"/><Relationship Id="rId225" Type="http://schemas.openxmlformats.org/officeDocument/2006/relationships/customXml" Target="../customXml/item225.xml"/><Relationship Id="rId241" Type="http://schemas.openxmlformats.org/officeDocument/2006/relationships/customXml" Target="../customXml/item241.xml"/><Relationship Id="rId246" Type="http://schemas.openxmlformats.org/officeDocument/2006/relationships/customXml" Target="../customXml/item246.xml"/><Relationship Id="rId267" Type="http://schemas.openxmlformats.org/officeDocument/2006/relationships/customXml" Target="../customXml/item267.xml"/><Relationship Id="rId288" Type="http://schemas.openxmlformats.org/officeDocument/2006/relationships/customXml" Target="../customXml/item288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262" Type="http://schemas.openxmlformats.org/officeDocument/2006/relationships/customXml" Target="../customXml/item262.xml"/><Relationship Id="rId283" Type="http://schemas.openxmlformats.org/officeDocument/2006/relationships/customXml" Target="../customXml/item283.xml"/><Relationship Id="rId313" Type="http://schemas.openxmlformats.org/officeDocument/2006/relationships/slide" Target="slides/slide5.xml"/><Relationship Id="rId318" Type="http://schemas.openxmlformats.org/officeDocument/2006/relationships/slide" Target="slides/slide10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customXml" Target="../customXml/item164.xml"/><Relationship Id="rId169" Type="http://schemas.openxmlformats.org/officeDocument/2006/relationships/customXml" Target="../customXml/item169.xml"/><Relationship Id="rId185" Type="http://schemas.openxmlformats.org/officeDocument/2006/relationships/customXml" Target="../customXml/item185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80" Type="http://schemas.openxmlformats.org/officeDocument/2006/relationships/customXml" Target="../customXml/item180.xml"/><Relationship Id="rId210" Type="http://schemas.openxmlformats.org/officeDocument/2006/relationships/customXml" Target="../customXml/item210.xml"/><Relationship Id="rId215" Type="http://schemas.openxmlformats.org/officeDocument/2006/relationships/customXml" Target="../customXml/item215.xml"/><Relationship Id="rId236" Type="http://schemas.openxmlformats.org/officeDocument/2006/relationships/customXml" Target="../customXml/item236.xml"/><Relationship Id="rId257" Type="http://schemas.openxmlformats.org/officeDocument/2006/relationships/customXml" Target="../customXml/item257.xml"/><Relationship Id="rId278" Type="http://schemas.openxmlformats.org/officeDocument/2006/relationships/customXml" Target="../customXml/item278.xml"/><Relationship Id="rId26" Type="http://schemas.openxmlformats.org/officeDocument/2006/relationships/customXml" Target="../customXml/item26.xml"/><Relationship Id="rId231" Type="http://schemas.openxmlformats.org/officeDocument/2006/relationships/customXml" Target="../customXml/item231.xml"/><Relationship Id="rId252" Type="http://schemas.openxmlformats.org/officeDocument/2006/relationships/customXml" Target="../customXml/item252.xml"/><Relationship Id="rId273" Type="http://schemas.openxmlformats.org/officeDocument/2006/relationships/customXml" Target="../customXml/item273.xml"/><Relationship Id="rId294" Type="http://schemas.openxmlformats.org/officeDocument/2006/relationships/customXml" Target="../customXml/item294.xml"/><Relationship Id="rId308" Type="http://schemas.openxmlformats.org/officeDocument/2006/relationships/slideMaster" Target="slideMasters/slideMaster1.xml"/><Relationship Id="rId329" Type="http://schemas.openxmlformats.org/officeDocument/2006/relationships/tableStyles" Target="tableStyles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customXml" Target="../customXml/item154.xml"/><Relationship Id="rId175" Type="http://schemas.openxmlformats.org/officeDocument/2006/relationships/customXml" Target="../customXml/item175.xml"/><Relationship Id="rId196" Type="http://schemas.openxmlformats.org/officeDocument/2006/relationships/customXml" Target="../customXml/item196.xml"/><Relationship Id="rId200" Type="http://schemas.openxmlformats.org/officeDocument/2006/relationships/customXml" Target="../customXml/item200.xml"/><Relationship Id="rId16" Type="http://schemas.openxmlformats.org/officeDocument/2006/relationships/customXml" Target="../customXml/item16.xml"/><Relationship Id="rId221" Type="http://schemas.openxmlformats.org/officeDocument/2006/relationships/customXml" Target="../customXml/item221.xml"/><Relationship Id="rId242" Type="http://schemas.openxmlformats.org/officeDocument/2006/relationships/customXml" Target="../customXml/item242.xml"/><Relationship Id="rId263" Type="http://schemas.openxmlformats.org/officeDocument/2006/relationships/customXml" Target="../customXml/item263.xml"/><Relationship Id="rId284" Type="http://schemas.openxmlformats.org/officeDocument/2006/relationships/customXml" Target="../customXml/item284.xml"/><Relationship Id="rId319" Type="http://schemas.openxmlformats.org/officeDocument/2006/relationships/slide" Target="slides/slide11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65" Type="http://schemas.openxmlformats.org/officeDocument/2006/relationships/customXml" Target="../customXml/item165.xml"/><Relationship Id="rId186" Type="http://schemas.openxmlformats.org/officeDocument/2006/relationships/customXml" Target="../customXml/item186.xml"/><Relationship Id="rId211" Type="http://schemas.openxmlformats.org/officeDocument/2006/relationships/customXml" Target="../customXml/item211.xml"/><Relationship Id="rId232" Type="http://schemas.openxmlformats.org/officeDocument/2006/relationships/customXml" Target="../customXml/item232.xml"/><Relationship Id="rId253" Type="http://schemas.openxmlformats.org/officeDocument/2006/relationships/customXml" Target="../customXml/item253.xml"/><Relationship Id="rId274" Type="http://schemas.openxmlformats.org/officeDocument/2006/relationships/customXml" Target="../customXml/item274.xml"/><Relationship Id="rId295" Type="http://schemas.openxmlformats.org/officeDocument/2006/relationships/customXml" Target="../customXml/item295.xml"/><Relationship Id="rId309" Type="http://schemas.openxmlformats.org/officeDocument/2006/relationships/slide" Target="slides/slide1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320" Type="http://schemas.openxmlformats.org/officeDocument/2006/relationships/slide" Target="slides/slide12.xml"/><Relationship Id="rId80" Type="http://schemas.openxmlformats.org/officeDocument/2006/relationships/customXml" Target="../customXml/item80.xml"/><Relationship Id="rId155" Type="http://schemas.openxmlformats.org/officeDocument/2006/relationships/customXml" Target="../customXml/item155.xml"/><Relationship Id="rId176" Type="http://schemas.openxmlformats.org/officeDocument/2006/relationships/customXml" Target="../customXml/item176.xml"/><Relationship Id="rId197" Type="http://schemas.openxmlformats.org/officeDocument/2006/relationships/customXml" Target="../customXml/item197.xml"/><Relationship Id="rId201" Type="http://schemas.openxmlformats.org/officeDocument/2006/relationships/customXml" Target="../customXml/item201.xml"/><Relationship Id="rId222" Type="http://schemas.openxmlformats.org/officeDocument/2006/relationships/customXml" Target="../customXml/item222.xml"/><Relationship Id="rId243" Type="http://schemas.openxmlformats.org/officeDocument/2006/relationships/customXml" Target="../customXml/item243.xml"/><Relationship Id="rId264" Type="http://schemas.openxmlformats.org/officeDocument/2006/relationships/customXml" Target="../customXml/item264.xml"/><Relationship Id="rId285" Type="http://schemas.openxmlformats.org/officeDocument/2006/relationships/customXml" Target="../customXml/item285.xml"/><Relationship Id="rId17" Type="http://schemas.openxmlformats.org/officeDocument/2006/relationships/customXml" Target="../customXml/item17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24" Type="http://schemas.openxmlformats.org/officeDocument/2006/relationships/customXml" Target="../customXml/item124.xml"/><Relationship Id="rId310" Type="http://schemas.openxmlformats.org/officeDocument/2006/relationships/slide" Target="slides/slide2.xml"/><Relationship Id="rId70" Type="http://schemas.openxmlformats.org/officeDocument/2006/relationships/customXml" Target="../customXml/item70.xml"/><Relationship Id="rId91" Type="http://schemas.openxmlformats.org/officeDocument/2006/relationships/customXml" Target="../customXml/item91.xml"/><Relationship Id="rId145" Type="http://schemas.openxmlformats.org/officeDocument/2006/relationships/customXml" Target="../customXml/item145.xml"/><Relationship Id="rId166" Type="http://schemas.openxmlformats.org/officeDocument/2006/relationships/customXml" Target="../customXml/item166.xml"/><Relationship Id="rId187" Type="http://schemas.openxmlformats.org/officeDocument/2006/relationships/customXml" Target="../customXml/item187.xml"/><Relationship Id="rId1" Type="http://schemas.openxmlformats.org/officeDocument/2006/relationships/customXml" Target="../customXml/item1.xml"/><Relationship Id="rId212" Type="http://schemas.openxmlformats.org/officeDocument/2006/relationships/customXml" Target="../customXml/item212.xml"/><Relationship Id="rId233" Type="http://schemas.openxmlformats.org/officeDocument/2006/relationships/customXml" Target="../customXml/item233.xml"/><Relationship Id="rId254" Type="http://schemas.openxmlformats.org/officeDocument/2006/relationships/customXml" Target="../customXml/item254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275" Type="http://schemas.openxmlformats.org/officeDocument/2006/relationships/customXml" Target="../customXml/item275.xml"/><Relationship Id="rId296" Type="http://schemas.openxmlformats.org/officeDocument/2006/relationships/customXml" Target="../customXml/item296.xml"/><Relationship Id="rId300" Type="http://schemas.openxmlformats.org/officeDocument/2006/relationships/customXml" Target="../customXml/item300.xml"/><Relationship Id="rId60" Type="http://schemas.openxmlformats.org/officeDocument/2006/relationships/customXml" Target="../customXml/item60.xml"/><Relationship Id="rId81" Type="http://schemas.openxmlformats.org/officeDocument/2006/relationships/customXml" Target="../customXml/item81.xml"/><Relationship Id="rId135" Type="http://schemas.openxmlformats.org/officeDocument/2006/relationships/customXml" Target="../customXml/item135.xml"/><Relationship Id="rId156" Type="http://schemas.openxmlformats.org/officeDocument/2006/relationships/customXml" Target="../customXml/item156.xml"/><Relationship Id="rId177" Type="http://schemas.openxmlformats.org/officeDocument/2006/relationships/customXml" Target="../customXml/item177.xml"/><Relationship Id="rId198" Type="http://schemas.openxmlformats.org/officeDocument/2006/relationships/customXml" Target="../customXml/item198.xml"/><Relationship Id="rId321" Type="http://schemas.openxmlformats.org/officeDocument/2006/relationships/slide" Target="slides/slide13.xml"/><Relationship Id="rId202" Type="http://schemas.openxmlformats.org/officeDocument/2006/relationships/customXml" Target="../customXml/item202.xml"/><Relationship Id="rId223" Type="http://schemas.openxmlformats.org/officeDocument/2006/relationships/customXml" Target="../customXml/item223.xml"/><Relationship Id="rId244" Type="http://schemas.openxmlformats.org/officeDocument/2006/relationships/customXml" Target="../customXml/item244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265" Type="http://schemas.openxmlformats.org/officeDocument/2006/relationships/customXml" Target="../customXml/item265.xml"/><Relationship Id="rId286" Type="http://schemas.openxmlformats.org/officeDocument/2006/relationships/customXml" Target="../customXml/item286.xml"/><Relationship Id="rId50" Type="http://schemas.openxmlformats.org/officeDocument/2006/relationships/customXml" Target="../customXml/item50.xml"/><Relationship Id="rId104" Type="http://schemas.openxmlformats.org/officeDocument/2006/relationships/customXml" Target="../customXml/item104.xml"/><Relationship Id="rId125" Type="http://schemas.openxmlformats.org/officeDocument/2006/relationships/customXml" Target="../customXml/item125.xml"/><Relationship Id="rId146" Type="http://schemas.openxmlformats.org/officeDocument/2006/relationships/customXml" Target="../customXml/item146.xml"/><Relationship Id="rId167" Type="http://schemas.openxmlformats.org/officeDocument/2006/relationships/customXml" Target="../customXml/item167.xml"/><Relationship Id="rId188" Type="http://schemas.openxmlformats.org/officeDocument/2006/relationships/customXml" Target="../customXml/item188.xml"/><Relationship Id="rId311" Type="http://schemas.openxmlformats.org/officeDocument/2006/relationships/slide" Target="slides/slide3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13" Type="http://schemas.openxmlformats.org/officeDocument/2006/relationships/customXml" Target="../customXml/item213.xml"/><Relationship Id="rId234" Type="http://schemas.openxmlformats.org/officeDocument/2006/relationships/customXml" Target="../customXml/item234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55" Type="http://schemas.openxmlformats.org/officeDocument/2006/relationships/customXml" Target="../customXml/item255.xml"/><Relationship Id="rId276" Type="http://schemas.openxmlformats.org/officeDocument/2006/relationships/customXml" Target="../customXml/item276.xml"/><Relationship Id="rId297" Type="http://schemas.openxmlformats.org/officeDocument/2006/relationships/customXml" Target="../customXml/item297.xml"/><Relationship Id="rId40" Type="http://schemas.openxmlformats.org/officeDocument/2006/relationships/customXml" Target="../customXml/item40.xml"/><Relationship Id="rId115" Type="http://schemas.openxmlformats.org/officeDocument/2006/relationships/customXml" Target="../customXml/item115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customXml" Target="../customXml/item178.xml"/><Relationship Id="rId301" Type="http://schemas.openxmlformats.org/officeDocument/2006/relationships/customXml" Target="../customXml/item301.xml"/><Relationship Id="rId322" Type="http://schemas.openxmlformats.org/officeDocument/2006/relationships/slide" Target="slides/slide14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99" Type="http://schemas.openxmlformats.org/officeDocument/2006/relationships/customXml" Target="../customXml/item199.xml"/><Relationship Id="rId203" Type="http://schemas.openxmlformats.org/officeDocument/2006/relationships/customXml" Target="../customXml/item203.xml"/><Relationship Id="rId19" Type="http://schemas.openxmlformats.org/officeDocument/2006/relationships/customXml" Target="../customXml/item19.xml"/><Relationship Id="rId224" Type="http://schemas.openxmlformats.org/officeDocument/2006/relationships/customXml" Target="../customXml/item224.xml"/><Relationship Id="rId245" Type="http://schemas.openxmlformats.org/officeDocument/2006/relationships/customXml" Target="../customXml/item245.xml"/><Relationship Id="rId266" Type="http://schemas.openxmlformats.org/officeDocument/2006/relationships/customXml" Target="../customXml/item266.xml"/><Relationship Id="rId287" Type="http://schemas.openxmlformats.org/officeDocument/2006/relationships/customXml" Target="../customXml/item28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11453-BAB5-4617-AD17-A5F014D25AC1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F9B2D-9647-44EE-909A-0971AF0AF5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8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D23BF-EEAB-4B04-BA27-55835FB87592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BF300-E08A-456E-8F5B-DEBDA76C7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9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BF300-E08A-456E-8F5B-DEBDA76C76C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39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BF300-E08A-456E-8F5B-DEBDA76C76C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55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BF300-E08A-456E-8F5B-DEBDA76C76C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55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BF300-E08A-456E-8F5B-DEBDA76C76C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55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BF300-E08A-456E-8F5B-DEBDA76C76C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55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BF300-E08A-456E-8F5B-DEBDA76C76C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55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BF300-E08A-456E-8F5B-DEBDA76C76C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55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BF300-E08A-456E-8F5B-DEBDA76C76C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55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BF300-E08A-456E-8F5B-DEBDA76C76C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55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BF300-E08A-456E-8F5B-DEBDA76C76C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55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BF300-E08A-456E-8F5B-DEBDA76C76C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55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BF300-E08A-456E-8F5B-DEBDA76C76C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55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BF300-E08A-456E-8F5B-DEBDA76C76C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55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BF300-E08A-456E-8F5B-DEBDA76C76C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55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1FC9E-C146-4449-BBBC-1480F4C5307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65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C7D5C-4F77-44D6-8DCD-4003EB19E1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7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5"/>
            <a:ext cx="2057400" cy="5368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5"/>
            <a:ext cx="6019800" cy="5368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9A7E4-13DD-4042-9B01-D9C486D1FA3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90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3"/>
          <p:cNvSpPr>
            <a:spLocks noChangeArrowheads="1"/>
          </p:cNvSpPr>
          <p:nvPr/>
        </p:nvSpPr>
        <p:spPr bwMode="auto">
          <a:xfrm>
            <a:off x="371475" y="1550988"/>
            <a:ext cx="8401050" cy="5170487"/>
          </a:xfrm>
          <a:prstGeom prst="roundRect">
            <a:avLst>
              <a:gd name="adj" fmla="val 2972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hape 14"/>
          <p:cNvSpPr/>
          <p:nvPr/>
        </p:nvSpPr>
        <p:spPr>
          <a:xfrm rot="10800000" flipH="1">
            <a:off x="371475" y="2"/>
            <a:ext cx="8401050" cy="1400175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/>
          <a:lstStyle/>
          <a:p>
            <a:pPr eaLnBrk="0" fontAlgn="base" hangingPunct="0">
              <a:spcAft>
                <a:spcPct val="0"/>
              </a:spcAft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/>
          <a:lstStyle>
            <a:lvl1pPr rtl="0">
              <a:spcBef>
                <a:spcPts val="0"/>
              </a:spcBef>
              <a:defRPr>
                <a:solidFill>
                  <a:schemeClr val="dk2"/>
                </a:solidFill>
              </a:defRPr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131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7354B-F943-4B71-B9FB-ADE2C1A8F7B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14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13B4D-6D73-45A7-BD0D-40A98C48DDB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99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6"/>
            <a:ext cx="4038600" cy="414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6"/>
            <a:ext cx="4038600" cy="414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4BCE9-A2E0-41FB-B2CD-A8249B246A0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4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B11EB-4092-427F-92AF-2E0959E91BA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98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576D0-A811-417A-944C-2B1F489FCF5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3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B8FD2-C26F-4BAC-85C4-4783C2C79D4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0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6CBB4-EDEC-4E35-9514-0F704F8551C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94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EDB4C-4CE1-48D4-9CB7-4722AA36485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2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2"/>
            <a:ext cx="82296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09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9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9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EC2662-F3A9-4FDD-A0FB-A5BE21A3ADD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8382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3" name="Picture 9" descr="states"/>
          <p:cNvPicPr>
            <a:picLocks noChangeAspect="1" noChangeArrowheads="1"/>
          </p:cNvPicPr>
          <p:nvPr userDrawn="1"/>
        </p:nvPicPr>
        <p:blipFill>
          <a:blip r:embed="rId14" cstate="print">
            <a:lum bright="78000" contrast="-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" t="4234" r="51996" b="18469"/>
          <a:stretch>
            <a:fillRect/>
          </a:stretch>
        </p:blipFill>
        <p:spPr bwMode="auto">
          <a:xfrm>
            <a:off x="4572000" y="762000"/>
            <a:ext cx="457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66FF">
                  <a:alpha val="75000"/>
                </a:srgbClr>
              </a:gs>
              <a:gs pos="100000">
                <a:srgbClr val="C0C0C0">
                  <a:alpha val="5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035" name="Picture 9" descr="Cbplogocnotext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76215"/>
            <a:ext cx="6858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54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8338" indent="-3238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0763" indent="-3492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8263" indent="-3143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79575" indent="-3381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09" indent="-33971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498" indent="-33971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686" indent="-33971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875" indent="-33971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685799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/>
            <a:endParaRPr lang="en-US" sz="4800" b="1" kern="0" dirty="0">
              <a:latin typeface="+mn-lt"/>
            </a:endParaRPr>
          </a:p>
          <a:p>
            <a:pPr algn="ctr"/>
            <a:endParaRPr lang="en-US" sz="4800" b="1" kern="0" dirty="0">
              <a:latin typeface="+mn-lt"/>
            </a:endParaRPr>
          </a:p>
          <a:p>
            <a:pPr algn="ctr"/>
            <a:endParaRPr lang="en-US" sz="4800" b="1" kern="0" dirty="0">
              <a:latin typeface="+mn-lt"/>
            </a:endParaRPr>
          </a:p>
          <a:p>
            <a:pPr algn="ctr"/>
            <a:r>
              <a:rPr lang="en-US" sz="4400" b="1" kern="0" dirty="0">
                <a:latin typeface="Calibri" pitchFamily="34" charset="0"/>
              </a:rPr>
              <a:t>CBP Biennial Strategy Review System:</a:t>
            </a:r>
          </a:p>
          <a:p>
            <a:pPr algn="ctr"/>
            <a:r>
              <a:rPr lang="en-US" sz="4400" b="1" kern="0" dirty="0">
                <a:latin typeface="Calibri" pitchFamily="34" charset="0"/>
              </a:rPr>
              <a:t>Update</a:t>
            </a:r>
            <a:br>
              <a:rPr lang="en-US" sz="4800" b="1" kern="0" dirty="0">
                <a:latin typeface="+mn-lt"/>
              </a:rPr>
            </a:br>
            <a:br>
              <a:rPr lang="en-US" sz="4800" b="1" kern="0" dirty="0">
                <a:latin typeface="+mn-lt"/>
              </a:rPr>
            </a:br>
            <a:r>
              <a:rPr lang="en-US" sz="2800" kern="0" dirty="0">
                <a:latin typeface="Calibri" pitchFamily="34" charset="0"/>
              </a:rPr>
              <a:t>Enhance Partnering, Leadership and Management</a:t>
            </a:r>
          </a:p>
          <a:p>
            <a:pPr algn="ctr"/>
            <a:r>
              <a:rPr lang="en-US" sz="2800" kern="0" dirty="0">
                <a:latin typeface="Calibri" pitchFamily="34" charset="0"/>
              </a:rPr>
              <a:t>Goal Implementation Team Meeting</a:t>
            </a:r>
          </a:p>
          <a:p>
            <a:pPr algn="ctr"/>
            <a:r>
              <a:rPr lang="en-US" sz="2800" kern="0" dirty="0">
                <a:latin typeface="Calibri" pitchFamily="34" charset="0"/>
              </a:rPr>
              <a:t>October 10-11, 2017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B8FD2-C26F-4BAC-85C4-4783C2C79D4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321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96176" y="845571"/>
            <a:ext cx="7886700" cy="90702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n-US" sz="3200" b="1" i="1" u="sng" kern="0" dirty="0">
                <a:latin typeface="Calibri" pitchFamily="34" charset="0"/>
              </a:rPr>
              <a:t>What has happened so far?:</a:t>
            </a:r>
          </a:p>
          <a:p>
            <a:pPr lvl="1"/>
            <a:r>
              <a:rPr lang="en-US" sz="2400" b="1" i="1" kern="0" dirty="0">
                <a:latin typeface="Calibri" pitchFamily="34" charset="0"/>
              </a:rPr>
              <a:t>Outcome-specific Recommendations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kern="0" dirty="0">
                <a:solidFill>
                  <a:srgbClr val="000099"/>
                </a:solidFill>
                <a:latin typeface="+mj-lt"/>
              </a:rPr>
              <a:t>Biennial Strategy Review System</a:t>
            </a:r>
            <a:endParaRPr lang="en-US" sz="42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B8FD2-C26F-4BAC-85C4-4783C2C79D4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6019800"/>
            <a:ext cx="3352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3886200"/>
            <a:ext cx="1600200" cy="92333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Brook Trout</a:t>
            </a:r>
          </a:p>
          <a:p>
            <a:pPr algn="ctr"/>
            <a:endParaRPr lang="en-US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5000" y="3886200"/>
            <a:ext cx="3502152" cy="923330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Technical assistance is required to better collaborate and make more efficient use of monitoring data.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6400" y="3886200"/>
            <a:ext cx="3502152" cy="923330"/>
          </a:xfrm>
          <a:prstGeom prst="rect">
            <a:avLst/>
          </a:prstGeom>
          <a:solidFill>
            <a:srgbClr val="00B050">
              <a:alpha val="25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MB directed STAR to evaluate better methods to improve collaborative monitoring efforts.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" y="2286000"/>
            <a:ext cx="1600200" cy="147732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Stream Health</a:t>
            </a:r>
          </a:p>
          <a:p>
            <a:pPr algn="ctr"/>
            <a:endParaRPr lang="en-US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5000" y="2286000"/>
            <a:ext cx="3505200" cy="1477328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Workgroup is in need of new co-chairs.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Funding is needed to analyze data necessary to establish baseline.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86400" y="2286000"/>
            <a:ext cx="3502152" cy="1477328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New co-chairs were named at Sept 21 MB meeting.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$18,000 was set aside to meet analysis need.</a:t>
            </a:r>
          </a:p>
          <a:p>
            <a:pPr marL="342900" indent="-342900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" y="1752600"/>
            <a:ext cx="1600200" cy="369332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Outcome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05000" y="1752600"/>
            <a:ext cx="3505200" cy="369332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Recommendation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86400" y="1752600"/>
            <a:ext cx="3502152" cy="369332"/>
          </a:xfrm>
          <a:prstGeom prst="rect">
            <a:avLst/>
          </a:prstGeom>
          <a:solidFill>
            <a:schemeClr val="tx1">
              <a:alpha val="2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Action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2400" y="4953000"/>
            <a:ext cx="1600200" cy="175432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Fish Passage</a:t>
            </a:r>
          </a:p>
          <a:p>
            <a:pPr algn="ctr"/>
            <a:endParaRPr lang="en-US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05000" y="4953000"/>
            <a:ext cx="3502152" cy="1754326"/>
          </a:xfrm>
          <a:prstGeom prst="rect">
            <a:avLst/>
          </a:prstGeom>
          <a:solidFill>
            <a:srgbClr val="0070C0">
              <a:alpha val="50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Assistance in creating incentive programs for dam removal.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Assistance in including ecological considerations (in addition to public safety) in dam removal prioritization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86400" y="4953000"/>
            <a:ext cx="3502152" cy="1754326"/>
          </a:xfrm>
          <a:prstGeom prst="rect">
            <a:avLst/>
          </a:prstGeom>
          <a:solidFill>
            <a:srgbClr val="0070C0">
              <a:alpha val="25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MB recommended that Fish Passage workgroup work with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Ches.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Bay Commission on possible state legislative approaches.</a:t>
            </a:r>
          </a:p>
          <a:p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149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96176" y="845571"/>
            <a:ext cx="7886700" cy="90702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n-US" sz="3200" b="1" i="1" u="sng" kern="0" dirty="0">
                <a:latin typeface="Calibri" pitchFamily="34" charset="0"/>
              </a:rPr>
              <a:t>What has happened so far?:</a:t>
            </a:r>
          </a:p>
          <a:p>
            <a:pPr lvl="1"/>
            <a:r>
              <a:rPr lang="en-US" sz="2400" b="1" i="1" kern="0" dirty="0">
                <a:latin typeface="Calibri" pitchFamily="34" charset="0"/>
              </a:rPr>
              <a:t>Outcome-specific Recommendations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kern="0" dirty="0">
                <a:solidFill>
                  <a:srgbClr val="000099"/>
                </a:solidFill>
                <a:latin typeface="+mj-lt"/>
              </a:rPr>
              <a:t>Biennial Strategy Review System</a:t>
            </a:r>
            <a:endParaRPr lang="en-US" sz="42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B8FD2-C26F-4BAC-85C4-4783C2C79D4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6019800"/>
            <a:ext cx="3352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3581400"/>
            <a:ext cx="1600200" cy="92333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Oysters</a:t>
            </a:r>
          </a:p>
          <a:p>
            <a:pPr algn="ctr"/>
            <a:endParaRPr lang="en-US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5000" y="3581400"/>
            <a:ext cx="3502152" cy="923330"/>
          </a:xfrm>
          <a:prstGeom prst="rect">
            <a:avLst/>
          </a:prstGeom>
          <a:solidFill>
            <a:srgbClr val="002060">
              <a:alpha val="50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Recommend sharing oyster restoration successes as presentation at EC meeting.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6400" y="3581400"/>
            <a:ext cx="3502152" cy="923330"/>
          </a:xfrm>
          <a:prstGeom prst="rect">
            <a:avLst/>
          </a:prstGeom>
          <a:solidFill>
            <a:srgbClr val="002060">
              <a:alpha val="25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NOAA “Substrate paper” will be shared with MB when ready, then PSC, then (maybe) EC.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" y="2284767"/>
            <a:ext cx="1600200" cy="1200329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Blue Crab Management</a:t>
            </a:r>
          </a:p>
          <a:p>
            <a:pPr algn="ctr"/>
            <a:endParaRPr lang="en-US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5000" y="2286000"/>
            <a:ext cx="3505200" cy="1200329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Recommended that evaluation of allocation based fishery management approach has been completed.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86400" y="2286000"/>
            <a:ext cx="3502152" cy="1200329"/>
          </a:xfrm>
          <a:prstGeom prst="rect">
            <a:avLst/>
          </a:prstGeom>
          <a:solidFill>
            <a:srgbClr val="7030A0">
              <a:alpha val="25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GIT leadership will seek consensus from members. If consensus is achieved, MB will approve action as “complete”.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2400" y="1752600"/>
            <a:ext cx="1600200" cy="369332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Outcome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05000" y="1752600"/>
            <a:ext cx="3505200" cy="369332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Recommendation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86400" y="1752600"/>
            <a:ext cx="3502152" cy="369332"/>
          </a:xfrm>
          <a:prstGeom prst="rect">
            <a:avLst/>
          </a:prstGeom>
          <a:solidFill>
            <a:schemeClr val="tx1">
              <a:alpha val="2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Action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2400" y="4648200"/>
            <a:ext cx="1600200" cy="175432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Forage Fish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05000" y="4648200"/>
            <a:ext cx="3502152" cy="1754326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Request STAC to conduct tidal shoreline threshold analysis.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Request STAR to develop forage monitoring strategy.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86400" y="4648200"/>
            <a:ext cx="3502152" cy="1754326"/>
          </a:xfrm>
          <a:prstGeom prst="rect">
            <a:avLst/>
          </a:prstGeom>
          <a:solidFill>
            <a:schemeClr val="bg1">
              <a:lumMod val="50000"/>
              <a:alpha val="2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GIT funded study to be completed by Jan, 2019.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Forage monitoring strategy to be incorporated into other monitoring needs following Finance Workshop.</a:t>
            </a:r>
          </a:p>
        </p:txBody>
      </p:sp>
    </p:spTree>
    <p:extLst>
      <p:ext uri="{BB962C8B-B14F-4D97-AF65-F5344CB8AC3E}">
        <p14:creationId xmlns:p14="http://schemas.microsoft.com/office/powerpoint/2010/main" val="1915149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96176" y="845571"/>
            <a:ext cx="7886700" cy="90702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n-US" sz="3200" b="1" i="1" u="sng" kern="0" dirty="0">
                <a:latin typeface="Calibri" pitchFamily="34" charset="0"/>
              </a:rPr>
              <a:t>What has happened so far?:</a:t>
            </a:r>
          </a:p>
          <a:p>
            <a:pPr lvl="1"/>
            <a:r>
              <a:rPr lang="en-US" sz="2400" b="1" i="1" kern="0" dirty="0">
                <a:latin typeface="Calibri" pitchFamily="34" charset="0"/>
              </a:rPr>
              <a:t>Multi-Outcome Recommendations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kern="0" dirty="0">
                <a:solidFill>
                  <a:srgbClr val="000099"/>
                </a:solidFill>
                <a:latin typeface="+mj-lt"/>
              </a:rPr>
              <a:t>Biennial Strategy Review System</a:t>
            </a:r>
            <a:endParaRPr lang="en-US" sz="42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B8FD2-C26F-4BAC-85C4-4783C2C79D4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6019800"/>
            <a:ext cx="3352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3428998"/>
            <a:ext cx="1600200" cy="923544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libri" pitchFamily="34" charset="0"/>
              </a:rPr>
              <a:t>Blue Crab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Calibri" pitchFamily="34" charset="0"/>
              </a:rPr>
              <a:t>Oyster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Calibri" pitchFamily="34" charset="0"/>
              </a:rPr>
              <a:t>SAV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Calibri" pitchFamily="34" charset="0"/>
              </a:rPr>
              <a:t>Forage Fish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05000" y="3428999"/>
            <a:ext cx="3502152" cy="923544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Assistance in developing a financing strategy.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6400" y="3429000"/>
            <a:ext cx="3502152" cy="923330"/>
          </a:xfrm>
          <a:prstGeom prst="rect">
            <a:avLst/>
          </a:prstGeom>
          <a:solidFill>
            <a:srgbClr val="00B050">
              <a:alpha val="25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Finance and Budget WG will work with SAV Outcome as proof of concept and follow-up with others.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" y="2284767"/>
            <a:ext cx="1600200" cy="1015663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libri" pitchFamily="34" charset="0"/>
              </a:rPr>
              <a:t>Healthy Watersheds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Calibri" pitchFamily="34" charset="0"/>
              </a:rPr>
              <a:t>Brook Trout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Calibri" pitchFamily="34" charset="0"/>
              </a:rPr>
              <a:t>Fish Habitat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Calibri" pitchFamily="34" charset="0"/>
              </a:rPr>
              <a:t>Oyster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Calibri" pitchFamily="34" charset="0"/>
              </a:rPr>
              <a:t>SAV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05000" y="2286000"/>
            <a:ext cx="3505200" cy="1014984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Outcomes need assistance communicating their successes and challenges to a broader audience.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86400" y="2286000"/>
            <a:ext cx="3502152" cy="1014984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Communications Office is working with Outcome leads on outreach strategies.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2400" y="1752600"/>
            <a:ext cx="1600200" cy="369332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Outcomes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05000" y="1752600"/>
            <a:ext cx="3505200" cy="369332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Recommendation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86400" y="1752600"/>
            <a:ext cx="3502152" cy="369332"/>
          </a:xfrm>
          <a:prstGeom prst="rect">
            <a:avLst/>
          </a:prstGeom>
          <a:solidFill>
            <a:schemeClr val="tx1">
              <a:alpha val="2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Action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2400" y="4419599"/>
            <a:ext cx="1600200" cy="649224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Healthy Watersheds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Brook Trout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05000" y="4419600"/>
            <a:ext cx="3502152" cy="646331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Need greater participation by key partners.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86400" y="4419600"/>
            <a:ext cx="3502152" cy="646331"/>
          </a:xfrm>
          <a:prstGeom prst="rect">
            <a:avLst/>
          </a:prstGeom>
          <a:solidFill>
            <a:srgbClr val="7030A0">
              <a:alpha val="25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GIT 6 will develop proposal to MB to realize greater participation.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" y="5181599"/>
            <a:ext cx="1600200" cy="923544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Healthy Watersheds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Fish Habitat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05000" y="5181600"/>
            <a:ext cx="3502152" cy="923330"/>
          </a:xfrm>
          <a:prstGeom prst="rect">
            <a:avLst/>
          </a:prstGeom>
          <a:solidFill>
            <a:srgbClr val="002060">
              <a:alpha val="50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Requested inclusion of Outcome objectives and co-benefits in Phase III WIP local engagement.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86400" y="5181600"/>
            <a:ext cx="3502152" cy="923330"/>
          </a:xfrm>
          <a:prstGeom prst="rect">
            <a:avLst/>
          </a:prstGeom>
          <a:solidFill>
            <a:srgbClr val="002060">
              <a:alpha val="25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Development of Action Team to develop recommendations to MB on how to best achieve request.</a:t>
            </a:r>
          </a:p>
        </p:txBody>
      </p:sp>
    </p:spTree>
    <p:extLst>
      <p:ext uri="{BB962C8B-B14F-4D97-AF65-F5344CB8AC3E}">
        <p14:creationId xmlns:p14="http://schemas.microsoft.com/office/powerpoint/2010/main" val="191514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0" grpId="0" animBg="1"/>
      <p:bldP spid="23" grpId="0" animBg="1"/>
      <p:bldP spid="27" grpId="0" animBg="1"/>
      <p:bldP spid="28" grpId="0" animBg="1"/>
      <p:bldP spid="29" grpId="0" animBg="1"/>
      <p:bldP spid="18" grpId="0" animBg="1"/>
      <p:bldP spid="19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96176" y="845571"/>
            <a:ext cx="7886700" cy="90702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n-US" sz="3200" b="1" i="1" u="sng" kern="0" dirty="0">
                <a:latin typeface="Calibri" pitchFamily="34" charset="0"/>
              </a:rPr>
              <a:t>What has happened so far?:</a:t>
            </a:r>
          </a:p>
          <a:p>
            <a:pPr lvl="1"/>
            <a:r>
              <a:rPr lang="en-US" sz="2400" b="1" i="1" kern="0" dirty="0">
                <a:latin typeface="Calibri" pitchFamily="34" charset="0"/>
              </a:rPr>
              <a:t>Process Improvements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kern="0" dirty="0">
                <a:solidFill>
                  <a:srgbClr val="000099"/>
                </a:solidFill>
                <a:latin typeface="+mj-lt"/>
              </a:rPr>
              <a:t>Biennial Strategy Review System</a:t>
            </a:r>
            <a:endParaRPr lang="en-US" sz="42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B8FD2-C26F-4BAC-85C4-4783C2C79D4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6019800"/>
            <a:ext cx="3352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3400" y="1752600"/>
            <a:ext cx="3886200" cy="480131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latin typeface="Calibri" pitchFamily="34" charset="0"/>
              </a:rPr>
              <a:t>  STAR offers “dress rehearsal” 2 weeks prior.</a:t>
            </a:r>
          </a:p>
          <a:p>
            <a:pPr>
              <a:buFont typeface="Arial" pitchFamily="34" charset="0"/>
              <a:buChar char="•"/>
            </a:pPr>
            <a:endParaRPr lang="en-US" b="1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Calibri" pitchFamily="34" charset="0"/>
              </a:rPr>
              <a:t>  Recommendations as specific as possible.</a:t>
            </a:r>
          </a:p>
          <a:p>
            <a:pPr>
              <a:buFont typeface="Arial" pitchFamily="34" charset="0"/>
              <a:buChar char="•"/>
            </a:pPr>
            <a:endParaRPr lang="en-US" b="1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Calibri" pitchFamily="34" charset="0"/>
              </a:rPr>
              <a:t>  Spread decision-making over 2 MB meetings.</a:t>
            </a:r>
          </a:p>
          <a:p>
            <a:pPr>
              <a:buFont typeface="Arial" pitchFamily="34" charset="0"/>
              <a:buChar char="•"/>
            </a:pPr>
            <a:endParaRPr lang="en-US" b="1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Calibri" pitchFamily="34" charset="0"/>
              </a:rPr>
              <a:t>  MB = “</a:t>
            </a:r>
            <a:r>
              <a:rPr lang="en-US" b="1" i="1" dirty="0">
                <a:latin typeface="Calibri" pitchFamily="34" charset="0"/>
              </a:rPr>
              <a:t>Lead Decision-maker and problem solver”</a:t>
            </a:r>
          </a:p>
          <a:p>
            <a:pPr>
              <a:buFont typeface="Arial" pitchFamily="34" charset="0"/>
              <a:buChar char="•"/>
            </a:pPr>
            <a:endParaRPr lang="en-US" b="1" i="1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i="1" dirty="0">
                <a:latin typeface="Calibri" pitchFamily="34" charset="0"/>
              </a:rPr>
              <a:t>  </a:t>
            </a:r>
            <a:r>
              <a:rPr lang="en-US" b="1" dirty="0">
                <a:latin typeface="Calibri" pitchFamily="34" charset="0"/>
              </a:rPr>
              <a:t>GIT 6 = “</a:t>
            </a:r>
            <a:r>
              <a:rPr lang="en-US" b="1" i="1" dirty="0">
                <a:latin typeface="Calibri" pitchFamily="34" charset="0"/>
              </a:rPr>
              <a:t>Lead SRS coordinator and advisor to MB”</a:t>
            </a:r>
          </a:p>
          <a:p>
            <a:pPr>
              <a:buFont typeface="Arial" pitchFamily="34" charset="0"/>
              <a:buChar char="•"/>
            </a:pPr>
            <a:endParaRPr lang="en-US" b="1" i="1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i="1" dirty="0">
                <a:latin typeface="Calibri" pitchFamily="34" charset="0"/>
              </a:rPr>
              <a:t> </a:t>
            </a:r>
            <a:r>
              <a:rPr lang="en-US" b="1" dirty="0">
                <a:latin typeface="Calibri" pitchFamily="34" charset="0"/>
              </a:rPr>
              <a:t>Answers to finance questions added to pre-meeting materials.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24400" y="1752600"/>
            <a:ext cx="3886200" cy="39703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latin typeface="Calibri" pitchFamily="34" charset="0"/>
              </a:rPr>
              <a:t>  Responsible GIT Chairs attend and present/introduce materials to MB.</a:t>
            </a:r>
          </a:p>
          <a:p>
            <a:pPr>
              <a:buFont typeface="Arial" pitchFamily="34" charset="0"/>
              <a:buChar char="•"/>
            </a:pPr>
            <a:endParaRPr lang="en-US" b="1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Calibri" pitchFamily="34" charset="0"/>
              </a:rPr>
              <a:t>  Logic Table revised to be more user-friendly.</a:t>
            </a:r>
          </a:p>
          <a:p>
            <a:pPr>
              <a:buFont typeface="Arial" pitchFamily="34" charset="0"/>
              <a:buChar char="•"/>
            </a:pPr>
            <a:endParaRPr lang="en-US" b="1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Calibri" pitchFamily="34" charset="0"/>
              </a:rPr>
              <a:t>  Updated Logic Table can serve also as updated </a:t>
            </a:r>
            <a:r>
              <a:rPr lang="en-US" b="1" dirty="0" err="1">
                <a:latin typeface="Calibri" pitchFamily="34" charset="0"/>
              </a:rPr>
              <a:t>Workplan</a:t>
            </a:r>
            <a:r>
              <a:rPr lang="en-US" b="1" dirty="0">
                <a:latin typeface="Calibri" pitchFamily="34" charset="0"/>
              </a:rPr>
              <a:t>.</a:t>
            </a:r>
            <a:endParaRPr lang="en-US" b="1" i="1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b="1" i="1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i="1" dirty="0">
                <a:latin typeface="Calibri" pitchFamily="34" charset="0"/>
              </a:rPr>
              <a:t>  </a:t>
            </a:r>
            <a:r>
              <a:rPr lang="en-US" b="1" dirty="0">
                <a:latin typeface="Calibri" pitchFamily="34" charset="0"/>
              </a:rPr>
              <a:t>Identification of “Adaptive Management Mentors”</a:t>
            </a:r>
          </a:p>
          <a:p>
            <a:pPr>
              <a:buFont typeface="Arial" pitchFamily="34" charset="0"/>
              <a:buChar char="•"/>
            </a:pPr>
            <a:endParaRPr lang="en-US" b="1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Calibri" pitchFamily="34" charset="0"/>
              </a:rPr>
              <a:t>  Changing Outcomes?  Not  yet, but role for PSC if it happens.</a:t>
            </a:r>
          </a:p>
        </p:txBody>
      </p:sp>
    </p:spTree>
    <p:extLst>
      <p:ext uri="{BB962C8B-B14F-4D97-AF65-F5344CB8AC3E}">
        <p14:creationId xmlns:p14="http://schemas.microsoft.com/office/powerpoint/2010/main" val="1915149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96176" y="845571"/>
            <a:ext cx="7886700" cy="60222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n-US" sz="3200" b="1" i="1" u="sng" kern="0" dirty="0">
                <a:latin typeface="Calibri" pitchFamily="34" charset="0"/>
              </a:rPr>
              <a:t>Is it working?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kern="0" dirty="0">
                <a:solidFill>
                  <a:srgbClr val="000099"/>
                </a:solidFill>
                <a:latin typeface="+mj-lt"/>
              </a:rPr>
              <a:t>Biennial Strategy Review System</a:t>
            </a:r>
            <a:endParaRPr lang="en-US" sz="42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B8FD2-C26F-4BAC-85C4-4783C2C79D4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6019800"/>
            <a:ext cx="3352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609" y="1447800"/>
            <a:ext cx="4270782" cy="46481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71800" y="6477000"/>
            <a:ext cx="32004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 descr="canstock15447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9664" y="1422763"/>
            <a:ext cx="7844672" cy="543523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29200" y="3429000"/>
            <a:ext cx="335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The logic of the Decision Framework needs to become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systemic</a:t>
            </a:r>
            <a:r>
              <a:rPr lang="en-US" sz="2800" dirty="0">
                <a:latin typeface="Calibri" pitchFamily="34" charset="0"/>
              </a:rPr>
              <a:t>, not merely another quarterly reporting format.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33700" y="6488668"/>
            <a:ext cx="3276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 descr="powerpoint-templates-b450.jpg"/>
          <p:cNvPicPr>
            <a:picLocks noChangeAspect="1"/>
          </p:cNvPicPr>
          <p:nvPr/>
        </p:nvPicPr>
        <p:blipFill>
          <a:blip r:embed="rId5" cstate="print"/>
          <a:srcRect l="39333"/>
          <a:stretch>
            <a:fillRect/>
          </a:stretch>
        </p:blipFill>
        <p:spPr>
          <a:xfrm>
            <a:off x="0" y="685800"/>
            <a:ext cx="9220200" cy="6172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954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" y="1600200"/>
            <a:ext cx="6172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alibri" pitchFamily="34" charset="0"/>
              </a:rPr>
              <a:t>“I’ll admit I was very skeptical going into the process.  Actually going through it, we identified a lot of things that I don’t think we would have if we didn’t have a systemic process.  It surprised me.”</a:t>
            </a:r>
          </a:p>
          <a:p>
            <a:pPr algn="r"/>
            <a:r>
              <a:rPr lang="en-US" sz="1600" i="1" dirty="0">
                <a:latin typeface="Calibri" pitchFamily="34" charset="0"/>
              </a:rPr>
              <a:t>Jim Edward, Sept 21, 2017</a:t>
            </a:r>
          </a:p>
        </p:txBody>
      </p:sp>
    </p:spTree>
    <p:extLst>
      <p:ext uri="{BB962C8B-B14F-4D97-AF65-F5344CB8AC3E}">
        <p14:creationId xmlns:p14="http://schemas.microsoft.com/office/powerpoint/2010/main" val="191514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  <p:bldP spid="16" grpId="1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kern="0" dirty="0">
                <a:solidFill>
                  <a:srgbClr val="000099"/>
                </a:solidFill>
                <a:latin typeface="+mj-lt"/>
              </a:rPr>
              <a:t>Biennial Strategy Review System</a:t>
            </a:r>
            <a:endParaRPr lang="en-US" sz="42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B8FD2-C26F-4BAC-85C4-4783C2C79D4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066800"/>
            <a:ext cx="3545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Today’s Objectives: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16764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>
                <a:latin typeface="Calibri" pitchFamily="34" charset="0"/>
              </a:rPr>
              <a:t>1) </a:t>
            </a:r>
            <a:r>
              <a:rPr lang="en-US" sz="2400" b="1" i="1" u="sng" dirty="0">
                <a:solidFill>
                  <a:srgbClr val="FF0000"/>
                </a:solidFill>
                <a:latin typeface="Calibri" pitchFamily="34" charset="0"/>
              </a:rPr>
              <a:t>Fast refresher </a:t>
            </a:r>
            <a:r>
              <a:rPr lang="en-US" sz="2400" b="1" dirty="0">
                <a:latin typeface="Calibri" pitchFamily="34" charset="0"/>
              </a:rPr>
              <a:t>on the “What”, “Why”, “Who”, and</a:t>
            </a:r>
          </a:p>
          <a:p>
            <a:pPr marL="457200" indent="-457200"/>
            <a:r>
              <a:rPr lang="en-US" sz="2400" b="1" dirty="0">
                <a:latin typeface="Calibri" pitchFamily="34" charset="0"/>
              </a:rPr>
              <a:t>“How” of the Strategy Review System (SRS)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2590800"/>
            <a:ext cx="4283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2) Where are we in the process?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3198167"/>
            <a:ext cx="3681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3) What’s happened so far?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3581400"/>
            <a:ext cx="6574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400" b="1" dirty="0">
                <a:latin typeface="Calibri" pitchFamily="34" charset="0"/>
              </a:rPr>
              <a:t>a)  Actions / Decisions on the Reviewed Outcomes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66709" y="4648200"/>
            <a:ext cx="3405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b) Process improvements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200" y="3886200"/>
            <a:ext cx="3551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400" b="1" dirty="0">
                <a:latin typeface="Calibri" pitchFamily="34" charset="0"/>
              </a:rPr>
              <a:t>- Outcome-specific actions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71820" y="4267200"/>
            <a:ext cx="3000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400" b="1" dirty="0">
                <a:latin typeface="Calibri" pitchFamily="34" charset="0"/>
              </a:rPr>
              <a:t>- Cross-cutting actions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200" y="5181600"/>
            <a:ext cx="2208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4) Is it working?</a:t>
            </a:r>
          </a:p>
        </p:txBody>
      </p:sp>
    </p:spTree>
    <p:extLst>
      <p:ext uri="{BB962C8B-B14F-4D97-AF65-F5344CB8AC3E}">
        <p14:creationId xmlns:p14="http://schemas.microsoft.com/office/powerpoint/2010/main" val="191514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  <p:bldP spid="11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96176" y="845571"/>
            <a:ext cx="7886700" cy="75462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n-US" sz="3200" b="1" i="1" u="sng" kern="0" dirty="0">
                <a:latin typeface="Calibri" pitchFamily="34" charset="0"/>
              </a:rPr>
              <a:t>What</a:t>
            </a:r>
            <a:r>
              <a:rPr lang="en-US" sz="3200" b="1" i="1" kern="0" dirty="0">
                <a:latin typeface="Calibri" pitchFamily="34" charset="0"/>
              </a:rPr>
              <a:t> are we trying to accomplish?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kern="0" dirty="0">
                <a:solidFill>
                  <a:srgbClr val="000099"/>
                </a:solidFill>
                <a:latin typeface="+mj-lt"/>
              </a:rPr>
              <a:t>Biennial Strategy Review System</a:t>
            </a:r>
            <a:endParaRPr lang="en-US" sz="42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B8FD2-C26F-4BAC-85C4-4783C2C79D4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403717">
            <a:off x="6420140" y="704963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alibri" pitchFamily="34" charset="0"/>
              </a:rPr>
              <a:t>Fast Refresher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2133600"/>
            <a:ext cx="815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Improve the success at meeting our Watershed Agreement Goals and Outcomes by implementing a transparent, accountable, and effective adaptive management process. </a:t>
            </a:r>
          </a:p>
        </p:txBody>
      </p:sp>
    </p:spTree>
    <p:extLst>
      <p:ext uri="{BB962C8B-B14F-4D97-AF65-F5344CB8AC3E}">
        <p14:creationId xmlns:p14="http://schemas.microsoft.com/office/powerpoint/2010/main" val="191514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96176" y="845571"/>
            <a:ext cx="7886700" cy="75462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n-US" sz="3200" b="1" i="1" u="sng" kern="0" dirty="0">
                <a:latin typeface="Calibri" pitchFamily="34" charset="0"/>
              </a:rPr>
              <a:t>Why</a:t>
            </a:r>
            <a:r>
              <a:rPr lang="en-US" sz="3200" b="1" i="1" kern="0" dirty="0">
                <a:latin typeface="Calibri" pitchFamily="34" charset="0"/>
              </a:rPr>
              <a:t> are we trying to accomplish it?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kern="0" dirty="0">
                <a:solidFill>
                  <a:srgbClr val="000099"/>
                </a:solidFill>
                <a:latin typeface="+mj-lt"/>
              </a:rPr>
              <a:t>Biennial Strategy Review System</a:t>
            </a:r>
            <a:endParaRPr lang="en-US" sz="42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B8FD2-C26F-4BAC-85C4-4783C2C79D4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905000"/>
            <a:ext cx="746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Answer A:  </a:t>
            </a:r>
            <a:r>
              <a:rPr lang="en-US" sz="3200" dirty="0">
                <a:latin typeface="Calibri" pitchFamily="34" charset="0"/>
              </a:rPr>
              <a:t>It makes common sense to do it.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0128" y="3429000"/>
            <a:ext cx="7583743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“The signatories and other partners shall thereafter update and/or modify such commitments every two years.”</a:t>
            </a:r>
          </a:p>
          <a:p>
            <a:endParaRPr lang="en-US" sz="2000" i="1" dirty="0">
              <a:latin typeface="Calibri" pitchFamily="34" charset="0"/>
            </a:endParaRPr>
          </a:p>
          <a:p>
            <a:r>
              <a:rPr lang="en-US" sz="2000" i="1" dirty="0">
                <a:latin typeface="Calibri" pitchFamily="34" charset="0"/>
              </a:rPr>
              <a:t>“Goal Implementation Teams will re-evaluate biennially and update strategies as necessary, with attention to changing environmental and economic conditions.  Partners may identify policy changes to address these conditions and minimize obstacles to achieve Outcomes.”</a:t>
            </a:r>
            <a:endParaRPr lang="en-US" sz="2000" dirty="0">
              <a:latin typeface="Calibri" pitchFamily="34" charset="0"/>
            </a:endParaRPr>
          </a:p>
          <a:p>
            <a:endParaRPr lang="en-US" sz="1400" i="1" dirty="0">
              <a:latin typeface="Calibri" pitchFamily="34" charset="0"/>
            </a:endParaRPr>
          </a:p>
          <a:p>
            <a:pPr algn="r"/>
            <a:r>
              <a:rPr lang="en-US" sz="1400" dirty="0">
                <a:latin typeface="Calibri" pitchFamily="34" charset="0"/>
              </a:rPr>
              <a:t>2014 Chesapeake Watershed Agreement</a:t>
            </a:r>
          </a:p>
        </p:txBody>
      </p:sp>
      <p:sp>
        <p:nvSpPr>
          <p:cNvPr id="7" name="TextBox 6"/>
          <p:cNvSpPr txBox="1"/>
          <p:nvPr/>
        </p:nvSpPr>
        <p:spPr>
          <a:xfrm rot="20403717">
            <a:off x="6420140" y="704963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alibri" pitchFamily="34" charset="0"/>
              </a:rPr>
              <a:t>Fast Refresher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844225"/>
            <a:ext cx="7391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Answer B:  </a:t>
            </a:r>
            <a:r>
              <a:rPr lang="en-US" sz="3200" dirty="0">
                <a:latin typeface="Calibri" pitchFamily="34" charset="0"/>
              </a:rPr>
              <a:t>We already said we would do it.</a:t>
            </a:r>
          </a:p>
        </p:txBody>
      </p:sp>
    </p:spTree>
    <p:extLst>
      <p:ext uri="{BB962C8B-B14F-4D97-AF65-F5344CB8AC3E}">
        <p14:creationId xmlns:p14="http://schemas.microsoft.com/office/powerpoint/2010/main" val="191514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96176" y="845571"/>
            <a:ext cx="7886700" cy="75462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n-US" sz="3200" b="1" i="1" u="sng" kern="0" dirty="0">
                <a:latin typeface="Calibri" pitchFamily="34" charset="0"/>
              </a:rPr>
              <a:t>Who</a:t>
            </a:r>
            <a:r>
              <a:rPr lang="en-US" sz="3200" b="1" i="1" kern="0" dirty="0">
                <a:latin typeface="Calibri" pitchFamily="34" charset="0"/>
              </a:rPr>
              <a:t> is working to accomplish it?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kern="0" dirty="0">
                <a:solidFill>
                  <a:srgbClr val="000099"/>
                </a:solidFill>
                <a:latin typeface="+mj-lt"/>
              </a:rPr>
              <a:t>Biennial Strategy Review System</a:t>
            </a:r>
            <a:endParaRPr lang="en-US" sz="42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B8FD2-C26F-4BAC-85C4-4783C2C79D4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3750" t="26667" r="26667" b="23704"/>
          <a:stretch>
            <a:fillRect/>
          </a:stretch>
        </p:blipFill>
        <p:spPr bwMode="auto">
          <a:xfrm>
            <a:off x="895350" y="1447800"/>
            <a:ext cx="7353300" cy="51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505200" y="3895725"/>
            <a:ext cx="2095500" cy="838200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48500" y="5867400"/>
            <a:ext cx="1152525" cy="685800"/>
          </a:xfrm>
          <a:prstGeom prst="rect">
            <a:avLst/>
          </a:prstGeom>
          <a:noFill/>
          <a:ln w="889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33450" y="3581400"/>
            <a:ext cx="1704975" cy="695325"/>
          </a:xfrm>
          <a:prstGeom prst="rect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00726" y="4657725"/>
            <a:ext cx="1638300" cy="704850"/>
          </a:xfrm>
          <a:prstGeom prst="rect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42975" y="5848350"/>
            <a:ext cx="1152525" cy="685800"/>
          </a:xfrm>
          <a:prstGeom prst="rect">
            <a:avLst/>
          </a:prstGeom>
          <a:noFill/>
          <a:ln w="88900"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71700" y="5848350"/>
            <a:ext cx="1152525" cy="685800"/>
          </a:xfrm>
          <a:prstGeom prst="rect">
            <a:avLst/>
          </a:prstGeom>
          <a:noFill/>
          <a:ln w="88900"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81375" y="5848350"/>
            <a:ext cx="1152525" cy="685800"/>
          </a:xfrm>
          <a:prstGeom prst="rect">
            <a:avLst/>
          </a:prstGeom>
          <a:noFill/>
          <a:ln w="88900"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10100" y="5848350"/>
            <a:ext cx="1152525" cy="685800"/>
          </a:xfrm>
          <a:prstGeom prst="rect">
            <a:avLst/>
          </a:prstGeom>
          <a:noFill/>
          <a:ln w="88900"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38825" y="5848350"/>
            <a:ext cx="1152525" cy="685800"/>
          </a:xfrm>
          <a:prstGeom prst="rect">
            <a:avLst/>
          </a:prstGeom>
          <a:noFill/>
          <a:ln w="88900"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67550" y="5772150"/>
            <a:ext cx="1228725" cy="866775"/>
          </a:xfrm>
          <a:prstGeom prst="rect">
            <a:avLst/>
          </a:prstGeom>
          <a:noFill/>
          <a:ln w="88900"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20403717">
            <a:off x="6420140" y="704963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alibri" pitchFamily="34" charset="0"/>
              </a:rPr>
              <a:t>Fast Refresher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24250" y="2133600"/>
            <a:ext cx="2095500" cy="685800"/>
          </a:xfrm>
          <a:prstGeom prst="rect">
            <a:avLst/>
          </a:prstGeom>
          <a:noFill/>
          <a:ln w="889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pix-for-children-with-special-needs-clipart-working-together-clipart-1600_29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594610"/>
            <a:ext cx="9144000" cy="1668780"/>
          </a:xfrm>
          <a:prstGeom prst="rect">
            <a:avLst/>
          </a:prstGeom>
        </p:spPr>
      </p:pic>
      <p:pic>
        <p:nvPicPr>
          <p:cNvPr id="23" name="Picture 22" descr="pix-for-children-with-special-needs-clipart-working-together-clipart-1600_29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800" y="2819400"/>
            <a:ext cx="5427945" cy="990600"/>
          </a:xfrm>
          <a:prstGeom prst="rect">
            <a:avLst/>
          </a:prstGeom>
        </p:spPr>
      </p:pic>
      <p:pic>
        <p:nvPicPr>
          <p:cNvPr id="24" name="Picture 23" descr="canstock154470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2741" y="1371600"/>
            <a:ext cx="7918517" cy="54864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029200" y="3429000"/>
            <a:ext cx="342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Calibri" pitchFamily="34" charset="0"/>
              </a:rPr>
              <a:t>The Management Board needs to be </a:t>
            </a:r>
            <a:r>
              <a:rPr lang="en-US" sz="3200" i="1" u="sng" dirty="0">
                <a:latin typeface="Calibri" pitchFamily="34" charset="0"/>
              </a:rPr>
              <a:t>managers</a:t>
            </a:r>
            <a:r>
              <a:rPr lang="en-US" sz="3200" i="1" dirty="0">
                <a:latin typeface="Calibri" pitchFamily="34" charset="0"/>
              </a:rPr>
              <a:t>, not just interested stakeholders.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71800" y="6488668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14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5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96176" y="845571"/>
            <a:ext cx="7886700" cy="75462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n-US" sz="3200" b="1" i="1" u="sng" kern="0" dirty="0">
                <a:latin typeface="Calibri" pitchFamily="34" charset="0"/>
              </a:rPr>
              <a:t>How</a:t>
            </a:r>
            <a:r>
              <a:rPr lang="en-US" sz="3200" b="1" i="1" kern="0" dirty="0">
                <a:latin typeface="Calibri" pitchFamily="34" charset="0"/>
              </a:rPr>
              <a:t> are we accomplishing it?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kern="0" dirty="0">
                <a:solidFill>
                  <a:srgbClr val="000099"/>
                </a:solidFill>
                <a:latin typeface="+mj-lt"/>
              </a:rPr>
              <a:t>Biennial Strategy Review System</a:t>
            </a:r>
            <a:endParaRPr lang="en-US" sz="42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B8FD2-C26F-4BAC-85C4-4783C2C79D4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58" y="1524000"/>
            <a:ext cx="8704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By developing a process to implement the Decision Framework as approved by the Principal’s Staff Committee: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7" name="Picture 4" descr="http://chesapeakestat.com/images/site/adaptive-management-process-graph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204" y="2209800"/>
            <a:ext cx="379559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rot="20403717">
            <a:off x="6420140" y="704963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alibri" pitchFamily="34" charset="0"/>
              </a:rPr>
              <a:t>Fast Refresher</a:t>
            </a:r>
          </a:p>
        </p:txBody>
      </p:sp>
      <p:pic>
        <p:nvPicPr>
          <p:cNvPr id="9" name="Picture 8" descr="canstock15447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9664" y="1422763"/>
            <a:ext cx="7844672" cy="54352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29200" y="3429000"/>
            <a:ext cx="335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The logic of the Decision Framework needs to become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systemic</a:t>
            </a:r>
            <a:r>
              <a:rPr lang="en-US" sz="2800" dirty="0">
                <a:latin typeface="Calibri" pitchFamily="34" charset="0"/>
              </a:rPr>
              <a:t>, not merely another quarterly reporting format.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33700" y="6488668"/>
            <a:ext cx="3276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14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96176" y="845571"/>
            <a:ext cx="7886700" cy="75462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n-US" sz="3200" b="1" i="1" u="sng" kern="0" dirty="0">
                <a:latin typeface="Calibri" pitchFamily="34" charset="0"/>
              </a:rPr>
              <a:t>Where are we in the process</a:t>
            </a:r>
            <a:r>
              <a:rPr lang="en-US" sz="3200" b="1" i="1" kern="0" dirty="0">
                <a:latin typeface="Calibri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kern="0" dirty="0">
                <a:solidFill>
                  <a:srgbClr val="000099"/>
                </a:solidFill>
                <a:latin typeface="+mj-lt"/>
              </a:rPr>
              <a:t>Biennial Strategy Review System</a:t>
            </a:r>
            <a:endParaRPr lang="en-US" sz="42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B8FD2-C26F-4BAC-85C4-4783C2C79D4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6" y="1493520"/>
            <a:ext cx="8829674" cy="4969021"/>
          </a:xfrm>
          <a:prstGeom prst="rect">
            <a:avLst/>
          </a:prstGeom>
        </p:spPr>
      </p:pic>
      <p:pic>
        <p:nvPicPr>
          <p:cNvPr id="3075" name="Picture 3" descr="C:\Users\DGOSHORN\AppData\Local\Microsoft\Windows\Temporary Internet Files\Content.IE5\CIZ9F4PT\Bueno-verde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2892" y="1599589"/>
            <a:ext cx="595908" cy="610210"/>
          </a:xfrm>
          <a:prstGeom prst="rect">
            <a:avLst/>
          </a:prstGeom>
          <a:noFill/>
        </p:spPr>
      </p:pic>
      <p:pic>
        <p:nvPicPr>
          <p:cNvPr id="13" name="Picture 3" descr="C:\Users\DGOSHORN\AppData\Local\Microsoft\Windows\Temporary Internet Files\Content.IE5\CIZ9F4PT\Bueno-verde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3517" y="3084041"/>
            <a:ext cx="1053108" cy="1078383"/>
          </a:xfrm>
          <a:prstGeom prst="rect">
            <a:avLst/>
          </a:prstGeom>
          <a:noFill/>
        </p:spPr>
      </p:pic>
      <p:pic>
        <p:nvPicPr>
          <p:cNvPr id="3076" name="Picture 4" descr="C:\Users\DGOSHORN\AppData\Local\Microsoft\Windows\Temporary Internet Files\Content.IE5\40E037I3\symbolicM-redarrow-next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961040">
            <a:off x="4862191" y="1855693"/>
            <a:ext cx="1645591" cy="622496"/>
          </a:xfrm>
          <a:prstGeom prst="rect">
            <a:avLst/>
          </a:prstGeom>
          <a:noFill/>
        </p:spPr>
      </p:pic>
      <p:pic>
        <p:nvPicPr>
          <p:cNvPr id="9" name="Picture 3" descr="C:\Users\DGOSHORN\AppData\Local\Microsoft\Windows\Temporary Internet Files\Content.IE5\CIZ9F4PT\Bueno-verde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3124200"/>
            <a:ext cx="1053108" cy="1078383"/>
          </a:xfrm>
          <a:prstGeom prst="rect">
            <a:avLst/>
          </a:prstGeom>
          <a:noFill/>
        </p:spPr>
      </p:pic>
      <p:pic>
        <p:nvPicPr>
          <p:cNvPr id="12" name="Picture 3" descr="C:\Users\DGOSHORN\AppData\Local\Microsoft\Windows\Temporary Internet Files\Content.IE5\CIZ9F4PT\Bueno-verde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438400"/>
            <a:ext cx="595908" cy="610210"/>
          </a:xfrm>
          <a:prstGeom prst="rect">
            <a:avLst/>
          </a:prstGeom>
          <a:noFill/>
        </p:spPr>
      </p:pic>
      <p:pic>
        <p:nvPicPr>
          <p:cNvPr id="14" name="Picture 3" descr="C:\Users\DGOSHORN\AppData\Local\Microsoft\Windows\Temporary Internet Files\Content.IE5\CIZ9F4PT\Bueno-verde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438400"/>
            <a:ext cx="595908" cy="610210"/>
          </a:xfrm>
          <a:prstGeom prst="rect">
            <a:avLst/>
          </a:prstGeom>
          <a:noFill/>
        </p:spPr>
      </p:pic>
      <p:pic>
        <p:nvPicPr>
          <p:cNvPr id="15" name="Picture 3" descr="C:\Users\DGOSHORN\AppData\Local\Microsoft\Windows\Temporary Internet Files\Content.IE5\CIZ9F4PT\Bueno-verde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438400"/>
            <a:ext cx="595908" cy="610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514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96176" y="845571"/>
            <a:ext cx="7886700" cy="75462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n-US" sz="3200" b="1" i="1" u="sng" kern="0" dirty="0">
                <a:latin typeface="Calibri" pitchFamily="34" charset="0"/>
              </a:rPr>
              <a:t>What has happened so far?</a:t>
            </a:r>
            <a:endParaRPr lang="en-US" sz="3200" b="1" i="1" kern="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kern="0" dirty="0">
                <a:solidFill>
                  <a:srgbClr val="000099"/>
                </a:solidFill>
                <a:latin typeface="+mj-lt"/>
              </a:rPr>
              <a:t>Biennial Strategy Review System</a:t>
            </a:r>
            <a:endParaRPr lang="en-US" sz="42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B8FD2-C26F-4BAC-85C4-4783C2C79D4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6019800"/>
            <a:ext cx="3352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981200"/>
            <a:ext cx="632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1) 2-Day Biennial Review Meeting (Feb 8-9, 2017)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2895600"/>
            <a:ext cx="85628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2) 2 Quarterly Progress Review meetings and subsequent follow-up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400" dirty="0">
                <a:latin typeface="Calibri" pitchFamily="34" charset="0"/>
              </a:rPr>
              <a:t>Reviewed 11 of our 31 Outcomes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400" dirty="0">
                <a:latin typeface="Calibri" pitchFamily="34" charset="0"/>
              </a:rPr>
              <a:t>Identified and discussed 23 recommended actions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sz="2400" dirty="0">
                <a:latin typeface="Calibri" pitchFamily="34" charset="0"/>
              </a:rPr>
              <a:t>11 Outcome-specific recommendations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sz="2400" dirty="0">
                <a:latin typeface="Calibri" pitchFamily="34" charset="0"/>
              </a:rPr>
              <a:t>12 Multi-Outcome recommendations (4 categories)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5181600"/>
            <a:ext cx="532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3) Large variety of process improvements</a:t>
            </a:r>
          </a:p>
        </p:txBody>
      </p:sp>
    </p:spTree>
    <p:extLst>
      <p:ext uri="{BB962C8B-B14F-4D97-AF65-F5344CB8AC3E}">
        <p14:creationId xmlns:p14="http://schemas.microsoft.com/office/powerpoint/2010/main" val="191514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96176" y="845571"/>
            <a:ext cx="7886700" cy="90702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n-US" sz="3200" b="1" i="1" u="sng" kern="0" dirty="0">
                <a:latin typeface="Calibri" pitchFamily="34" charset="0"/>
              </a:rPr>
              <a:t>What has happened so far?:</a:t>
            </a:r>
          </a:p>
          <a:p>
            <a:pPr lvl="1"/>
            <a:r>
              <a:rPr lang="en-US" sz="2400" b="1" i="1" kern="0" dirty="0">
                <a:latin typeface="Calibri" pitchFamily="34" charset="0"/>
              </a:rPr>
              <a:t>Outcome-specific Recommendations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kern="0" dirty="0">
                <a:solidFill>
                  <a:srgbClr val="000099"/>
                </a:solidFill>
                <a:latin typeface="+mj-lt"/>
              </a:rPr>
              <a:t>Biennial Strategy Review System</a:t>
            </a:r>
            <a:endParaRPr lang="en-US" sz="42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B8FD2-C26F-4BAC-85C4-4783C2C79D4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6019800"/>
            <a:ext cx="3352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4419600"/>
            <a:ext cx="1600200" cy="1477328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Protected Lands</a:t>
            </a:r>
          </a:p>
          <a:p>
            <a:pPr algn="ctr"/>
            <a:endParaRPr lang="en-US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5000" y="4419600"/>
            <a:ext cx="3502152" cy="1477328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Support and effectively credit land conservation in the updates to the Bay Models and TMDL.</a:t>
            </a:r>
          </a:p>
          <a:p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4419600"/>
            <a:ext cx="3502152" cy="1477328"/>
          </a:xfrm>
          <a:prstGeom prst="rect">
            <a:avLst/>
          </a:prstGeom>
          <a:solidFill>
            <a:srgbClr val="FFC000">
              <a:alpha val="25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MB asked that Protected Lands workgroup review suggestions made by Peter </a:t>
            </a:r>
            <a:r>
              <a:rPr lang="en-US" dirty="0" err="1">
                <a:solidFill>
                  <a:schemeClr val="tx1"/>
                </a:solidFill>
                <a:latin typeface="Calibri" pitchFamily="34" charset="0"/>
              </a:rPr>
              <a:t>Clagett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and then bring back to MB for more specific discussion and action.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" y="2286000"/>
            <a:ext cx="1600200" cy="203132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Healthy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Watersheds</a:t>
            </a:r>
          </a:p>
          <a:p>
            <a:pPr algn="ctr"/>
            <a:endParaRPr lang="en-US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5000" y="2286000"/>
            <a:ext cx="3505200" cy="2031325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Evaluation of how existing monitoring efforts can be leveraged by the GIT to assess healthy watershed status.</a:t>
            </a:r>
          </a:p>
          <a:p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86400" y="2286000"/>
            <a:ext cx="3502152" cy="2031325"/>
          </a:xfrm>
          <a:prstGeom prst="rect">
            <a:avLst/>
          </a:prstGeom>
          <a:solidFill>
            <a:srgbClr val="FF0000">
              <a:alpha val="25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MB Directed STAR to evaluate current efforts for improving monitoring, including the new organizational study/tool, Tetra Tech’s anticipated report, and corollary benefits and avoided costs.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2400" y="1752600"/>
            <a:ext cx="1600200" cy="369332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Outcome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05000" y="1752600"/>
            <a:ext cx="3505200" cy="369332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Recommendation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86400" y="1752600"/>
            <a:ext cx="3502152" cy="369332"/>
          </a:xfrm>
          <a:prstGeom prst="rect">
            <a:avLst/>
          </a:prstGeom>
          <a:solidFill>
            <a:schemeClr val="tx1">
              <a:alpha val="2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1915149173"/>
      </p:ext>
    </p:extLst>
  </p:cSld>
  <p:clrMapOvr>
    <a:masterClrMapping/>
  </p:clrMapOvr>
</p:sld>
</file>

<file path=ppt/theme/theme1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.xml"/></Relationships>
</file>

<file path=customXml/_rels/item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.xml"/></Relationships>
</file>

<file path=customXml/_rels/item1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.xml"/></Relationships>
</file>

<file path=customXml/_rels/item1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.xml"/></Relationships>
</file>

<file path=customXml/_rels/item1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.xml"/></Relationships>
</file>

<file path=customXml/_rels/item1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.xml"/></Relationships>
</file>

<file path=customXml/_rels/item1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.xml"/></Relationships>
</file>

<file path=customXml/_rels/item1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.xml"/></Relationships>
</file>

<file path=customXml/_rels/item1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.xml"/></Relationships>
</file>

<file path=customXml/_rels/item1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.xml"/></Relationships>
</file>

<file path=customXml/_rels/item1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.xml"/></Relationships>
</file>

<file path=customXml/_rels/item1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.xml"/></Relationships>
</file>

<file path=customXml/_rels/item1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.xml"/></Relationships>
</file>

<file path=customXml/_rels/item1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.xml"/></Relationships>
</file>

<file path=customXml/_rels/item1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.xml"/></Relationships>
</file>

<file path=customXml/_rels/item1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.xml"/></Relationships>
</file>

<file path=customXml/_rels/item1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1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.xml"/></Relationships>
</file>

<file path=customXml/_rels/item1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.xml"/></Relationships>
</file>

<file path=customXml/_rels/item1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.xml"/></Relationships>
</file>

<file path=customXml/_rels/item1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.xml"/></Relationships>
</file>

<file path=customXml/_rels/item1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.xml"/></Relationships>
</file>

<file path=customXml/_rels/item1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.xml"/></Relationships>
</file>

<file path=customXml/_rels/item1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.xml"/></Relationships>
</file>

<file path=customXml/_rels/item1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.xml"/></Relationships>
</file>

<file path=customXml/_rels/item1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.xml"/></Relationships>
</file>

<file path=customXml/_rels/item1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.xml"/></Relationships>
</file>

<file path=customXml/_rels/item2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.xml"/></Relationships>
</file>

<file path=customXml/_rels/item2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.xml"/></Relationships>
</file>

<file path=customXml/_rels/item2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.xml"/></Relationships>
</file>

<file path=customXml/_rels/item2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.xml"/></Relationships>
</file>

<file path=customXml/_rels/item2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5.xml"/></Relationships>
</file>

<file path=customXml/_rels/item2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6.xml"/></Relationships>
</file>

<file path=customXml/_rels/item2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7.xml"/></Relationships>
</file>

<file path=customXml/_rels/item2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8.xml"/></Relationships>
</file>

<file path=customXml/_rels/item2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9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0.xml"/></Relationships>
</file>

<file path=customXml/_rels/item2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1.xml"/></Relationships>
</file>

<file path=customXml/_rels/item2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2.xml"/></Relationships>
</file>

<file path=customXml/_rels/item2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3.xml"/></Relationships>
</file>

<file path=customXml/_rels/item2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4.xml"/></Relationships>
</file>

<file path=customXml/_rels/item2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5.xml"/></Relationships>
</file>

<file path=customXml/_rels/item2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6.xml"/></Relationships>
</file>

<file path=customXml/_rels/item2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7.xml"/></Relationships>
</file>

<file path=customXml/_rels/item2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8.xml"/></Relationships>
</file>

<file path=customXml/_rels/item2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9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0.xml"/></Relationships>
</file>

<file path=customXml/_rels/item2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1.xml"/></Relationships>
</file>

<file path=customXml/_rels/item2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2.xml"/></Relationships>
</file>

<file path=customXml/_rels/item2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3.xml"/></Relationships>
</file>

<file path=customXml/_rels/item2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4.xml"/></Relationships>
</file>

<file path=customXml/_rels/item2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5.xml"/></Relationships>
</file>

<file path=customXml/_rels/item2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6.xml"/></Relationships>
</file>

<file path=customXml/_rels/item2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7.xml"/></Relationships>
</file>

<file path=customXml/_rels/item2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8.xml"/></Relationships>
</file>

<file path=customXml/_rels/item2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9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0.xml"/></Relationships>
</file>

<file path=customXml/_rels/item2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1.xml"/></Relationships>
</file>

<file path=customXml/_rels/item2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2.xml"/></Relationships>
</file>

<file path=customXml/_rels/item2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3.xml"/></Relationships>
</file>

<file path=customXml/_rels/item2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4.xml"/></Relationships>
</file>

<file path=customXml/_rels/item2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5.xml"/></Relationships>
</file>

<file path=customXml/_rels/item2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6.xml"/></Relationships>
</file>

<file path=customXml/_rels/item2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7.xml"/></Relationships>
</file>

<file path=customXml/_rels/item2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8.xml"/></Relationships>
</file>

<file path=customXml/_rels/item2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9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0.xml"/></Relationships>
</file>

<file path=customXml/_rels/item2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1.xml"/></Relationships>
</file>

<file path=customXml/_rels/item2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2.xml"/></Relationships>
</file>

<file path=customXml/_rels/item2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3.xml"/></Relationships>
</file>

<file path=customXml/_rels/item2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4.xml"/></Relationships>
</file>

<file path=customXml/_rels/item2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5.xml"/></Relationships>
</file>

<file path=customXml/_rels/item2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6.xml"/></Relationships>
</file>

<file path=customXml/_rels/item2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7.xml"/></Relationships>
</file>

<file path=customXml/_rels/item2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8.xml"/></Relationships>
</file>

<file path=customXml/_rels/item2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9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0.xml"/></Relationships>
</file>

<file path=customXml/_rels/item2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1.xml"/></Relationships>
</file>

<file path=customXml/_rels/item2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2.xml"/></Relationships>
</file>

<file path=customXml/_rels/item2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3.xml"/></Relationships>
</file>

<file path=customXml/_rels/item2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4.xml"/></Relationships>
</file>

<file path=customXml/_rels/item2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5.xml"/></Relationships>
</file>

<file path=customXml/_rels/item2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6.xml"/></Relationships>
</file>

<file path=customXml/_rels/item2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7.xml"/></Relationships>
</file>

<file path=customXml/_rels/item2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8.xml"/></Relationships>
</file>

<file path=customXml/_rels/item2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9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0.xml"/></Relationships>
</file>

<file path=customXml/_rels/item2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1.xml"/></Relationships>
</file>

<file path=customXml/_rels/item2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2.xml"/></Relationships>
</file>

<file path=customXml/_rels/item2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3.xml"/></Relationships>
</file>

<file path=customXml/_rels/item2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4.xml"/></Relationships>
</file>

<file path=customXml/_rels/item2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5.xml"/></Relationships>
</file>

<file path=customXml/_rels/item2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6.xml"/></Relationships>
</file>

<file path=customXml/_rels/item2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7.xml"/></Relationships>
</file>

<file path=customXml/_rels/item2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8.xml"/></Relationships>
</file>

<file path=customXml/_rels/item2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9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0.xml"/></Relationships>
</file>

<file path=customXml/_rels/item2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1.xml"/></Relationships>
</file>

<file path=customXml/_rels/item2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2.xml"/></Relationships>
</file>

<file path=customXml/_rels/item2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3.xml"/></Relationships>
</file>

<file path=customXml/_rels/item2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4.xml"/></Relationships>
</file>

<file path=customXml/_rels/item2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5.xml"/></Relationships>
</file>

<file path=customXml/_rels/item2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6.xml"/></Relationships>
</file>

<file path=customXml/_rels/item2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7.xml"/></Relationships>
</file>

<file path=customXml/_rels/item2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8.xml"/></Relationships>
</file>

<file path=customXml/_rels/item2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9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0.xml"/></Relationships>
</file>

<file path=customXml/_rels/item2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1.xml"/></Relationships>
</file>

<file path=customXml/_rels/item2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2.xml"/></Relationships>
</file>

<file path=customXml/_rels/item2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3.xml"/></Relationships>
</file>

<file path=customXml/_rels/item2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4.xml"/></Relationships>
</file>

<file path=customXml/_rels/item2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5.xml"/></Relationships>
</file>

<file path=customXml/_rels/item2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6.xml"/></Relationships>
</file>

<file path=customXml/_rels/item2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7.xml"/></Relationships>
</file>

<file path=customXml/_rels/item2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8.xml"/></Relationships>
</file>

<file path=customXml/_rels/item2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9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2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0.xml"/></Relationships>
</file>

<file path=customXml/_rels/item2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1.xml"/></Relationships>
</file>

<file path=customXml/_rels/item2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2.xml"/></Relationships>
</file>

<file path=customXml/_rels/item2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3.xml"/></Relationships>
</file>

<file path=customXml/_rels/item2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4.xml"/></Relationships>
</file>

<file path=customXml/_rels/item2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5.xml"/></Relationships>
</file>

<file path=customXml/_rels/item2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6.xml"/></Relationships>
</file>

<file path=customXml/_rels/item2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7.xml"/></Relationships>
</file>

<file path=customXml/_rels/item2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8.xml"/></Relationships>
</file>

<file path=customXml/_rels/item2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0.xml"/></Relationships>
</file>

<file path=customXml/_rels/item3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1.xml"/></Relationships>
</file>

<file path=customXml/_rels/item3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2.xml"/></Relationships>
</file>

<file path=customXml/_rels/item3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3.xml"/></Relationships>
</file>

<file path=customXml/_rels/item3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4.xml"/></Relationships>
</file>

<file path=customXml/_rels/item3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5.xml"/></Relationships>
</file>

<file path=customXml/_rels/item3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6.xml"/></Relationships>
</file>

<file path=customXml/_rels/item3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7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45.xml><?xml version="1.0" encoding="utf-8"?>
<EsriMapsInfo xmlns="ESRI.ArcGIS.Mapping.OfficeIntegration.PowerPointInfo">
  <Version>Version1</Version>
  <RequiresSignIn>False</RequiresSignIn>
</EsriMapsInfo>
</file>

<file path=customXml/item146.xml><?xml version="1.0" encoding="utf-8"?>
<EsriMapsInfo xmlns="ESRI.ArcGIS.Mapping.OfficeIntegration.PowerPointInfo">
  <Version>Version1</Version>
  <RequiresSignIn>False</RequiresSignIn>
</EsriMapsInfo>
</file>

<file path=customXml/item147.xml><?xml version="1.0" encoding="utf-8"?>
<EsriMapsInfo xmlns="ESRI.ArcGIS.Mapping.OfficeIntegration.PowerPointInfo">
  <Version>Version1</Version>
  <RequiresSignIn>False</RequiresSignIn>
</EsriMapsInfo>
</file>

<file path=customXml/item148.xml><?xml version="1.0" encoding="utf-8"?>
<EsriMapsInfo xmlns="ESRI.ArcGIS.Mapping.OfficeIntegration.PowerPointInfo">
  <Version>Version1</Version>
  <RequiresSignIn>False</RequiresSignIn>
</EsriMapsInfo>
</file>

<file path=customXml/item149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50.xml><?xml version="1.0" encoding="utf-8"?>
<EsriMapsInfo xmlns="ESRI.ArcGIS.Mapping.OfficeIntegration.PowerPointInfo">
  <Version>Version1</Version>
  <RequiresSignIn>False</RequiresSignIn>
</EsriMapsInfo>
</file>

<file path=customXml/item151.xml><?xml version="1.0" encoding="utf-8"?>
<EsriMapsInfo xmlns="ESRI.ArcGIS.Mapping.OfficeIntegration.PowerPointInfo">
  <Version>Version1</Version>
  <RequiresSignIn>False</RequiresSignIn>
</EsriMapsInfo>
</file>

<file path=customXml/item152.xml><?xml version="1.0" encoding="utf-8"?>
<EsriMapsInfo xmlns="ESRI.ArcGIS.Mapping.OfficeIntegration.PowerPointInfo">
  <Version>Version1</Version>
  <RequiresSignIn>False</RequiresSignIn>
</EsriMapsInfo>
</file>

<file path=customXml/item153.xml><?xml version="1.0" encoding="utf-8"?>
<EsriMapsInfo xmlns="ESRI.ArcGIS.Mapping.OfficeIntegration.PowerPointInfo">
  <Version>Version1</Version>
  <RequiresSignIn>False</RequiresSignIn>
</EsriMapsInfo>
</file>

<file path=customXml/item154.xml><?xml version="1.0" encoding="utf-8"?>
<EsriMapsInfo xmlns="ESRI.ArcGIS.Mapping.OfficeIntegration.PowerPointInfo">
  <Version>Version1</Version>
  <RequiresSignIn>False</RequiresSignIn>
</EsriMapsInfo>
</file>

<file path=customXml/item155.xml><?xml version="1.0" encoding="utf-8"?>
<EsriMapsInfo xmlns="ESRI.ArcGIS.Mapping.OfficeIntegration.PowerPointInfo">
  <Version>Version1</Version>
  <RequiresSignIn>False</RequiresSignIn>
</EsriMapsInfo>
</file>

<file path=customXml/item156.xml><?xml version="1.0" encoding="utf-8"?>
<EsriMapsInfo xmlns="ESRI.ArcGIS.Mapping.OfficeIntegration.PowerPointInfo">
  <Version>Version1</Version>
  <RequiresSignIn>False</RequiresSignIn>
</EsriMapsInfo>
</file>

<file path=customXml/item157.xml><?xml version="1.0" encoding="utf-8"?>
<EsriMapsInfo xmlns="ESRI.ArcGIS.Mapping.OfficeIntegration.PowerPointInfo">
  <Version>Version1</Version>
  <RequiresSignIn>False</RequiresSignIn>
</EsriMapsInfo>
</file>

<file path=customXml/item158.xml><?xml version="1.0" encoding="utf-8"?>
<EsriMapsInfo xmlns="ESRI.ArcGIS.Mapping.OfficeIntegration.PowerPointInfo">
  <Version>Version1</Version>
  <RequiresSignIn>False</RequiresSignIn>
</EsriMapsInfo>
</file>

<file path=customXml/item159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60.xml><?xml version="1.0" encoding="utf-8"?>
<EsriMapsInfo xmlns="ESRI.ArcGIS.Mapping.OfficeIntegration.PowerPointInfo">
  <Version>Version1</Version>
  <RequiresSignIn>False</RequiresSignIn>
</EsriMapsInfo>
</file>

<file path=customXml/item161.xml><?xml version="1.0" encoding="utf-8"?>
<EsriMapsInfo xmlns="ESRI.ArcGIS.Mapping.OfficeIntegration.PowerPointInfo">
  <Version>Version1</Version>
  <RequiresSignIn>False</RequiresSignIn>
</EsriMapsInfo>
</file>

<file path=customXml/item162.xml><?xml version="1.0" encoding="utf-8"?>
<EsriMapsInfo xmlns="ESRI.ArcGIS.Mapping.OfficeIntegration.PowerPointInfo">
  <Version>Version1</Version>
  <RequiresSignIn>False</RequiresSignIn>
</EsriMapsInfo>
</file>

<file path=customXml/item163.xml><?xml version="1.0" encoding="utf-8"?>
<EsriMapsInfo xmlns="ESRI.ArcGIS.Mapping.OfficeIntegration.PowerPointInfo">
  <Version>Version1</Version>
  <RequiresSignIn>False</RequiresSignIn>
</EsriMapsInfo>
</file>

<file path=customXml/item164.xml><?xml version="1.0" encoding="utf-8"?>
<EsriMapsInfo xmlns="ESRI.ArcGIS.Mapping.OfficeIntegration.PowerPointInfo">
  <Version>Version1</Version>
  <RequiresSignIn>False</RequiresSignIn>
</EsriMapsInfo>
</file>

<file path=customXml/item165.xml><?xml version="1.0" encoding="utf-8"?>
<EsriMapsInfo xmlns="ESRI.ArcGIS.Mapping.OfficeIntegration.PowerPointInfo">
  <Version>Version1</Version>
  <RequiresSignIn>False</RequiresSignIn>
</EsriMapsInfo>
</file>

<file path=customXml/item166.xml><?xml version="1.0" encoding="utf-8"?>
<EsriMapsInfo xmlns="ESRI.ArcGIS.Mapping.OfficeIntegration.PowerPointInfo">
  <Version>Version1</Version>
  <RequiresSignIn>False</RequiresSignIn>
</EsriMapsInfo>
</file>

<file path=customXml/item167.xml><?xml version="1.0" encoding="utf-8"?>
<EsriMapsInfo xmlns="ESRI.ArcGIS.Mapping.OfficeIntegration.PowerPointInfo">
  <Version>Version1</Version>
  <RequiresSignIn>False</RequiresSignIn>
</EsriMapsInfo>
</file>

<file path=customXml/item168.xml><?xml version="1.0" encoding="utf-8"?>
<EsriMapsInfo xmlns="ESRI.ArcGIS.Mapping.OfficeIntegration.PowerPointInfo">
  <Version>Version1</Version>
  <RequiresSignIn>False</RequiresSignIn>
</EsriMapsInfo>
</file>

<file path=customXml/item169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70.xml><?xml version="1.0" encoding="utf-8"?>
<EsriMapsInfo xmlns="ESRI.ArcGIS.Mapping.OfficeIntegration.PowerPointInfo">
  <Version>Version1</Version>
  <RequiresSignIn>False</RequiresSignIn>
</EsriMapsInfo>
</file>

<file path=customXml/item171.xml><?xml version="1.0" encoding="utf-8"?>
<EsriMapsInfo xmlns="ESRI.ArcGIS.Mapping.OfficeIntegration.PowerPointInfo">
  <Version>Version1</Version>
  <RequiresSignIn>False</RequiresSignIn>
</EsriMapsInfo>
</file>

<file path=customXml/item172.xml><?xml version="1.0" encoding="utf-8"?>
<EsriMapsInfo xmlns="ESRI.ArcGIS.Mapping.OfficeIntegration.PowerPointInfo">
  <Version>Version1</Version>
  <RequiresSignIn>False</RequiresSignIn>
</EsriMapsInfo>
</file>

<file path=customXml/item173.xml><?xml version="1.0" encoding="utf-8"?>
<EsriMapsInfo xmlns="ESRI.ArcGIS.Mapping.OfficeIntegration.PowerPointInfo">
  <Version>Version1</Version>
  <RequiresSignIn>False</RequiresSignIn>
</EsriMapsInfo>
</file>

<file path=customXml/item174.xml><?xml version="1.0" encoding="utf-8"?>
<EsriMapsInfo xmlns="ESRI.ArcGIS.Mapping.OfficeIntegration.PowerPointInfo">
  <Version>Version1</Version>
  <RequiresSignIn>False</RequiresSignIn>
</EsriMapsInfo>
</file>

<file path=customXml/item175.xml><?xml version="1.0" encoding="utf-8"?>
<EsriMapsInfo xmlns="ESRI.ArcGIS.Mapping.OfficeIntegration.PowerPointInfo">
  <Version>Version1</Version>
  <RequiresSignIn>False</RequiresSignIn>
</EsriMapsInfo>
</file>

<file path=customXml/item176.xml><?xml version="1.0" encoding="utf-8"?>
<EsriMapsInfo xmlns="ESRI.ArcGIS.Mapping.OfficeIntegration.PowerPointInfo">
  <Version>Version1</Version>
  <RequiresSignIn>False</RequiresSignIn>
</EsriMapsInfo>
</file>

<file path=customXml/item177.xml><?xml version="1.0" encoding="utf-8"?>
<EsriMapsInfo xmlns="ESRI.ArcGIS.Mapping.OfficeIntegration.PowerPointInfo">
  <Version>Version1</Version>
  <RequiresSignIn>False</RequiresSignIn>
</EsriMapsInfo>
</file>

<file path=customXml/item178.xml><?xml version="1.0" encoding="utf-8"?>
<EsriMapsInfo xmlns="ESRI.ArcGIS.Mapping.OfficeIntegration.PowerPointInfo">
  <Version>Version1</Version>
  <RequiresSignIn>False</RequiresSignIn>
</EsriMapsInfo>
</file>

<file path=customXml/item179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80.xml><?xml version="1.0" encoding="utf-8"?>
<EsriMapsInfo xmlns="ESRI.ArcGIS.Mapping.OfficeIntegration.PowerPointInfo">
  <Version>Version1</Version>
  <RequiresSignIn>False</RequiresSignIn>
</EsriMapsInfo>
</file>

<file path=customXml/item181.xml><?xml version="1.0" encoding="utf-8"?>
<EsriMapsInfo xmlns="ESRI.ArcGIS.Mapping.OfficeIntegration.PowerPointInfo">
  <Version>Version1</Version>
  <RequiresSignIn>False</RequiresSignIn>
</EsriMapsInfo>
</file>

<file path=customXml/item182.xml><?xml version="1.0" encoding="utf-8"?>
<EsriMapsInfo xmlns="ESRI.ArcGIS.Mapping.OfficeIntegration.PowerPointInfo">
  <Version>Version1</Version>
  <RequiresSignIn>False</RequiresSignIn>
</EsriMapsInfo>
</file>

<file path=customXml/item183.xml><?xml version="1.0" encoding="utf-8"?>
<EsriMapsInfo xmlns="ESRI.ArcGIS.Mapping.OfficeIntegration.PowerPointInfo">
  <Version>Version1</Version>
  <RequiresSignIn>False</RequiresSignIn>
</EsriMapsInfo>
</file>

<file path=customXml/item184.xml><?xml version="1.0" encoding="utf-8"?>
<EsriMapsInfo xmlns="ESRI.ArcGIS.Mapping.OfficeIntegration.PowerPointInfo">
  <Version>Version1</Version>
  <RequiresSignIn>False</RequiresSignIn>
</EsriMapsInfo>
</file>

<file path=customXml/item185.xml><?xml version="1.0" encoding="utf-8"?>
<EsriMapsInfo xmlns="ESRI.ArcGIS.Mapping.OfficeIntegration.PowerPointInfo">
  <Version>Version1</Version>
  <RequiresSignIn>False</RequiresSignIn>
</EsriMapsInfo>
</file>

<file path=customXml/item186.xml><?xml version="1.0" encoding="utf-8"?>
<EsriMapsInfo xmlns="ESRI.ArcGIS.Mapping.OfficeIntegration.PowerPointInfo">
  <Version>Version1</Version>
  <RequiresSignIn>False</RequiresSignIn>
</EsriMapsInfo>
</file>

<file path=customXml/item187.xml><?xml version="1.0" encoding="utf-8"?>
<EsriMapsInfo xmlns="ESRI.ArcGIS.Mapping.OfficeIntegration.PowerPointInfo">
  <Version>Version1</Version>
  <RequiresSignIn>False</RequiresSignIn>
</EsriMapsInfo>
</file>

<file path=customXml/item188.xml><?xml version="1.0" encoding="utf-8"?>
<EsriMapsInfo xmlns="ESRI.ArcGIS.Mapping.OfficeIntegration.PowerPointInfo">
  <Version>Version1</Version>
  <RequiresSignIn>False</RequiresSignIn>
</EsriMapsInfo>
</file>

<file path=customXml/item189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190.xml><?xml version="1.0" encoding="utf-8"?>
<EsriMapsInfo xmlns="ESRI.ArcGIS.Mapping.OfficeIntegration.PowerPointInfo">
  <Version>Version1</Version>
  <RequiresSignIn>False</RequiresSignIn>
</EsriMapsInfo>
</file>

<file path=customXml/item191.xml><?xml version="1.0" encoding="utf-8"?>
<EsriMapsInfo xmlns="ESRI.ArcGIS.Mapping.OfficeIntegration.PowerPointInfo">
  <Version>Version1</Version>
  <RequiresSignIn>False</RequiresSignIn>
</EsriMapsInfo>
</file>

<file path=customXml/item192.xml><?xml version="1.0" encoding="utf-8"?>
<EsriMapsInfo xmlns="ESRI.ArcGIS.Mapping.OfficeIntegration.PowerPointInfo">
  <Version>Version1</Version>
  <RequiresSignIn>False</RequiresSignIn>
</EsriMapsInfo>
</file>

<file path=customXml/item193.xml><?xml version="1.0" encoding="utf-8"?>
<EsriMapsInfo xmlns="ESRI.ArcGIS.Mapping.OfficeIntegration.PowerPointInfo">
  <Version>Version1</Version>
  <RequiresSignIn>False</RequiresSignIn>
</EsriMapsInfo>
</file>

<file path=customXml/item194.xml><?xml version="1.0" encoding="utf-8"?>
<EsriMapsInfo xmlns="ESRI.ArcGIS.Mapping.OfficeIntegration.PowerPointInfo">
  <Version>Version1</Version>
  <RequiresSignIn>False</RequiresSignIn>
</EsriMapsInfo>
</file>

<file path=customXml/item195.xml><?xml version="1.0" encoding="utf-8"?>
<EsriMapsInfo xmlns="ESRI.ArcGIS.Mapping.OfficeIntegration.PowerPointInfo">
  <Version>Version1</Version>
  <RequiresSignIn>False</RequiresSignIn>
</EsriMapsInfo>
</file>

<file path=customXml/item196.xml><?xml version="1.0" encoding="utf-8"?>
<EsriMapsInfo xmlns="ESRI.ArcGIS.Mapping.OfficeIntegration.PowerPointInfo">
  <Version>Version1</Version>
  <RequiresSignIn>False</RequiresSignIn>
</EsriMapsInfo>
</file>

<file path=customXml/item197.xml><?xml version="1.0" encoding="utf-8"?>
<EsriMapsInfo xmlns="ESRI.ArcGIS.Mapping.OfficeIntegration.PowerPointInfo">
  <Version>Version1</Version>
  <RequiresSignIn>False</RequiresSignIn>
</EsriMapsInfo>
</file>

<file path=customXml/item198.xml><?xml version="1.0" encoding="utf-8"?>
<EsriMapsInfo xmlns="ESRI.ArcGIS.Mapping.OfficeIntegration.PowerPointInfo">
  <Version>Version1</Version>
  <RequiresSignIn>False</RequiresSignIn>
</EsriMapsInfo>
</file>

<file path=customXml/item19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00.xml><?xml version="1.0" encoding="utf-8"?>
<EsriMapsInfo xmlns="ESRI.ArcGIS.Mapping.OfficeIntegration.PowerPointInfo">
  <Version>Version1</Version>
  <RequiresSignIn>False</RequiresSignIn>
</EsriMapsInfo>
</file>

<file path=customXml/item201.xml><?xml version="1.0" encoding="utf-8"?>
<EsriMapsInfo xmlns="ESRI.ArcGIS.Mapping.OfficeIntegration.PowerPointInfo">
  <Version>Version1</Version>
  <RequiresSignIn>False</RequiresSignIn>
</EsriMapsInfo>
</file>

<file path=customXml/item202.xml><?xml version="1.0" encoding="utf-8"?>
<EsriMapsInfo xmlns="ESRI.ArcGIS.Mapping.OfficeIntegration.PowerPointInfo">
  <Version>Version1</Version>
  <RequiresSignIn>False</RequiresSignIn>
</EsriMapsInfo>
</file>

<file path=customXml/item203.xml><?xml version="1.0" encoding="utf-8"?>
<EsriMapsInfo xmlns="ESRI.ArcGIS.Mapping.OfficeIntegration.PowerPointInfo">
  <Version>Version1</Version>
  <RequiresSignIn>False</RequiresSignIn>
</EsriMapsInfo>
</file>

<file path=customXml/item204.xml><?xml version="1.0" encoding="utf-8"?>
<EsriMapsInfo xmlns="ESRI.ArcGIS.Mapping.OfficeIntegration.PowerPointInfo">
  <Version>Version1</Version>
  <RequiresSignIn>False</RequiresSignIn>
</EsriMapsInfo>
</file>

<file path=customXml/item205.xml><?xml version="1.0" encoding="utf-8"?>
<EsriMapsInfo xmlns="ESRI.ArcGIS.Mapping.OfficeIntegration.PowerPointInfo">
  <Version>Version1</Version>
  <RequiresSignIn>False</RequiresSignIn>
</EsriMapsInfo>
</file>

<file path=customXml/item206.xml><?xml version="1.0" encoding="utf-8"?>
<EsriMapsInfo xmlns="ESRI.ArcGIS.Mapping.OfficeIntegration.PowerPointInfo">
  <Version>Version1</Version>
  <RequiresSignIn>False</RequiresSignIn>
</EsriMapsInfo>
</file>

<file path=customXml/item207.xml><?xml version="1.0" encoding="utf-8"?>
<EsriMapsInfo xmlns="ESRI.ArcGIS.Mapping.OfficeIntegration.PowerPointInfo">
  <Version>Version1</Version>
  <RequiresSignIn>False</RequiresSignIn>
</EsriMapsInfo>
</file>

<file path=customXml/item208.xml><?xml version="1.0" encoding="utf-8"?>
<EsriMapsInfo xmlns="ESRI.ArcGIS.Mapping.OfficeIntegration.PowerPointInfo">
  <Version>Version1</Version>
  <RequiresSignIn>False</RequiresSignIn>
</EsriMapsInfo>
</file>

<file path=customXml/item209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10.xml><?xml version="1.0" encoding="utf-8"?>
<EsriMapsInfo xmlns="ESRI.ArcGIS.Mapping.OfficeIntegration.PowerPointInfo">
  <Version>Version1</Version>
  <RequiresSignIn>False</RequiresSignIn>
</EsriMapsInfo>
</file>

<file path=customXml/item211.xml><?xml version="1.0" encoding="utf-8"?>
<EsriMapsInfo xmlns="ESRI.ArcGIS.Mapping.OfficeIntegration.PowerPointInfo">
  <Version>Version1</Version>
  <RequiresSignIn>False</RequiresSignIn>
</EsriMapsInfo>
</file>

<file path=customXml/item212.xml><?xml version="1.0" encoding="utf-8"?>
<EsriMapsInfo xmlns="ESRI.ArcGIS.Mapping.OfficeIntegration.PowerPointInfo">
  <Version>Version1</Version>
  <RequiresSignIn>False</RequiresSignIn>
</EsriMapsInfo>
</file>

<file path=customXml/item213.xml><?xml version="1.0" encoding="utf-8"?>
<EsriMapsInfo xmlns="ESRI.ArcGIS.Mapping.OfficeIntegration.PowerPointInfo">
  <Version>Version1</Version>
  <RequiresSignIn>False</RequiresSignIn>
</EsriMapsInfo>
</file>

<file path=customXml/item214.xml><?xml version="1.0" encoding="utf-8"?>
<EsriMapsInfo xmlns="ESRI.ArcGIS.Mapping.OfficeIntegration.PowerPointInfo">
  <Version>Version1</Version>
  <RequiresSignIn>False</RequiresSignIn>
</EsriMapsInfo>
</file>

<file path=customXml/item215.xml><?xml version="1.0" encoding="utf-8"?>
<EsriMapsInfo xmlns="ESRI.ArcGIS.Mapping.OfficeIntegration.PowerPointInfo">
  <Version>Version1</Version>
  <RequiresSignIn>False</RequiresSignIn>
</EsriMapsInfo>
</file>

<file path=customXml/item216.xml><?xml version="1.0" encoding="utf-8"?>
<EsriMapsInfo xmlns="ESRI.ArcGIS.Mapping.OfficeIntegration.PowerPointInfo">
  <Version>Version1</Version>
  <RequiresSignIn>False</RequiresSignIn>
</EsriMapsInfo>
</file>

<file path=customXml/item217.xml><?xml version="1.0" encoding="utf-8"?>
<EsriMapsInfo xmlns="ESRI.ArcGIS.Mapping.OfficeIntegration.PowerPointInfo">
  <Version>Version1</Version>
  <RequiresSignIn>False</RequiresSignIn>
</EsriMapsInfo>
</file>

<file path=customXml/item218.xml><?xml version="1.0" encoding="utf-8"?>
<EsriMapsInfo xmlns="ESRI.ArcGIS.Mapping.OfficeIntegration.PowerPointInfo">
  <Version>Version1</Version>
  <RequiresSignIn>False</RequiresSignIn>
</EsriMapsInfo>
</file>

<file path=customXml/item219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20.xml><?xml version="1.0" encoding="utf-8"?>
<EsriMapsInfo xmlns="ESRI.ArcGIS.Mapping.OfficeIntegration.PowerPointInfo">
  <Version>Version1</Version>
  <RequiresSignIn>False</RequiresSignIn>
</EsriMapsInfo>
</file>

<file path=customXml/item221.xml><?xml version="1.0" encoding="utf-8"?>
<EsriMapsInfo xmlns="ESRI.ArcGIS.Mapping.OfficeIntegration.PowerPointInfo">
  <Version>Version1</Version>
  <RequiresSignIn>False</RequiresSignIn>
</EsriMapsInfo>
</file>

<file path=customXml/item222.xml><?xml version="1.0" encoding="utf-8"?>
<EsriMapsInfo xmlns="ESRI.ArcGIS.Mapping.OfficeIntegration.PowerPointInfo">
  <Version>Version1</Version>
  <RequiresSignIn>False</RequiresSignIn>
</EsriMapsInfo>
</file>

<file path=customXml/item223.xml><?xml version="1.0" encoding="utf-8"?>
<EsriMapsInfo xmlns="ESRI.ArcGIS.Mapping.OfficeIntegration.PowerPointInfo">
  <Version>Version1</Version>
  <RequiresSignIn>False</RequiresSignIn>
</EsriMapsInfo>
</file>

<file path=customXml/item224.xml><?xml version="1.0" encoding="utf-8"?>
<EsriMapsInfo xmlns="ESRI.ArcGIS.Mapping.OfficeIntegration.PowerPointInfo">
  <Version>Version1</Version>
  <RequiresSignIn>False</RequiresSignIn>
</EsriMapsInfo>
</file>

<file path=customXml/item225.xml><?xml version="1.0" encoding="utf-8"?>
<EsriMapsInfo xmlns="ESRI.ArcGIS.Mapping.OfficeIntegration.PowerPointInfo">
  <Version>Version1</Version>
  <RequiresSignIn>False</RequiresSignIn>
</EsriMapsInfo>
</file>

<file path=customXml/item226.xml><?xml version="1.0" encoding="utf-8"?>
<EsriMapsInfo xmlns="ESRI.ArcGIS.Mapping.OfficeIntegration.PowerPointInfo">
  <Version>Version1</Version>
  <RequiresSignIn>False</RequiresSignIn>
</EsriMapsInfo>
</file>

<file path=customXml/item227.xml><?xml version="1.0" encoding="utf-8"?>
<EsriMapsInfo xmlns="ESRI.ArcGIS.Mapping.OfficeIntegration.PowerPointInfo">
  <Version>Version1</Version>
  <RequiresSignIn>False</RequiresSignIn>
</EsriMapsInfo>
</file>

<file path=customXml/item228.xml><?xml version="1.0" encoding="utf-8"?>
<EsriMapsInfo xmlns="ESRI.ArcGIS.Mapping.OfficeIntegration.PowerPointInfo">
  <Version>Version1</Version>
  <RequiresSignIn>False</RequiresSignIn>
</EsriMapsInfo>
</file>

<file path=customXml/item229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30.xml><?xml version="1.0" encoding="utf-8"?>
<EsriMapsInfo xmlns="ESRI.ArcGIS.Mapping.OfficeIntegration.PowerPointInfo">
  <Version>Version1</Version>
  <RequiresSignIn>False</RequiresSignIn>
</EsriMapsInfo>
</file>

<file path=customXml/item231.xml><?xml version="1.0" encoding="utf-8"?>
<EsriMapsInfo xmlns="ESRI.ArcGIS.Mapping.OfficeIntegration.PowerPointInfo">
  <Version>Version1</Version>
  <RequiresSignIn>False</RequiresSignIn>
</EsriMapsInfo>
</file>

<file path=customXml/item232.xml><?xml version="1.0" encoding="utf-8"?>
<EsriMapsInfo xmlns="ESRI.ArcGIS.Mapping.OfficeIntegration.PowerPointInfo">
  <Version>Version1</Version>
  <RequiresSignIn>False</RequiresSignIn>
</EsriMapsInfo>
</file>

<file path=customXml/item233.xml><?xml version="1.0" encoding="utf-8"?>
<EsriMapsInfo xmlns="ESRI.ArcGIS.Mapping.OfficeIntegration.PowerPointInfo">
  <Version>Version1</Version>
  <RequiresSignIn>False</RequiresSignIn>
</EsriMapsInfo>
</file>

<file path=customXml/item234.xml><?xml version="1.0" encoding="utf-8"?>
<EsriMapsInfo xmlns="ESRI.ArcGIS.Mapping.OfficeIntegration.PowerPointInfo">
  <Version>Version1</Version>
  <RequiresSignIn>False</RequiresSignIn>
</EsriMapsInfo>
</file>

<file path=customXml/item235.xml><?xml version="1.0" encoding="utf-8"?>
<EsriMapsInfo xmlns="ESRI.ArcGIS.Mapping.OfficeIntegration.PowerPointInfo">
  <Version>Version1</Version>
  <RequiresSignIn>False</RequiresSignIn>
</EsriMapsInfo>
</file>

<file path=customXml/item236.xml><?xml version="1.0" encoding="utf-8"?>
<EsriMapsInfo xmlns="ESRI.ArcGIS.Mapping.OfficeIntegration.PowerPointInfo">
  <Version>Version1</Version>
  <RequiresSignIn>False</RequiresSignIn>
</EsriMapsInfo>
</file>

<file path=customXml/item237.xml><?xml version="1.0" encoding="utf-8"?>
<EsriMapsInfo xmlns="ESRI.ArcGIS.Mapping.OfficeIntegration.PowerPointInfo">
  <Version>Version1</Version>
  <RequiresSignIn>False</RequiresSignIn>
</EsriMapsInfo>
</file>

<file path=customXml/item238.xml><?xml version="1.0" encoding="utf-8"?>
<EsriMapsInfo xmlns="ESRI.ArcGIS.Mapping.OfficeIntegration.PowerPointInfo">
  <Version>Version1</Version>
  <RequiresSignIn>False</RequiresSignIn>
</EsriMapsInfo>
</file>

<file path=customXml/item239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40.xml><?xml version="1.0" encoding="utf-8"?>
<EsriMapsInfo xmlns="ESRI.ArcGIS.Mapping.OfficeIntegration.PowerPointInfo">
  <Version>Version1</Version>
  <RequiresSignIn>False</RequiresSignIn>
</EsriMapsInfo>
</file>

<file path=customXml/item241.xml><?xml version="1.0" encoding="utf-8"?>
<EsriMapsInfo xmlns="ESRI.ArcGIS.Mapping.OfficeIntegration.PowerPointInfo">
  <Version>Version1</Version>
  <RequiresSignIn>False</RequiresSignIn>
</EsriMapsInfo>
</file>

<file path=customXml/item242.xml><?xml version="1.0" encoding="utf-8"?>
<EsriMapsInfo xmlns="ESRI.ArcGIS.Mapping.OfficeIntegration.PowerPointInfo">
  <Version>Version1</Version>
  <RequiresSignIn>False</RequiresSignIn>
</EsriMapsInfo>
</file>

<file path=customXml/item243.xml><?xml version="1.0" encoding="utf-8"?>
<EsriMapsInfo xmlns="ESRI.ArcGIS.Mapping.OfficeIntegration.PowerPointInfo">
  <Version>Version1</Version>
  <RequiresSignIn>False</RequiresSignIn>
</EsriMapsInfo>
</file>

<file path=customXml/item244.xml><?xml version="1.0" encoding="utf-8"?>
<EsriMapsInfo xmlns="ESRI.ArcGIS.Mapping.OfficeIntegration.PowerPointInfo">
  <Version>Version1</Version>
  <RequiresSignIn>False</RequiresSignIn>
</EsriMapsInfo>
</file>

<file path=customXml/item245.xml><?xml version="1.0" encoding="utf-8"?>
<EsriMapsInfo xmlns="ESRI.ArcGIS.Mapping.OfficeIntegration.PowerPointInfo">
  <Version>Version1</Version>
  <RequiresSignIn>False</RequiresSignIn>
</EsriMapsInfo>
</file>

<file path=customXml/item246.xml><?xml version="1.0" encoding="utf-8"?>
<EsriMapsInfo xmlns="ESRI.ArcGIS.Mapping.OfficeIntegration.PowerPointInfo">
  <Version>Version1</Version>
  <RequiresSignIn>False</RequiresSignIn>
</EsriMapsInfo>
</file>

<file path=customXml/item247.xml><?xml version="1.0" encoding="utf-8"?>
<EsriMapsInfo xmlns="ESRI.ArcGIS.Mapping.OfficeIntegration.PowerPointInfo">
  <Version>Version1</Version>
  <RequiresSignIn>False</RequiresSignIn>
</EsriMapsInfo>
</file>

<file path=customXml/item248.xml><?xml version="1.0" encoding="utf-8"?>
<EsriMapsInfo xmlns="ESRI.ArcGIS.Mapping.OfficeIntegration.PowerPointInfo">
  <Version>Version1</Version>
  <RequiresSignIn>False</RequiresSignIn>
</EsriMapsInfo>
</file>

<file path=customXml/item249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50.xml><?xml version="1.0" encoding="utf-8"?>
<EsriMapsInfo xmlns="ESRI.ArcGIS.Mapping.OfficeIntegration.PowerPointInfo">
  <Version>Version1</Version>
  <RequiresSignIn>False</RequiresSignIn>
</EsriMapsInfo>
</file>

<file path=customXml/item251.xml><?xml version="1.0" encoding="utf-8"?>
<EsriMapsInfo xmlns="ESRI.ArcGIS.Mapping.OfficeIntegration.PowerPointInfo">
  <Version>Version1</Version>
  <RequiresSignIn>False</RequiresSignIn>
</EsriMapsInfo>
</file>

<file path=customXml/item252.xml><?xml version="1.0" encoding="utf-8"?>
<EsriMapsInfo xmlns="ESRI.ArcGIS.Mapping.OfficeIntegration.PowerPointInfo">
  <Version>Version1</Version>
  <RequiresSignIn>False</RequiresSignIn>
</EsriMapsInfo>
</file>

<file path=customXml/item253.xml><?xml version="1.0" encoding="utf-8"?>
<EsriMapsInfo xmlns="ESRI.ArcGIS.Mapping.OfficeIntegration.PowerPointInfo">
  <Version>Version1</Version>
  <RequiresSignIn>False</RequiresSignIn>
</EsriMapsInfo>
</file>

<file path=customXml/item254.xml><?xml version="1.0" encoding="utf-8"?>
<EsriMapsInfo xmlns="ESRI.ArcGIS.Mapping.OfficeIntegration.PowerPointInfo">
  <Version>Version1</Version>
  <RequiresSignIn>False</RequiresSignIn>
</EsriMapsInfo>
</file>

<file path=customXml/item255.xml><?xml version="1.0" encoding="utf-8"?>
<EsriMapsInfo xmlns="ESRI.ArcGIS.Mapping.OfficeIntegration.PowerPointInfo">
  <Version>Version1</Version>
  <RequiresSignIn>False</RequiresSignIn>
</EsriMapsInfo>
</file>

<file path=customXml/item256.xml><?xml version="1.0" encoding="utf-8"?>
<EsriMapsInfo xmlns="ESRI.ArcGIS.Mapping.OfficeIntegration.PowerPointInfo">
  <Version>Version1</Version>
  <RequiresSignIn>False</RequiresSignIn>
</EsriMapsInfo>
</file>

<file path=customXml/item257.xml><?xml version="1.0" encoding="utf-8"?>
<EsriMapsInfo xmlns="ESRI.ArcGIS.Mapping.OfficeIntegration.PowerPointInfo">
  <Version>Version1</Version>
  <RequiresSignIn>False</RequiresSignIn>
</EsriMapsInfo>
</file>

<file path=customXml/item258.xml><?xml version="1.0" encoding="utf-8"?>
<EsriMapsInfo xmlns="ESRI.ArcGIS.Mapping.OfficeIntegration.PowerPointInfo">
  <Version>Version1</Version>
  <RequiresSignIn>False</RequiresSignIn>
</EsriMapsInfo>
</file>

<file path=customXml/item259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60.xml><?xml version="1.0" encoding="utf-8"?>
<EsriMapsInfo xmlns="ESRI.ArcGIS.Mapping.OfficeIntegration.PowerPointInfo">
  <Version>Version1</Version>
  <RequiresSignIn>False</RequiresSignIn>
</EsriMapsInfo>
</file>

<file path=customXml/item261.xml><?xml version="1.0" encoding="utf-8"?>
<EsriMapsInfo xmlns="ESRI.ArcGIS.Mapping.OfficeIntegration.PowerPointInfo">
  <Version>Version1</Version>
  <RequiresSignIn>False</RequiresSignIn>
</EsriMapsInfo>
</file>

<file path=customXml/item262.xml><?xml version="1.0" encoding="utf-8"?>
<EsriMapsInfo xmlns="ESRI.ArcGIS.Mapping.OfficeIntegration.PowerPointInfo">
  <Version>Version1</Version>
  <RequiresSignIn>False</RequiresSignIn>
</EsriMapsInfo>
</file>

<file path=customXml/item263.xml><?xml version="1.0" encoding="utf-8"?>
<EsriMapsInfo xmlns="ESRI.ArcGIS.Mapping.OfficeIntegration.PowerPointInfo">
  <Version>Version1</Version>
  <RequiresSignIn>False</RequiresSignIn>
</EsriMapsInfo>
</file>

<file path=customXml/item264.xml><?xml version="1.0" encoding="utf-8"?>
<EsriMapsInfo xmlns="ESRI.ArcGIS.Mapping.OfficeIntegration.PowerPointInfo">
  <Version>Version1</Version>
  <RequiresSignIn>False</RequiresSignIn>
</EsriMapsInfo>
</file>

<file path=customXml/item265.xml><?xml version="1.0" encoding="utf-8"?>
<EsriMapsInfo xmlns="ESRI.ArcGIS.Mapping.OfficeIntegration.PowerPointInfo">
  <Version>Version1</Version>
  <RequiresSignIn>False</RequiresSignIn>
</EsriMapsInfo>
</file>

<file path=customXml/item266.xml><?xml version="1.0" encoding="utf-8"?>
<EsriMapsInfo xmlns="ESRI.ArcGIS.Mapping.OfficeIntegration.PowerPointInfo">
  <Version>Version1</Version>
  <RequiresSignIn>False</RequiresSignIn>
</EsriMapsInfo>
</file>

<file path=customXml/item267.xml><?xml version="1.0" encoding="utf-8"?>
<EsriMapsInfo xmlns="ESRI.ArcGIS.Mapping.OfficeIntegration.PowerPointInfo">
  <Version>Version1</Version>
  <RequiresSignIn>False</RequiresSignIn>
</EsriMapsInfo>
</file>

<file path=customXml/item268.xml><?xml version="1.0" encoding="utf-8"?>
<EsriMapsInfo xmlns="ESRI.ArcGIS.Mapping.OfficeIntegration.PowerPointInfo">
  <Version>Version1</Version>
  <RequiresSignIn>False</RequiresSignIn>
</EsriMapsInfo>
</file>

<file path=customXml/item269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70.xml><?xml version="1.0" encoding="utf-8"?>
<EsriMapsInfo xmlns="ESRI.ArcGIS.Mapping.OfficeIntegration.PowerPointInfo">
  <Version>Version1</Version>
  <RequiresSignIn>False</RequiresSignIn>
</EsriMapsInfo>
</file>

<file path=customXml/item271.xml><?xml version="1.0" encoding="utf-8"?>
<EsriMapsInfo xmlns="ESRI.ArcGIS.Mapping.OfficeIntegration.PowerPointInfo">
  <Version>Version1</Version>
  <RequiresSignIn>False</RequiresSignIn>
</EsriMapsInfo>
</file>

<file path=customXml/item272.xml><?xml version="1.0" encoding="utf-8"?>
<EsriMapsInfo xmlns="ESRI.ArcGIS.Mapping.OfficeIntegration.PowerPointInfo">
  <Version>Version1</Version>
  <RequiresSignIn>False</RequiresSignIn>
</EsriMapsInfo>
</file>

<file path=customXml/item273.xml><?xml version="1.0" encoding="utf-8"?>
<EsriMapsInfo xmlns="ESRI.ArcGIS.Mapping.OfficeIntegration.PowerPointInfo">
  <Version>Version1</Version>
  <RequiresSignIn>False</RequiresSignIn>
</EsriMapsInfo>
</file>

<file path=customXml/item274.xml><?xml version="1.0" encoding="utf-8"?>
<EsriMapsInfo xmlns="ESRI.ArcGIS.Mapping.OfficeIntegration.PowerPointInfo">
  <Version>Version1</Version>
  <RequiresSignIn>False</RequiresSignIn>
</EsriMapsInfo>
</file>

<file path=customXml/item275.xml><?xml version="1.0" encoding="utf-8"?>
<EsriMapsInfo xmlns="ESRI.ArcGIS.Mapping.OfficeIntegration.PowerPointInfo">
  <Version>Version1</Version>
  <RequiresSignIn>False</RequiresSignIn>
</EsriMapsInfo>
</file>

<file path=customXml/item276.xml><?xml version="1.0" encoding="utf-8"?>
<EsriMapsInfo xmlns="ESRI.ArcGIS.Mapping.OfficeIntegration.PowerPointInfo">
  <Version>Version1</Version>
  <RequiresSignIn>False</RequiresSignIn>
</EsriMapsInfo>
</file>

<file path=customXml/item277.xml><?xml version="1.0" encoding="utf-8"?>
<EsriMapsInfo xmlns="ESRI.ArcGIS.Mapping.OfficeIntegration.PowerPointInfo">
  <Version>Version1</Version>
  <RequiresSignIn>False</RequiresSignIn>
</EsriMapsInfo>
</file>

<file path=customXml/item278.xml><?xml version="1.0" encoding="utf-8"?>
<EsriMapsInfo xmlns="ESRI.ArcGIS.Mapping.OfficeIntegration.PowerPointInfo">
  <Version>Version1</Version>
  <RequiresSignIn>False</RequiresSignIn>
</EsriMapsInfo>
</file>

<file path=customXml/item279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80.xml><?xml version="1.0" encoding="utf-8"?>
<EsriMapsInfo xmlns="ESRI.ArcGIS.Mapping.OfficeIntegration.PowerPointInfo">
  <Version>Version1</Version>
  <RequiresSignIn>False</RequiresSignIn>
</EsriMapsInfo>
</file>

<file path=customXml/item281.xml><?xml version="1.0" encoding="utf-8"?>
<EsriMapsInfo xmlns="ESRI.ArcGIS.Mapping.OfficeIntegration.PowerPointInfo">
  <Version>Version1</Version>
  <RequiresSignIn>False</RequiresSignIn>
</EsriMapsInfo>
</file>

<file path=customXml/item282.xml><?xml version="1.0" encoding="utf-8"?>
<EsriMapsInfo xmlns="ESRI.ArcGIS.Mapping.OfficeIntegration.PowerPointInfo">
  <Version>Version1</Version>
  <RequiresSignIn>False</RequiresSignIn>
</EsriMapsInfo>
</file>

<file path=customXml/item283.xml><?xml version="1.0" encoding="utf-8"?>
<EsriMapsInfo xmlns="ESRI.ArcGIS.Mapping.OfficeIntegration.PowerPointInfo">
  <Version>Version1</Version>
  <RequiresSignIn>False</RequiresSignIn>
</EsriMapsInfo>
</file>

<file path=customXml/item284.xml><?xml version="1.0" encoding="utf-8"?>
<EsriMapsInfo xmlns="ESRI.ArcGIS.Mapping.OfficeIntegration.PowerPointInfo">
  <Version>Version1</Version>
  <RequiresSignIn>False</RequiresSignIn>
</EsriMapsInfo>
</file>

<file path=customXml/item285.xml><?xml version="1.0" encoding="utf-8"?>
<EsriMapsInfo xmlns="ESRI.ArcGIS.Mapping.OfficeIntegration.PowerPointInfo">
  <Version>Version1</Version>
  <RequiresSignIn>False</RequiresSignIn>
</EsriMapsInfo>
</file>

<file path=customXml/item286.xml><?xml version="1.0" encoding="utf-8"?>
<EsriMapsInfo xmlns="ESRI.ArcGIS.Mapping.OfficeIntegration.PowerPointInfo">
  <Version>Version1</Version>
  <RequiresSignIn>False</RequiresSignIn>
</EsriMapsInfo>
</file>

<file path=customXml/item287.xml><?xml version="1.0" encoding="utf-8"?>
<EsriMapsInfo xmlns="ESRI.ArcGIS.Mapping.OfficeIntegration.PowerPointInfo">
  <Version>Version1</Version>
  <RequiresSignIn>False</RequiresSignIn>
</EsriMapsInfo>
</file>

<file path=customXml/item288.xml><?xml version="1.0" encoding="utf-8"?>
<EsriMapsInfo xmlns="ESRI.ArcGIS.Mapping.OfficeIntegration.PowerPointInfo">
  <Version>Version1</Version>
  <RequiresSignIn>False</RequiresSignIn>
</EsriMapsInfo>
</file>

<file path=customXml/item289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290.xml><?xml version="1.0" encoding="utf-8"?>
<EsriMapsInfo xmlns="ESRI.ArcGIS.Mapping.OfficeIntegration.PowerPointInfo">
  <Version>Version1</Version>
  <RequiresSignIn>False</RequiresSignIn>
</EsriMapsInfo>
</file>

<file path=customXml/item291.xml><?xml version="1.0" encoding="utf-8"?>
<EsriMapsInfo xmlns="ESRI.ArcGIS.Mapping.OfficeIntegration.PowerPointInfo">
  <Version>Version1</Version>
  <RequiresSignIn>False</RequiresSignIn>
</EsriMapsInfo>
</file>

<file path=customXml/item292.xml><?xml version="1.0" encoding="utf-8"?>
<EsriMapsInfo xmlns="ESRI.ArcGIS.Mapping.OfficeIntegration.PowerPointInfo">
  <Version>Version1</Version>
  <RequiresSignIn>False</RequiresSignIn>
</EsriMapsInfo>
</file>

<file path=customXml/item293.xml><?xml version="1.0" encoding="utf-8"?>
<EsriMapsInfo xmlns="ESRI.ArcGIS.Mapping.OfficeIntegration.PowerPointInfo">
  <Version>Version1</Version>
  <RequiresSignIn>False</RequiresSignIn>
</EsriMapsInfo>
</file>

<file path=customXml/item294.xml><?xml version="1.0" encoding="utf-8"?>
<EsriMapsInfo xmlns="ESRI.ArcGIS.Mapping.OfficeIntegration.PowerPointInfo">
  <Version>Version1</Version>
  <RequiresSignIn>False</RequiresSignIn>
</EsriMapsInfo>
</file>

<file path=customXml/item295.xml><?xml version="1.0" encoding="utf-8"?>
<EsriMapsInfo xmlns="ESRI.ArcGIS.Mapping.OfficeIntegration.PowerPointInfo">
  <Version>Version1</Version>
  <RequiresSignIn>False</RequiresSignIn>
</EsriMapsInfo>
</file>

<file path=customXml/item296.xml><?xml version="1.0" encoding="utf-8"?>
<EsriMapsInfo xmlns="ESRI.ArcGIS.Mapping.OfficeIntegration.PowerPointInfo">
  <Version>Version1</Version>
  <RequiresSignIn>False</RequiresSignIn>
</EsriMapsInfo>
</file>

<file path=customXml/item297.xml><?xml version="1.0" encoding="utf-8"?>
<EsriMapsInfo xmlns="ESRI.ArcGIS.Mapping.OfficeIntegration.PowerPointInfo">
  <Version>Version1</Version>
  <RequiresSignIn>False</RequiresSignIn>
</EsriMapsInfo>
</file>

<file path=customXml/item298.xml><?xml version="1.0" encoding="utf-8"?>
<EsriMapsInfo xmlns="ESRI.ArcGIS.Mapping.OfficeIntegration.PowerPointInfo">
  <Version>Version1</Version>
  <RequiresSignIn>False</RequiresSignIn>
</EsriMapsInfo>
</file>

<file path=customXml/item29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00.xml><?xml version="1.0" encoding="utf-8"?>
<EsriMapsInfo xmlns="ESRI.ArcGIS.Mapping.OfficeIntegration.PowerPointInfo">
  <Version>Version1</Version>
  <RequiresSignIn>False</RequiresSignIn>
</EsriMapsInfo>
</file>

<file path=customXml/item301.xml><?xml version="1.0" encoding="utf-8"?>
<EsriMapsInfo xmlns="ESRI.ArcGIS.Mapping.OfficeIntegration.PowerPointInfo">
  <Version>Version1</Version>
  <RequiresSignIn>False</RequiresSignIn>
</EsriMapsInfo>
</file>

<file path=customXml/item302.xml><?xml version="1.0" encoding="utf-8"?>
<EsriMapsInfo xmlns="ESRI.ArcGIS.Mapping.OfficeIntegration.PowerPointInfo">
  <Version>Version1</Version>
  <RequiresSignIn>False</RequiresSignIn>
</EsriMapsInfo>
</file>

<file path=customXml/item303.xml><?xml version="1.0" encoding="utf-8"?>
<EsriMapsInfo xmlns="ESRI.ArcGIS.Mapping.OfficeIntegration.PowerPointInfo">
  <Version>Version1</Version>
  <RequiresSignIn>False</RequiresSignIn>
</EsriMapsInfo>
</file>

<file path=customXml/item304.xml><?xml version="1.0" encoding="utf-8"?>
<EsriMapsInfo xmlns="ESRI.ArcGIS.Mapping.OfficeIntegration.PowerPointInfo">
  <Version>Version1</Version>
  <RequiresSignIn>False</RequiresSignIn>
</EsriMapsInfo>
</file>

<file path=customXml/item305.xml><?xml version="1.0" encoding="utf-8"?>
<EsriMapsInfo xmlns="ESRI.ArcGIS.Mapping.OfficeIntegration.PowerPointInfo">
  <Version>Version1</Version>
  <RequiresSignIn>False</RequiresSignIn>
</EsriMapsInfo>
</file>

<file path=customXml/item306.xml><?xml version="1.0" encoding="utf-8"?>
<EsriMapsInfo xmlns="ESRI.ArcGIS.Mapping.OfficeIntegration.PowerPointInfo">
  <Version>Version1</Version>
  <RequiresSignIn>False</RequiresSignIn>
</EsriMapsInfo>
</file>

<file path=customXml/item307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7C41F29C-5A39-4DDB-8CE8-F271D86B6FB4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7E1C15AB-0999-41CB-8513-2EA5E510E662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498B37C1-AD0C-497D-A687-AFB5641B33B0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ED4A2975-ED33-4572-8314-9C6FC8020599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6C480639-4E69-4C10-97BA-DCACABD89793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E1575BE4-FE5C-4FE2-B0F2-C2685882CFD6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DEFA4821-135C-4273-B36D-E17236DD37C1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95DF2F9C-7F53-435C-972D-537C5B286F00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CFBAB61C-2678-4268-80F9-EBDD3F0628EB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08397D8A-2AF0-4D49-8104-8E8799512465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58B34728-1EFB-46F4-A268-8A59ABD0FCC5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7F657B89-2847-4AA5-9E17-4333724D69FB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1E6335FC-C2E1-4B2C-AC77-6509BF7CE56A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62714E2B-0BC8-42C0-BD97-408992A347B6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6296B22E-AC4D-425A-AE01-B5FC00A307D2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72B382C4-48FE-45C0-B5C5-72E2A58718A7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591B8244-4E87-406E-A991-9B57AF2D1E01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5E29F1FA-9541-49EE-9051-E84473DA2A46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6DE63742-31C9-421C-B421-84AE60A64862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1F771210-F226-4533-8651-F43610B6A1EC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1F445BC7-D2D7-481C-B84D-C36463FBF4A7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B942047B-3112-4447-96EB-8765432CB545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2D7AB3FD-28C9-4DF9-A6EC-C70199388D20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A2A8617E-6F91-482E-B194-9EED10104E15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0101ACA7-E8DB-46A0-B858-5A9E66DEB801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4ABB7525-6BCA-4F7D-BA60-5C949EFE0341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51B657FE-5FB0-4C03-BB6B-9F371F5EEEC4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282DFB6D-8A5F-4C9A-87EA-6AEA67BCA652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124755AC-9C8F-461B-AFCA-32F1E0DF742D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82453245-397E-445C-B307-A51709B2F463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02212BDF-5AAE-4C2B-B70E-83129C581071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6790B479-D149-45EF-AB52-81D5749F386B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2FFD33BB-68D1-4AB3-A599-0987A2F6FA4E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554D211E-C375-4C90-AB3A-E9B2BFF5A779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083ED6B7-6113-4E55-ACF5-628D9BAF5EEB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F47DA77E-112A-47E6-9334-815361FCCB87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C120E8A6-3682-4569-8925-FCBC51D590C1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79195061-5DF1-41C6-8706-B57827D09CC3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45663A0D-56CF-4B1D-AE2F-2E7A2F038C8A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35553697-4174-4865-A2F5-E3FB7C6A0510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6965848C-5F11-47EF-A354-2C1918849E6A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9F34FF97-1497-4C63-8555-71B7D860AFBB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CF5F8ABA-C935-41C2-9D9D-DD0398D7A9CC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69AB50D1-A961-433D-87F5-957612A3231B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D9EE293F-D5A3-4724-9860-B51CF65E214A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A0859609-4D5F-4F02-B2A9-78DEEFAB54A5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D8691D8C-4AE9-481C-A1ED-B621DB4E9800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FE36AFFE-BF57-4E0D-87DF-4713FFC9EA68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8F23A020-DCB5-4E06-8BFA-BBD380546C64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1125B7D4-BF90-4418-A116-8496014E0F34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696D255B-1213-4170-9653-0EC67EEF42E3}">
  <ds:schemaRefs>
    <ds:schemaRef ds:uri="ESRI.ArcGIS.Mapping.OfficeIntegration.PowerPointInfo"/>
  </ds:schemaRefs>
</ds:datastoreItem>
</file>

<file path=customXml/itemProps145.xml><?xml version="1.0" encoding="utf-8"?>
<ds:datastoreItem xmlns:ds="http://schemas.openxmlformats.org/officeDocument/2006/customXml" ds:itemID="{D09ECBC4-CB22-4BC5-91AA-6B5EBE6228DE}">
  <ds:schemaRefs>
    <ds:schemaRef ds:uri="ESRI.ArcGIS.Mapping.OfficeIntegration.PowerPointInfo"/>
  </ds:schemaRefs>
</ds:datastoreItem>
</file>

<file path=customXml/itemProps146.xml><?xml version="1.0" encoding="utf-8"?>
<ds:datastoreItem xmlns:ds="http://schemas.openxmlformats.org/officeDocument/2006/customXml" ds:itemID="{B1C48163-98C7-4A76-93E4-CD77117B4103}">
  <ds:schemaRefs>
    <ds:schemaRef ds:uri="ESRI.ArcGIS.Mapping.OfficeIntegration.PowerPointInfo"/>
  </ds:schemaRefs>
</ds:datastoreItem>
</file>

<file path=customXml/itemProps147.xml><?xml version="1.0" encoding="utf-8"?>
<ds:datastoreItem xmlns:ds="http://schemas.openxmlformats.org/officeDocument/2006/customXml" ds:itemID="{2C5A6BCC-B46D-438D-9509-6096D7272C98}">
  <ds:schemaRefs>
    <ds:schemaRef ds:uri="ESRI.ArcGIS.Mapping.OfficeIntegration.PowerPointInfo"/>
  </ds:schemaRefs>
</ds:datastoreItem>
</file>

<file path=customXml/itemProps148.xml><?xml version="1.0" encoding="utf-8"?>
<ds:datastoreItem xmlns:ds="http://schemas.openxmlformats.org/officeDocument/2006/customXml" ds:itemID="{94EEFAFC-8317-4026-9B9C-5B470297BAA2}">
  <ds:schemaRefs>
    <ds:schemaRef ds:uri="ESRI.ArcGIS.Mapping.OfficeIntegration.PowerPointInfo"/>
  </ds:schemaRefs>
</ds:datastoreItem>
</file>

<file path=customXml/itemProps149.xml><?xml version="1.0" encoding="utf-8"?>
<ds:datastoreItem xmlns:ds="http://schemas.openxmlformats.org/officeDocument/2006/customXml" ds:itemID="{0B21D4B9-4242-4611-A4C9-6F68F9509CB5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90DA14AB-D7BD-490C-9CCB-F2C515B8D93C}">
  <ds:schemaRefs>
    <ds:schemaRef ds:uri="ESRI.ArcGIS.Mapping.OfficeIntegration.PowerPointInfo"/>
  </ds:schemaRefs>
</ds:datastoreItem>
</file>

<file path=customXml/itemProps150.xml><?xml version="1.0" encoding="utf-8"?>
<ds:datastoreItem xmlns:ds="http://schemas.openxmlformats.org/officeDocument/2006/customXml" ds:itemID="{3C65EA08-9E1D-486A-AB90-083B3E922B5B}">
  <ds:schemaRefs>
    <ds:schemaRef ds:uri="ESRI.ArcGIS.Mapping.OfficeIntegration.PowerPointInfo"/>
  </ds:schemaRefs>
</ds:datastoreItem>
</file>

<file path=customXml/itemProps151.xml><?xml version="1.0" encoding="utf-8"?>
<ds:datastoreItem xmlns:ds="http://schemas.openxmlformats.org/officeDocument/2006/customXml" ds:itemID="{C7FFDB3C-168A-4220-8574-08C3C36950C0}">
  <ds:schemaRefs>
    <ds:schemaRef ds:uri="ESRI.ArcGIS.Mapping.OfficeIntegration.PowerPointInfo"/>
  </ds:schemaRefs>
</ds:datastoreItem>
</file>

<file path=customXml/itemProps152.xml><?xml version="1.0" encoding="utf-8"?>
<ds:datastoreItem xmlns:ds="http://schemas.openxmlformats.org/officeDocument/2006/customXml" ds:itemID="{FB09834A-5F7B-4923-A9BE-AFBF057CE56F}">
  <ds:schemaRefs>
    <ds:schemaRef ds:uri="ESRI.ArcGIS.Mapping.OfficeIntegration.PowerPointInfo"/>
  </ds:schemaRefs>
</ds:datastoreItem>
</file>

<file path=customXml/itemProps153.xml><?xml version="1.0" encoding="utf-8"?>
<ds:datastoreItem xmlns:ds="http://schemas.openxmlformats.org/officeDocument/2006/customXml" ds:itemID="{1E8DDFFC-403C-4BFF-BB05-8DDBE9A4FE82}">
  <ds:schemaRefs>
    <ds:schemaRef ds:uri="ESRI.ArcGIS.Mapping.OfficeIntegration.PowerPointInfo"/>
  </ds:schemaRefs>
</ds:datastoreItem>
</file>

<file path=customXml/itemProps154.xml><?xml version="1.0" encoding="utf-8"?>
<ds:datastoreItem xmlns:ds="http://schemas.openxmlformats.org/officeDocument/2006/customXml" ds:itemID="{566DB384-CB62-43C2-846E-71E7EE52C915}">
  <ds:schemaRefs>
    <ds:schemaRef ds:uri="ESRI.ArcGIS.Mapping.OfficeIntegration.PowerPointInfo"/>
  </ds:schemaRefs>
</ds:datastoreItem>
</file>

<file path=customXml/itemProps155.xml><?xml version="1.0" encoding="utf-8"?>
<ds:datastoreItem xmlns:ds="http://schemas.openxmlformats.org/officeDocument/2006/customXml" ds:itemID="{2BDD6BEA-C16A-46AB-A976-89BEC4EFF8DF}">
  <ds:schemaRefs>
    <ds:schemaRef ds:uri="ESRI.ArcGIS.Mapping.OfficeIntegration.PowerPointInfo"/>
  </ds:schemaRefs>
</ds:datastoreItem>
</file>

<file path=customXml/itemProps156.xml><?xml version="1.0" encoding="utf-8"?>
<ds:datastoreItem xmlns:ds="http://schemas.openxmlformats.org/officeDocument/2006/customXml" ds:itemID="{D0C5CE67-519E-4528-A6E8-6FC64A4C0186}">
  <ds:schemaRefs>
    <ds:schemaRef ds:uri="ESRI.ArcGIS.Mapping.OfficeIntegration.PowerPointInfo"/>
  </ds:schemaRefs>
</ds:datastoreItem>
</file>

<file path=customXml/itemProps157.xml><?xml version="1.0" encoding="utf-8"?>
<ds:datastoreItem xmlns:ds="http://schemas.openxmlformats.org/officeDocument/2006/customXml" ds:itemID="{F87550AD-5F3D-42ED-966C-7EAA5B3251B5}">
  <ds:schemaRefs>
    <ds:schemaRef ds:uri="ESRI.ArcGIS.Mapping.OfficeIntegration.PowerPointInfo"/>
  </ds:schemaRefs>
</ds:datastoreItem>
</file>

<file path=customXml/itemProps158.xml><?xml version="1.0" encoding="utf-8"?>
<ds:datastoreItem xmlns:ds="http://schemas.openxmlformats.org/officeDocument/2006/customXml" ds:itemID="{6CA3C5F5-DE7A-4A1B-9571-0BAC0B137C18}">
  <ds:schemaRefs>
    <ds:schemaRef ds:uri="ESRI.ArcGIS.Mapping.OfficeIntegration.PowerPointInfo"/>
  </ds:schemaRefs>
</ds:datastoreItem>
</file>

<file path=customXml/itemProps159.xml><?xml version="1.0" encoding="utf-8"?>
<ds:datastoreItem xmlns:ds="http://schemas.openxmlformats.org/officeDocument/2006/customXml" ds:itemID="{52A2802B-20F9-4706-B12C-3064BEDD3153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89222502-D28E-4F2D-B36B-45A3645FF7D0}">
  <ds:schemaRefs>
    <ds:schemaRef ds:uri="ESRI.ArcGIS.Mapping.OfficeIntegration.PowerPointInfo"/>
  </ds:schemaRefs>
</ds:datastoreItem>
</file>

<file path=customXml/itemProps160.xml><?xml version="1.0" encoding="utf-8"?>
<ds:datastoreItem xmlns:ds="http://schemas.openxmlformats.org/officeDocument/2006/customXml" ds:itemID="{EACCE089-B241-42B1-91B4-D134A4DB9C7F}">
  <ds:schemaRefs>
    <ds:schemaRef ds:uri="ESRI.ArcGIS.Mapping.OfficeIntegration.PowerPointInfo"/>
  </ds:schemaRefs>
</ds:datastoreItem>
</file>

<file path=customXml/itemProps161.xml><?xml version="1.0" encoding="utf-8"?>
<ds:datastoreItem xmlns:ds="http://schemas.openxmlformats.org/officeDocument/2006/customXml" ds:itemID="{87180389-F45B-4EAF-BBC3-7C698868A160}">
  <ds:schemaRefs>
    <ds:schemaRef ds:uri="ESRI.ArcGIS.Mapping.OfficeIntegration.PowerPointInfo"/>
  </ds:schemaRefs>
</ds:datastoreItem>
</file>

<file path=customXml/itemProps162.xml><?xml version="1.0" encoding="utf-8"?>
<ds:datastoreItem xmlns:ds="http://schemas.openxmlformats.org/officeDocument/2006/customXml" ds:itemID="{A885F37C-22B8-4B05-99C1-DEA326281812}">
  <ds:schemaRefs>
    <ds:schemaRef ds:uri="ESRI.ArcGIS.Mapping.OfficeIntegration.PowerPointInfo"/>
  </ds:schemaRefs>
</ds:datastoreItem>
</file>

<file path=customXml/itemProps163.xml><?xml version="1.0" encoding="utf-8"?>
<ds:datastoreItem xmlns:ds="http://schemas.openxmlformats.org/officeDocument/2006/customXml" ds:itemID="{01996E48-29E5-4892-AEB6-EC416CFA1759}">
  <ds:schemaRefs>
    <ds:schemaRef ds:uri="ESRI.ArcGIS.Mapping.OfficeIntegration.PowerPointInfo"/>
  </ds:schemaRefs>
</ds:datastoreItem>
</file>

<file path=customXml/itemProps164.xml><?xml version="1.0" encoding="utf-8"?>
<ds:datastoreItem xmlns:ds="http://schemas.openxmlformats.org/officeDocument/2006/customXml" ds:itemID="{DBD75BD8-A248-47A6-94FA-F750239C06FD}">
  <ds:schemaRefs>
    <ds:schemaRef ds:uri="ESRI.ArcGIS.Mapping.OfficeIntegration.PowerPointInfo"/>
  </ds:schemaRefs>
</ds:datastoreItem>
</file>

<file path=customXml/itemProps165.xml><?xml version="1.0" encoding="utf-8"?>
<ds:datastoreItem xmlns:ds="http://schemas.openxmlformats.org/officeDocument/2006/customXml" ds:itemID="{5326CB46-9B50-4C50-B41C-2E65BD78AD14}">
  <ds:schemaRefs>
    <ds:schemaRef ds:uri="ESRI.ArcGIS.Mapping.OfficeIntegration.PowerPointInfo"/>
  </ds:schemaRefs>
</ds:datastoreItem>
</file>

<file path=customXml/itemProps166.xml><?xml version="1.0" encoding="utf-8"?>
<ds:datastoreItem xmlns:ds="http://schemas.openxmlformats.org/officeDocument/2006/customXml" ds:itemID="{94B8EBCA-11C3-416D-889F-29DF1926D74E}">
  <ds:schemaRefs>
    <ds:schemaRef ds:uri="ESRI.ArcGIS.Mapping.OfficeIntegration.PowerPointInfo"/>
  </ds:schemaRefs>
</ds:datastoreItem>
</file>

<file path=customXml/itemProps167.xml><?xml version="1.0" encoding="utf-8"?>
<ds:datastoreItem xmlns:ds="http://schemas.openxmlformats.org/officeDocument/2006/customXml" ds:itemID="{A913751E-9026-444C-87C3-AB3B345E42C4}">
  <ds:schemaRefs>
    <ds:schemaRef ds:uri="ESRI.ArcGIS.Mapping.OfficeIntegration.PowerPointInfo"/>
  </ds:schemaRefs>
</ds:datastoreItem>
</file>

<file path=customXml/itemProps168.xml><?xml version="1.0" encoding="utf-8"?>
<ds:datastoreItem xmlns:ds="http://schemas.openxmlformats.org/officeDocument/2006/customXml" ds:itemID="{716EAA40-2395-494E-A0DA-DB4DACC7EDF6}">
  <ds:schemaRefs>
    <ds:schemaRef ds:uri="ESRI.ArcGIS.Mapping.OfficeIntegration.PowerPointInfo"/>
  </ds:schemaRefs>
</ds:datastoreItem>
</file>

<file path=customXml/itemProps169.xml><?xml version="1.0" encoding="utf-8"?>
<ds:datastoreItem xmlns:ds="http://schemas.openxmlformats.org/officeDocument/2006/customXml" ds:itemID="{629BE120-9B29-4071-9B74-BC14D64E2EB1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D0B1AB2B-4337-4B13-839B-A03497C3BE31}">
  <ds:schemaRefs>
    <ds:schemaRef ds:uri="ESRI.ArcGIS.Mapping.OfficeIntegration.PowerPointInfo"/>
  </ds:schemaRefs>
</ds:datastoreItem>
</file>

<file path=customXml/itemProps170.xml><?xml version="1.0" encoding="utf-8"?>
<ds:datastoreItem xmlns:ds="http://schemas.openxmlformats.org/officeDocument/2006/customXml" ds:itemID="{1A76AF51-AD76-4D41-A876-AA8B8253D944}">
  <ds:schemaRefs>
    <ds:schemaRef ds:uri="ESRI.ArcGIS.Mapping.OfficeIntegration.PowerPointInfo"/>
  </ds:schemaRefs>
</ds:datastoreItem>
</file>

<file path=customXml/itemProps171.xml><?xml version="1.0" encoding="utf-8"?>
<ds:datastoreItem xmlns:ds="http://schemas.openxmlformats.org/officeDocument/2006/customXml" ds:itemID="{1162231C-7022-4A73-B89A-D818EBE57F2C}">
  <ds:schemaRefs>
    <ds:schemaRef ds:uri="ESRI.ArcGIS.Mapping.OfficeIntegration.PowerPointInfo"/>
  </ds:schemaRefs>
</ds:datastoreItem>
</file>

<file path=customXml/itemProps172.xml><?xml version="1.0" encoding="utf-8"?>
<ds:datastoreItem xmlns:ds="http://schemas.openxmlformats.org/officeDocument/2006/customXml" ds:itemID="{83FFDAD8-2593-42C3-8DE2-0A21A8A27FC4}">
  <ds:schemaRefs>
    <ds:schemaRef ds:uri="ESRI.ArcGIS.Mapping.OfficeIntegration.PowerPointInfo"/>
  </ds:schemaRefs>
</ds:datastoreItem>
</file>

<file path=customXml/itemProps173.xml><?xml version="1.0" encoding="utf-8"?>
<ds:datastoreItem xmlns:ds="http://schemas.openxmlformats.org/officeDocument/2006/customXml" ds:itemID="{2FB51431-27B8-491E-AEE9-05B734C5A44C}">
  <ds:schemaRefs>
    <ds:schemaRef ds:uri="ESRI.ArcGIS.Mapping.OfficeIntegration.PowerPointInfo"/>
  </ds:schemaRefs>
</ds:datastoreItem>
</file>

<file path=customXml/itemProps174.xml><?xml version="1.0" encoding="utf-8"?>
<ds:datastoreItem xmlns:ds="http://schemas.openxmlformats.org/officeDocument/2006/customXml" ds:itemID="{87572BB2-06A5-4B38-B5E9-8C6D84CF7A81}">
  <ds:schemaRefs>
    <ds:schemaRef ds:uri="ESRI.ArcGIS.Mapping.OfficeIntegration.PowerPointInfo"/>
  </ds:schemaRefs>
</ds:datastoreItem>
</file>

<file path=customXml/itemProps175.xml><?xml version="1.0" encoding="utf-8"?>
<ds:datastoreItem xmlns:ds="http://schemas.openxmlformats.org/officeDocument/2006/customXml" ds:itemID="{32346DED-4625-483D-BF55-156C30959DF8}">
  <ds:schemaRefs>
    <ds:schemaRef ds:uri="ESRI.ArcGIS.Mapping.OfficeIntegration.PowerPointInfo"/>
  </ds:schemaRefs>
</ds:datastoreItem>
</file>

<file path=customXml/itemProps176.xml><?xml version="1.0" encoding="utf-8"?>
<ds:datastoreItem xmlns:ds="http://schemas.openxmlformats.org/officeDocument/2006/customXml" ds:itemID="{5A0D3425-852A-4975-A154-63D6FF602915}">
  <ds:schemaRefs>
    <ds:schemaRef ds:uri="ESRI.ArcGIS.Mapping.OfficeIntegration.PowerPointInfo"/>
  </ds:schemaRefs>
</ds:datastoreItem>
</file>

<file path=customXml/itemProps177.xml><?xml version="1.0" encoding="utf-8"?>
<ds:datastoreItem xmlns:ds="http://schemas.openxmlformats.org/officeDocument/2006/customXml" ds:itemID="{07CFC3AD-FA83-4A33-9A3E-EDCAC6EF0DB9}">
  <ds:schemaRefs>
    <ds:schemaRef ds:uri="ESRI.ArcGIS.Mapping.OfficeIntegration.PowerPointInfo"/>
  </ds:schemaRefs>
</ds:datastoreItem>
</file>

<file path=customXml/itemProps178.xml><?xml version="1.0" encoding="utf-8"?>
<ds:datastoreItem xmlns:ds="http://schemas.openxmlformats.org/officeDocument/2006/customXml" ds:itemID="{14DA62F5-2A99-4C49-9A99-FDD7F769D336}">
  <ds:schemaRefs>
    <ds:schemaRef ds:uri="ESRI.ArcGIS.Mapping.OfficeIntegration.PowerPointInfo"/>
  </ds:schemaRefs>
</ds:datastoreItem>
</file>

<file path=customXml/itemProps179.xml><?xml version="1.0" encoding="utf-8"?>
<ds:datastoreItem xmlns:ds="http://schemas.openxmlformats.org/officeDocument/2006/customXml" ds:itemID="{1CF0B366-F4E6-4329-AE38-9F412928E7C6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345227B9-44BC-4F77-A995-D6CA5DA737C9}">
  <ds:schemaRefs>
    <ds:schemaRef ds:uri="ESRI.ArcGIS.Mapping.OfficeIntegration.PowerPointInfo"/>
  </ds:schemaRefs>
</ds:datastoreItem>
</file>

<file path=customXml/itemProps180.xml><?xml version="1.0" encoding="utf-8"?>
<ds:datastoreItem xmlns:ds="http://schemas.openxmlformats.org/officeDocument/2006/customXml" ds:itemID="{3CA5072D-174B-49A1-877D-888FB6B709EB}">
  <ds:schemaRefs>
    <ds:schemaRef ds:uri="ESRI.ArcGIS.Mapping.OfficeIntegration.PowerPointInfo"/>
  </ds:schemaRefs>
</ds:datastoreItem>
</file>

<file path=customXml/itemProps181.xml><?xml version="1.0" encoding="utf-8"?>
<ds:datastoreItem xmlns:ds="http://schemas.openxmlformats.org/officeDocument/2006/customXml" ds:itemID="{73715BBE-71CF-4386-AD3F-700849820EE8}">
  <ds:schemaRefs>
    <ds:schemaRef ds:uri="ESRI.ArcGIS.Mapping.OfficeIntegration.PowerPointInfo"/>
  </ds:schemaRefs>
</ds:datastoreItem>
</file>

<file path=customXml/itemProps182.xml><?xml version="1.0" encoding="utf-8"?>
<ds:datastoreItem xmlns:ds="http://schemas.openxmlformats.org/officeDocument/2006/customXml" ds:itemID="{14EF354B-A188-4037-BF00-E007B0D436C4}">
  <ds:schemaRefs>
    <ds:schemaRef ds:uri="ESRI.ArcGIS.Mapping.OfficeIntegration.PowerPointInfo"/>
  </ds:schemaRefs>
</ds:datastoreItem>
</file>

<file path=customXml/itemProps183.xml><?xml version="1.0" encoding="utf-8"?>
<ds:datastoreItem xmlns:ds="http://schemas.openxmlformats.org/officeDocument/2006/customXml" ds:itemID="{A0008510-BB5F-4D5E-B7B1-50263792CE54}">
  <ds:schemaRefs>
    <ds:schemaRef ds:uri="ESRI.ArcGIS.Mapping.OfficeIntegration.PowerPointInfo"/>
  </ds:schemaRefs>
</ds:datastoreItem>
</file>

<file path=customXml/itemProps184.xml><?xml version="1.0" encoding="utf-8"?>
<ds:datastoreItem xmlns:ds="http://schemas.openxmlformats.org/officeDocument/2006/customXml" ds:itemID="{B7A961CC-5C8F-478E-9B24-CEF1B67F0C31}">
  <ds:schemaRefs>
    <ds:schemaRef ds:uri="ESRI.ArcGIS.Mapping.OfficeIntegration.PowerPointInfo"/>
  </ds:schemaRefs>
</ds:datastoreItem>
</file>

<file path=customXml/itemProps185.xml><?xml version="1.0" encoding="utf-8"?>
<ds:datastoreItem xmlns:ds="http://schemas.openxmlformats.org/officeDocument/2006/customXml" ds:itemID="{51D98729-FA52-49DB-AECC-9861B2A1DCA7}">
  <ds:schemaRefs>
    <ds:schemaRef ds:uri="ESRI.ArcGIS.Mapping.OfficeIntegration.PowerPointInfo"/>
  </ds:schemaRefs>
</ds:datastoreItem>
</file>

<file path=customXml/itemProps186.xml><?xml version="1.0" encoding="utf-8"?>
<ds:datastoreItem xmlns:ds="http://schemas.openxmlformats.org/officeDocument/2006/customXml" ds:itemID="{3BA3A6B7-848C-4B2D-B598-4F43E39CB2DE}">
  <ds:schemaRefs>
    <ds:schemaRef ds:uri="ESRI.ArcGIS.Mapping.OfficeIntegration.PowerPointInfo"/>
  </ds:schemaRefs>
</ds:datastoreItem>
</file>

<file path=customXml/itemProps187.xml><?xml version="1.0" encoding="utf-8"?>
<ds:datastoreItem xmlns:ds="http://schemas.openxmlformats.org/officeDocument/2006/customXml" ds:itemID="{C672BB4C-D91D-435D-9108-A5215A0D8BB2}">
  <ds:schemaRefs>
    <ds:schemaRef ds:uri="ESRI.ArcGIS.Mapping.OfficeIntegration.PowerPointInfo"/>
  </ds:schemaRefs>
</ds:datastoreItem>
</file>

<file path=customXml/itemProps188.xml><?xml version="1.0" encoding="utf-8"?>
<ds:datastoreItem xmlns:ds="http://schemas.openxmlformats.org/officeDocument/2006/customXml" ds:itemID="{3F04F0FC-7597-4F2D-B939-51CFEA7A00F0}">
  <ds:schemaRefs>
    <ds:schemaRef ds:uri="ESRI.ArcGIS.Mapping.OfficeIntegration.PowerPointInfo"/>
  </ds:schemaRefs>
</ds:datastoreItem>
</file>

<file path=customXml/itemProps189.xml><?xml version="1.0" encoding="utf-8"?>
<ds:datastoreItem xmlns:ds="http://schemas.openxmlformats.org/officeDocument/2006/customXml" ds:itemID="{7B3A403B-FE1A-4DE2-B7FD-831C67E83D50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22010AA9-2F8D-49D6-A8B7-E58359AECA0D}">
  <ds:schemaRefs>
    <ds:schemaRef ds:uri="ESRI.ArcGIS.Mapping.OfficeIntegration.PowerPointInfo"/>
  </ds:schemaRefs>
</ds:datastoreItem>
</file>

<file path=customXml/itemProps190.xml><?xml version="1.0" encoding="utf-8"?>
<ds:datastoreItem xmlns:ds="http://schemas.openxmlformats.org/officeDocument/2006/customXml" ds:itemID="{6CF0D2F6-6526-4B91-A6F4-1C43662CD2C3}">
  <ds:schemaRefs>
    <ds:schemaRef ds:uri="ESRI.ArcGIS.Mapping.OfficeIntegration.PowerPointInfo"/>
  </ds:schemaRefs>
</ds:datastoreItem>
</file>

<file path=customXml/itemProps191.xml><?xml version="1.0" encoding="utf-8"?>
<ds:datastoreItem xmlns:ds="http://schemas.openxmlformats.org/officeDocument/2006/customXml" ds:itemID="{3CDBF6AF-F0FF-4FAC-B8F2-6C83129F09CC}">
  <ds:schemaRefs>
    <ds:schemaRef ds:uri="ESRI.ArcGIS.Mapping.OfficeIntegration.PowerPointInfo"/>
  </ds:schemaRefs>
</ds:datastoreItem>
</file>

<file path=customXml/itemProps192.xml><?xml version="1.0" encoding="utf-8"?>
<ds:datastoreItem xmlns:ds="http://schemas.openxmlformats.org/officeDocument/2006/customXml" ds:itemID="{FB5340EF-FFB5-49A9-A3D9-814BA8E62905}">
  <ds:schemaRefs>
    <ds:schemaRef ds:uri="ESRI.ArcGIS.Mapping.OfficeIntegration.PowerPointInfo"/>
  </ds:schemaRefs>
</ds:datastoreItem>
</file>

<file path=customXml/itemProps193.xml><?xml version="1.0" encoding="utf-8"?>
<ds:datastoreItem xmlns:ds="http://schemas.openxmlformats.org/officeDocument/2006/customXml" ds:itemID="{5A43C600-26F0-4E6A-AE4A-54B9E2F56A26}">
  <ds:schemaRefs>
    <ds:schemaRef ds:uri="ESRI.ArcGIS.Mapping.OfficeIntegration.PowerPointInfo"/>
  </ds:schemaRefs>
</ds:datastoreItem>
</file>

<file path=customXml/itemProps194.xml><?xml version="1.0" encoding="utf-8"?>
<ds:datastoreItem xmlns:ds="http://schemas.openxmlformats.org/officeDocument/2006/customXml" ds:itemID="{3973FB3C-BA58-4B4B-A640-7F2C542054AE}">
  <ds:schemaRefs>
    <ds:schemaRef ds:uri="ESRI.ArcGIS.Mapping.OfficeIntegration.PowerPointInfo"/>
  </ds:schemaRefs>
</ds:datastoreItem>
</file>

<file path=customXml/itemProps195.xml><?xml version="1.0" encoding="utf-8"?>
<ds:datastoreItem xmlns:ds="http://schemas.openxmlformats.org/officeDocument/2006/customXml" ds:itemID="{A44BBDF6-C09F-4308-AFAD-21E6903A47A9}">
  <ds:schemaRefs>
    <ds:schemaRef ds:uri="ESRI.ArcGIS.Mapping.OfficeIntegration.PowerPointInfo"/>
  </ds:schemaRefs>
</ds:datastoreItem>
</file>

<file path=customXml/itemProps196.xml><?xml version="1.0" encoding="utf-8"?>
<ds:datastoreItem xmlns:ds="http://schemas.openxmlformats.org/officeDocument/2006/customXml" ds:itemID="{22BA13B6-3875-4763-99FE-967BF9D1DF82}">
  <ds:schemaRefs>
    <ds:schemaRef ds:uri="ESRI.ArcGIS.Mapping.OfficeIntegration.PowerPointInfo"/>
  </ds:schemaRefs>
</ds:datastoreItem>
</file>

<file path=customXml/itemProps197.xml><?xml version="1.0" encoding="utf-8"?>
<ds:datastoreItem xmlns:ds="http://schemas.openxmlformats.org/officeDocument/2006/customXml" ds:itemID="{667183CD-5AF8-4215-9DE2-56563270D041}">
  <ds:schemaRefs>
    <ds:schemaRef ds:uri="ESRI.ArcGIS.Mapping.OfficeIntegration.PowerPointInfo"/>
  </ds:schemaRefs>
</ds:datastoreItem>
</file>

<file path=customXml/itemProps198.xml><?xml version="1.0" encoding="utf-8"?>
<ds:datastoreItem xmlns:ds="http://schemas.openxmlformats.org/officeDocument/2006/customXml" ds:itemID="{0FC71A30-380E-40A6-9DE2-9FD0C54D3F0F}">
  <ds:schemaRefs>
    <ds:schemaRef ds:uri="ESRI.ArcGIS.Mapping.OfficeIntegration.PowerPointInfo"/>
  </ds:schemaRefs>
</ds:datastoreItem>
</file>

<file path=customXml/itemProps199.xml><?xml version="1.0" encoding="utf-8"?>
<ds:datastoreItem xmlns:ds="http://schemas.openxmlformats.org/officeDocument/2006/customXml" ds:itemID="{2BC5BCD0-0F9A-42A2-97E2-6D679A35E8BD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E3E607CC-4FA0-40AC-904C-FF6766E64ED5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B3FAD8DE-D445-42B9-B3C2-DC21D71BAF26}">
  <ds:schemaRefs>
    <ds:schemaRef ds:uri="ESRI.ArcGIS.Mapping.OfficeIntegration.PowerPointInfo"/>
  </ds:schemaRefs>
</ds:datastoreItem>
</file>

<file path=customXml/itemProps200.xml><?xml version="1.0" encoding="utf-8"?>
<ds:datastoreItem xmlns:ds="http://schemas.openxmlformats.org/officeDocument/2006/customXml" ds:itemID="{B036A33B-A412-49DF-90D5-78C3C78E4DB8}">
  <ds:schemaRefs>
    <ds:schemaRef ds:uri="ESRI.ArcGIS.Mapping.OfficeIntegration.PowerPointInfo"/>
  </ds:schemaRefs>
</ds:datastoreItem>
</file>

<file path=customXml/itemProps201.xml><?xml version="1.0" encoding="utf-8"?>
<ds:datastoreItem xmlns:ds="http://schemas.openxmlformats.org/officeDocument/2006/customXml" ds:itemID="{E7C9DAB4-00DF-4013-9520-7BFFDD51D0E2}">
  <ds:schemaRefs>
    <ds:schemaRef ds:uri="ESRI.ArcGIS.Mapping.OfficeIntegration.PowerPointInfo"/>
  </ds:schemaRefs>
</ds:datastoreItem>
</file>

<file path=customXml/itemProps202.xml><?xml version="1.0" encoding="utf-8"?>
<ds:datastoreItem xmlns:ds="http://schemas.openxmlformats.org/officeDocument/2006/customXml" ds:itemID="{190EF056-A3D4-4133-8C6C-C12650F78604}">
  <ds:schemaRefs>
    <ds:schemaRef ds:uri="ESRI.ArcGIS.Mapping.OfficeIntegration.PowerPointInfo"/>
  </ds:schemaRefs>
</ds:datastoreItem>
</file>

<file path=customXml/itemProps203.xml><?xml version="1.0" encoding="utf-8"?>
<ds:datastoreItem xmlns:ds="http://schemas.openxmlformats.org/officeDocument/2006/customXml" ds:itemID="{90991F5D-2B41-4DAE-8697-950D18066365}">
  <ds:schemaRefs>
    <ds:schemaRef ds:uri="ESRI.ArcGIS.Mapping.OfficeIntegration.PowerPointInfo"/>
  </ds:schemaRefs>
</ds:datastoreItem>
</file>

<file path=customXml/itemProps204.xml><?xml version="1.0" encoding="utf-8"?>
<ds:datastoreItem xmlns:ds="http://schemas.openxmlformats.org/officeDocument/2006/customXml" ds:itemID="{92083D63-9874-4343-8A03-E08BA86958C6}">
  <ds:schemaRefs>
    <ds:schemaRef ds:uri="ESRI.ArcGIS.Mapping.OfficeIntegration.PowerPointInfo"/>
  </ds:schemaRefs>
</ds:datastoreItem>
</file>

<file path=customXml/itemProps205.xml><?xml version="1.0" encoding="utf-8"?>
<ds:datastoreItem xmlns:ds="http://schemas.openxmlformats.org/officeDocument/2006/customXml" ds:itemID="{C18FC060-A91B-4F2E-ABBF-5C117B740890}">
  <ds:schemaRefs>
    <ds:schemaRef ds:uri="ESRI.ArcGIS.Mapping.OfficeIntegration.PowerPointInfo"/>
  </ds:schemaRefs>
</ds:datastoreItem>
</file>

<file path=customXml/itemProps206.xml><?xml version="1.0" encoding="utf-8"?>
<ds:datastoreItem xmlns:ds="http://schemas.openxmlformats.org/officeDocument/2006/customXml" ds:itemID="{48A54437-1A9E-4ABB-B9CA-878EF3D70B98}">
  <ds:schemaRefs>
    <ds:schemaRef ds:uri="ESRI.ArcGIS.Mapping.OfficeIntegration.PowerPointInfo"/>
  </ds:schemaRefs>
</ds:datastoreItem>
</file>

<file path=customXml/itemProps207.xml><?xml version="1.0" encoding="utf-8"?>
<ds:datastoreItem xmlns:ds="http://schemas.openxmlformats.org/officeDocument/2006/customXml" ds:itemID="{7BEC1058-802A-4DD4-96B6-C542240A67A3}">
  <ds:schemaRefs>
    <ds:schemaRef ds:uri="ESRI.ArcGIS.Mapping.OfficeIntegration.PowerPointInfo"/>
  </ds:schemaRefs>
</ds:datastoreItem>
</file>

<file path=customXml/itemProps208.xml><?xml version="1.0" encoding="utf-8"?>
<ds:datastoreItem xmlns:ds="http://schemas.openxmlformats.org/officeDocument/2006/customXml" ds:itemID="{A18C1507-3671-4968-8DEE-6F884A8BB33A}">
  <ds:schemaRefs>
    <ds:schemaRef ds:uri="ESRI.ArcGIS.Mapping.OfficeIntegration.PowerPointInfo"/>
  </ds:schemaRefs>
</ds:datastoreItem>
</file>

<file path=customXml/itemProps209.xml><?xml version="1.0" encoding="utf-8"?>
<ds:datastoreItem xmlns:ds="http://schemas.openxmlformats.org/officeDocument/2006/customXml" ds:itemID="{94694F9F-BF20-4C54-87D0-43A8F2CCBB74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AC5B2E22-25FC-4252-B438-3EF07C3CB418}">
  <ds:schemaRefs>
    <ds:schemaRef ds:uri="ESRI.ArcGIS.Mapping.OfficeIntegration.PowerPointInfo"/>
  </ds:schemaRefs>
</ds:datastoreItem>
</file>

<file path=customXml/itemProps210.xml><?xml version="1.0" encoding="utf-8"?>
<ds:datastoreItem xmlns:ds="http://schemas.openxmlformats.org/officeDocument/2006/customXml" ds:itemID="{1297A1FB-3416-4299-B5A0-39660E1EB7A7}">
  <ds:schemaRefs>
    <ds:schemaRef ds:uri="ESRI.ArcGIS.Mapping.OfficeIntegration.PowerPointInfo"/>
  </ds:schemaRefs>
</ds:datastoreItem>
</file>

<file path=customXml/itemProps211.xml><?xml version="1.0" encoding="utf-8"?>
<ds:datastoreItem xmlns:ds="http://schemas.openxmlformats.org/officeDocument/2006/customXml" ds:itemID="{C7485886-B3F2-4330-87E4-5A65CC6870A8}">
  <ds:schemaRefs>
    <ds:schemaRef ds:uri="ESRI.ArcGIS.Mapping.OfficeIntegration.PowerPointInfo"/>
  </ds:schemaRefs>
</ds:datastoreItem>
</file>

<file path=customXml/itemProps212.xml><?xml version="1.0" encoding="utf-8"?>
<ds:datastoreItem xmlns:ds="http://schemas.openxmlformats.org/officeDocument/2006/customXml" ds:itemID="{45D41322-9191-4BDF-945D-A23613C9EC83}">
  <ds:schemaRefs>
    <ds:schemaRef ds:uri="ESRI.ArcGIS.Mapping.OfficeIntegration.PowerPointInfo"/>
  </ds:schemaRefs>
</ds:datastoreItem>
</file>

<file path=customXml/itemProps213.xml><?xml version="1.0" encoding="utf-8"?>
<ds:datastoreItem xmlns:ds="http://schemas.openxmlformats.org/officeDocument/2006/customXml" ds:itemID="{22C2EC77-E441-4B56-8369-ED4AC2B86DEA}">
  <ds:schemaRefs>
    <ds:schemaRef ds:uri="ESRI.ArcGIS.Mapping.OfficeIntegration.PowerPointInfo"/>
  </ds:schemaRefs>
</ds:datastoreItem>
</file>

<file path=customXml/itemProps214.xml><?xml version="1.0" encoding="utf-8"?>
<ds:datastoreItem xmlns:ds="http://schemas.openxmlformats.org/officeDocument/2006/customXml" ds:itemID="{2397EF73-22FF-4AEB-AD15-6864B9A30C85}">
  <ds:schemaRefs>
    <ds:schemaRef ds:uri="ESRI.ArcGIS.Mapping.OfficeIntegration.PowerPointInfo"/>
  </ds:schemaRefs>
</ds:datastoreItem>
</file>

<file path=customXml/itemProps215.xml><?xml version="1.0" encoding="utf-8"?>
<ds:datastoreItem xmlns:ds="http://schemas.openxmlformats.org/officeDocument/2006/customXml" ds:itemID="{8ED5C896-0B6C-47E6-BDD6-D77F9478C4DA}">
  <ds:schemaRefs>
    <ds:schemaRef ds:uri="ESRI.ArcGIS.Mapping.OfficeIntegration.PowerPointInfo"/>
  </ds:schemaRefs>
</ds:datastoreItem>
</file>

<file path=customXml/itemProps216.xml><?xml version="1.0" encoding="utf-8"?>
<ds:datastoreItem xmlns:ds="http://schemas.openxmlformats.org/officeDocument/2006/customXml" ds:itemID="{8BADDA23-8C74-4988-89E3-FB90387BA9AF}">
  <ds:schemaRefs>
    <ds:schemaRef ds:uri="ESRI.ArcGIS.Mapping.OfficeIntegration.PowerPointInfo"/>
  </ds:schemaRefs>
</ds:datastoreItem>
</file>

<file path=customXml/itemProps217.xml><?xml version="1.0" encoding="utf-8"?>
<ds:datastoreItem xmlns:ds="http://schemas.openxmlformats.org/officeDocument/2006/customXml" ds:itemID="{76D964A4-541A-4FF5-94F0-FF5D32E56045}">
  <ds:schemaRefs>
    <ds:schemaRef ds:uri="ESRI.ArcGIS.Mapping.OfficeIntegration.PowerPointInfo"/>
  </ds:schemaRefs>
</ds:datastoreItem>
</file>

<file path=customXml/itemProps218.xml><?xml version="1.0" encoding="utf-8"?>
<ds:datastoreItem xmlns:ds="http://schemas.openxmlformats.org/officeDocument/2006/customXml" ds:itemID="{0B71DD8A-EB79-45C2-A4C1-CF02CBC4E843}">
  <ds:schemaRefs>
    <ds:schemaRef ds:uri="ESRI.ArcGIS.Mapping.OfficeIntegration.PowerPointInfo"/>
  </ds:schemaRefs>
</ds:datastoreItem>
</file>

<file path=customXml/itemProps219.xml><?xml version="1.0" encoding="utf-8"?>
<ds:datastoreItem xmlns:ds="http://schemas.openxmlformats.org/officeDocument/2006/customXml" ds:itemID="{DAF0A3E3-D3E9-4D7F-9A6F-C4A3A9CD2D82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6930FC36-66BF-40B6-A233-535854437706}">
  <ds:schemaRefs>
    <ds:schemaRef ds:uri="ESRI.ArcGIS.Mapping.OfficeIntegration.PowerPointInfo"/>
  </ds:schemaRefs>
</ds:datastoreItem>
</file>

<file path=customXml/itemProps220.xml><?xml version="1.0" encoding="utf-8"?>
<ds:datastoreItem xmlns:ds="http://schemas.openxmlformats.org/officeDocument/2006/customXml" ds:itemID="{490B0004-2FA9-4BAD-949B-2EC57BD977BC}">
  <ds:schemaRefs>
    <ds:schemaRef ds:uri="ESRI.ArcGIS.Mapping.OfficeIntegration.PowerPointInfo"/>
  </ds:schemaRefs>
</ds:datastoreItem>
</file>

<file path=customXml/itemProps221.xml><?xml version="1.0" encoding="utf-8"?>
<ds:datastoreItem xmlns:ds="http://schemas.openxmlformats.org/officeDocument/2006/customXml" ds:itemID="{8CCB1031-261A-4D1C-B883-DDC3EEC4B057}">
  <ds:schemaRefs>
    <ds:schemaRef ds:uri="ESRI.ArcGIS.Mapping.OfficeIntegration.PowerPointInfo"/>
  </ds:schemaRefs>
</ds:datastoreItem>
</file>

<file path=customXml/itemProps222.xml><?xml version="1.0" encoding="utf-8"?>
<ds:datastoreItem xmlns:ds="http://schemas.openxmlformats.org/officeDocument/2006/customXml" ds:itemID="{D0525FEF-145A-4E34-8B95-EDA9B57C12CD}">
  <ds:schemaRefs>
    <ds:schemaRef ds:uri="ESRI.ArcGIS.Mapping.OfficeIntegration.PowerPointInfo"/>
  </ds:schemaRefs>
</ds:datastoreItem>
</file>

<file path=customXml/itemProps223.xml><?xml version="1.0" encoding="utf-8"?>
<ds:datastoreItem xmlns:ds="http://schemas.openxmlformats.org/officeDocument/2006/customXml" ds:itemID="{44A9D80D-F257-4C31-BE88-F755C2EA208D}">
  <ds:schemaRefs>
    <ds:schemaRef ds:uri="ESRI.ArcGIS.Mapping.OfficeIntegration.PowerPointInfo"/>
  </ds:schemaRefs>
</ds:datastoreItem>
</file>

<file path=customXml/itemProps224.xml><?xml version="1.0" encoding="utf-8"?>
<ds:datastoreItem xmlns:ds="http://schemas.openxmlformats.org/officeDocument/2006/customXml" ds:itemID="{7069A4F1-28EB-447D-92DA-BB3355FA0E71}">
  <ds:schemaRefs>
    <ds:schemaRef ds:uri="ESRI.ArcGIS.Mapping.OfficeIntegration.PowerPointInfo"/>
  </ds:schemaRefs>
</ds:datastoreItem>
</file>

<file path=customXml/itemProps225.xml><?xml version="1.0" encoding="utf-8"?>
<ds:datastoreItem xmlns:ds="http://schemas.openxmlformats.org/officeDocument/2006/customXml" ds:itemID="{A505AE81-9E72-403D-829C-8D82D8DA685F}">
  <ds:schemaRefs>
    <ds:schemaRef ds:uri="ESRI.ArcGIS.Mapping.OfficeIntegration.PowerPointInfo"/>
  </ds:schemaRefs>
</ds:datastoreItem>
</file>

<file path=customXml/itemProps226.xml><?xml version="1.0" encoding="utf-8"?>
<ds:datastoreItem xmlns:ds="http://schemas.openxmlformats.org/officeDocument/2006/customXml" ds:itemID="{B4E7CA97-C11F-40B4-B3CD-0F5CBCD11849}">
  <ds:schemaRefs>
    <ds:schemaRef ds:uri="ESRI.ArcGIS.Mapping.OfficeIntegration.PowerPointInfo"/>
  </ds:schemaRefs>
</ds:datastoreItem>
</file>

<file path=customXml/itemProps227.xml><?xml version="1.0" encoding="utf-8"?>
<ds:datastoreItem xmlns:ds="http://schemas.openxmlformats.org/officeDocument/2006/customXml" ds:itemID="{AD0DBDAE-05BF-460F-A88C-E4239D9EA8CD}">
  <ds:schemaRefs>
    <ds:schemaRef ds:uri="ESRI.ArcGIS.Mapping.OfficeIntegration.PowerPointInfo"/>
  </ds:schemaRefs>
</ds:datastoreItem>
</file>

<file path=customXml/itemProps228.xml><?xml version="1.0" encoding="utf-8"?>
<ds:datastoreItem xmlns:ds="http://schemas.openxmlformats.org/officeDocument/2006/customXml" ds:itemID="{377F1BF2-41AC-46CE-A601-FF1D9C359143}">
  <ds:schemaRefs>
    <ds:schemaRef ds:uri="ESRI.ArcGIS.Mapping.OfficeIntegration.PowerPointInfo"/>
  </ds:schemaRefs>
</ds:datastoreItem>
</file>

<file path=customXml/itemProps229.xml><?xml version="1.0" encoding="utf-8"?>
<ds:datastoreItem xmlns:ds="http://schemas.openxmlformats.org/officeDocument/2006/customXml" ds:itemID="{8E8F9972-F3DF-40D5-A097-EBA127CFFAFF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42C9B028-450A-4AFB-8A74-D9A0A36C0070}">
  <ds:schemaRefs>
    <ds:schemaRef ds:uri="ESRI.ArcGIS.Mapping.OfficeIntegration.PowerPointInfo"/>
  </ds:schemaRefs>
</ds:datastoreItem>
</file>

<file path=customXml/itemProps230.xml><?xml version="1.0" encoding="utf-8"?>
<ds:datastoreItem xmlns:ds="http://schemas.openxmlformats.org/officeDocument/2006/customXml" ds:itemID="{BA501874-1E10-4957-8495-8DE76CD3C4B4}">
  <ds:schemaRefs>
    <ds:schemaRef ds:uri="ESRI.ArcGIS.Mapping.OfficeIntegration.PowerPointInfo"/>
  </ds:schemaRefs>
</ds:datastoreItem>
</file>

<file path=customXml/itemProps231.xml><?xml version="1.0" encoding="utf-8"?>
<ds:datastoreItem xmlns:ds="http://schemas.openxmlformats.org/officeDocument/2006/customXml" ds:itemID="{343A91AF-4C5C-46A8-AC5B-D8D71D715FF5}">
  <ds:schemaRefs>
    <ds:schemaRef ds:uri="ESRI.ArcGIS.Mapping.OfficeIntegration.PowerPointInfo"/>
  </ds:schemaRefs>
</ds:datastoreItem>
</file>

<file path=customXml/itemProps232.xml><?xml version="1.0" encoding="utf-8"?>
<ds:datastoreItem xmlns:ds="http://schemas.openxmlformats.org/officeDocument/2006/customXml" ds:itemID="{6692DB87-4132-42A6-9498-B20328BC9D1B}">
  <ds:schemaRefs>
    <ds:schemaRef ds:uri="ESRI.ArcGIS.Mapping.OfficeIntegration.PowerPointInfo"/>
  </ds:schemaRefs>
</ds:datastoreItem>
</file>

<file path=customXml/itemProps233.xml><?xml version="1.0" encoding="utf-8"?>
<ds:datastoreItem xmlns:ds="http://schemas.openxmlformats.org/officeDocument/2006/customXml" ds:itemID="{3ED526E6-6713-4634-BF13-0D1F71470156}">
  <ds:schemaRefs>
    <ds:schemaRef ds:uri="ESRI.ArcGIS.Mapping.OfficeIntegration.PowerPointInfo"/>
  </ds:schemaRefs>
</ds:datastoreItem>
</file>

<file path=customXml/itemProps234.xml><?xml version="1.0" encoding="utf-8"?>
<ds:datastoreItem xmlns:ds="http://schemas.openxmlformats.org/officeDocument/2006/customXml" ds:itemID="{F271B4A8-E308-435F-8FA4-0B57D50D7E9E}">
  <ds:schemaRefs>
    <ds:schemaRef ds:uri="ESRI.ArcGIS.Mapping.OfficeIntegration.PowerPointInfo"/>
  </ds:schemaRefs>
</ds:datastoreItem>
</file>

<file path=customXml/itemProps235.xml><?xml version="1.0" encoding="utf-8"?>
<ds:datastoreItem xmlns:ds="http://schemas.openxmlformats.org/officeDocument/2006/customXml" ds:itemID="{784DEF2B-657D-4F93-BC20-ED531C34260E}">
  <ds:schemaRefs>
    <ds:schemaRef ds:uri="ESRI.ArcGIS.Mapping.OfficeIntegration.PowerPointInfo"/>
  </ds:schemaRefs>
</ds:datastoreItem>
</file>

<file path=customXml/itemProps236.xml><?xml version="1.0" encoding="utf-8"?>
<ds:datastoreItem xmlns:ds="http://schemas.openxmlformats.org/officeDocument/2006/customXml" ds:itemID="{D073CFCE-96AA-4856-8383-412EF17D9F88}">
  <ds:schemaRefs>
    <ds:schemaRef ds:uri="ESRI.ArcGIS.Mapping.OfficeIntegration.PowerPointInfo"/>
  </ds:schemaRefs>
</ds:datastoreItem>
</file>

<file path=customXml/itemProps237.xml><?xml version="1.0" encoding="utf-8"?>
<ds:datastoreItem xmlns:ds="http://schemas.openxmlformats.org/officeDocument/2006/customXml" ds:itemID="{722E0D84-AF49-4948-93CF-72B932E9421E}">
  <ds:schemaRefs>
    <ds:schemaRef ds:uri="ESRI.ArcGIS.Mapping.OfficeIntegration.PowerPointInfo"/>
  </ds:schemaRefs>
</ds:datastoreItem>
</file>

<file path=customXml/itemProps238.xml><?xml version="1.0" encoding="utf-8"?>
<ds:datastoreItem xmlns:ds="http://schemas.openxmlformats.org/officeDocument/2006/customXml" ds:itemID="{2CECCF16-093B-4264-8EA7-DF3DC2A48144}">
  <ds:schemaRefs>
    <ds:schemaRef ds:uri="ESRI.ArcGIS.Mapping.OfficeIntegration.PowerPointInfo"/>
  </ds:schemaRefs>
</ds:datastoreItem>
</file>

<file path=customXml/itemProps239.xml><?xml version="1.0" encoding="utf-8"?>
<ds:datastoreItem xmlns:ds="http://schemas.openxmlformats.org/officeDocument/2006/customXml" ds:itemID="{7FBA7ED9-387D-4930-95FC-B401DBAE1B59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50D61D77-F96F-4BD0-97FF-2597AF38FF67}">
  <ds:schemaRefs>
    <ds:schemaRef ds:uri="ESRI.ArcGIS.Mapping.OfficeIntegration.PowerPointInfo"/>
  </ds:schemaRefs>
</ds:datastoreItem>
</file>

<file path=customXml/itemProps240.xml><?xml version="1.0" encoding="utf-8"?>
<ds:datastoreItem xmlns:ds="http://schemas.openxmlformats.org/officeDocument/2006/customXml" ds:itemID="{960C2BE2-1E6B-4F97-B602-2ED499CE53CE}">
  <ds:schemaRefs>
    <ds:schemaRef ds:uri="ESRI.ArcGIS.Mapping.OfficeIntegration.PowerPointInfo"/>
  </ds:schemaRefs>
</ds:datastoreItem>
</file>

<file path=customXml/itemProps241.xml><?xml version="1.0" encoding="utf-8"?>
<ds:datastoreItem xmlns:ds="http://schemas.openxmlformats.org/officeDocument/2006/customXml" ds:itemID="{88D6F9CC-AE6A-43B5-B24D-413659F31A57}">
  <ds:schemaRefs>
    <ds:schemaRef ds:uri="ESRI.ArcGIS.Mapping.OfficeIntegration.PowerPointInfo"/>
  </ds:schemaRefs>
</ds:datastoreItem>
</file>

<file path=customXml/itemProps242.xml><?xml version="1.0" encoding="utf-8"?>
<ds:datastoreItem xmlns:ds="http://schemas.openxmlformats.org/officeDocument/2006/customXml" ds:itemID="{7A729983-8D5D-4246-8357-9F6191882B31}">
  <ds:schemaRefs>
    <ds:schemaRef ds:uri="ESRI.ArcGIS.Mapping.OfficeIntegration.PowerPointInfo"/>
  </ds:schemaRefs>
</ds:datastoreItem>
</file>

<file path=customXml/itemProps243.xml><?xml version="1.0" encoding="utf-8"?>
<ds:datastoreItem xmlns:ds="http://schemas.openxmlformats.org/officeDocument/2006/customXml" ds:itemID="{D58866A8-9B1E-472A-926F-F0DFAB43A12B}">
  <ds:schemaRefs>
    <ds:schemaRef ds:uri="ESRI.ArcGIS.Mapping.OfficeIntegration.PowerPointInfo"/>
  </ds:schemaRefs>
</ds:datastoreItem>
</file>

<file path=customXml/itemProps244.xml><?xml version="1.0" encoding="utf-8"?>
<ds:datastoreItem xmlns:ds="http://schemas.openxmlformats.org/officeDocument/2006/customXml" ds:itemID="{087EDF8D-7AA6-49AF-AAAE-2508A826E39C}">
  <ds:schemaRefs>
    <ds:schemaRef ds:uri="ESRI.ArcGIS.Mapping.OfficeIntegration.PowerPointInfo"/>
  </ds:schemaRefs>
</ds:datastoreItem>
</file>

<file path=customXml/itemProps245.xml><?xml version="1.0" encoding="utf-8"?>
<ds:datastoreItem xmlns:ds="http://schemas.openxmlformats.org/officeDocument/2006/customXml" ds:itemID="{E97C7DDC-ACB8-4E32-B766-EEDEB96AFDE7}">
  <ds:schemaRefs>
    <ds:schemaRef ds:uri="ESRI.ArcGIS.Mapping.OfficeIntegration.PowerPointInfo"/>
  </ds:schemaRefs>
</ds:datastoreItem>
</file>

<file path=customXml/itemProps246.xml><?xml version="1.0" encoding="utf-8"?>
<ds:datastoreItem xmlns:ds="http://schemas.openxmlformats.org/officeDocument/2006/customXml" ds:itemID="{BC30E34A-9553-4F49-A92C-AC312126F7C7}">
  <ds:schemaRefs>
    <ds:schemaRef ds:uri="ESRI.ArcGIS.Mapping.OfficeIntegration.PowerPointInfo"/>
  </ds:schemaRefs>
</ds:datastoreItem>
</file>

<file path=customXml/itemProps247.xml><?xml version="1.0" encoding="utf-8"?>
<ds:datastoreItem xmlns:ds="http://schemas.openxmlformats.org/officeDocument/2006/customXml" ds:itemID="{92159488-3509-4991-85CD-AFF3A2EC05F9}">
  <ds:schemaRefs>
    <ds:schemaRef ds:uri="ESRI.ArcGIS.Mapping.OfficeIntegration.PowerPointInfo"/>
  </ds:schemaRefs>
</ds:datastoreItem>
</file>

<file path=customXml/itemProps248.xml><?xml version="1.0" encoding="utf-8"?>
<ds:datastoreItem xmlns:ds="http://schemas.openxmlformats.org/officeDocument/2006/customXml" ds:itemID="{C44AF1C9-3868-42FE-96E2-5E61350CE436}">
  <ds:schemaRefs>
    <ds:schemaRef ds:uri="ESRI.ArcGIS.Mapping.OfficeIntegration.PowerPointInfo"/>
  </ds:schemaRefs>
</ds:datastoreItem>
</file>

<file path=customXml/itemProps249.xml><?xml version="1.0" encoding="utf-8"?>
<ds:datastoreItem xmlns:ds="http://schemas.openxmlformats.org/officeDocument/2006/customXml" ds:itemID="{3561B3D5-A8D3-449F-B065-20190322D247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644C6E54-BA00-4D5D-8EA3-6D7651D868F8}">
  <ds:schemaRefs>
    <ds:schemaRef ds:uri="ESRI.ArcGIS.Mapping.OfficeIntegration.PowerPointInfo"/>
  </ds:schemaRefs>
</ds:datastoreItem>
</file>

<file path=customXml/itemProps250.xml><?xml version="1.0" encoding="utf-8"?>
<ds:datastoreItem xmlns:ds="http://schemas.openxmlformats.org/officeDocument/2006/customXml" ds:itemID="{25E1564C-D1CC-433D-BA5F-7B1B037DD498}">
  <ds:schemaRefs>
    <ds:schemaRef ds:uri="ESRI.ArcGIS.Mapping.OfficeIntegration.PowerPointInfo"/>
  </ds:schemaRefs>
</ds:datastoreItem>
</file>

<file path=customXml/itemProps251.xml><?xml version="1.0" encoding="utf-8"?>
<ds:datastoreItem xmlns:ds="http://schemas.openxmlformats.org/officeDocument/2006/customXml" ds:itemID="{F2D35AE9-DBF5-4011-A938-FDB8A9CC9547}">
  <ds:schemaRefs>
    <ds:schemaRef ds:uri="ESRI.ArcGIS.Mapping.OfficeIntegration.PowerPointInfo"/>
  </ds:schemaRefs>
</ds:datastoreItem>
</file>

<file path=customXml/itemProps252.xml><?xml version="1.0" encoding="utf-8"?>
<ds:datastoreItem xmlns:ds="http://schemas.openxmlformats.org/officeDocument/2006/customXml" ds:itemID="{60FD8D96-D8FD-49F4-ABB1-9490958A639A}">
  <ds:schemaRefs>
    <ds:schemaRef ds:uri="ESRI.ArcGIS.Mapping.OfficeIntegration.PowerPointInfo"/>
  </ds:schemaRefs>
</ds:datastoreItem>
</file>

<file path=customXml/itemProps253.xml><?xml version="1.0" encoding="utf-8"?>
<ds:datastoreItem xmlns:ds="http://schemas.openxmlformats.org/officeDocument/2006/customXml" ds:itemID="{24143E90-FC09-4157-9B52-AF87C44568E0}">
  <ds:schemaRefs>
    <ds:schemaRef ds:uri="ESRI.ArcGIS.Mapping.OfficeIntegration.PowerPointInfo"/>
  </ds:schemaRefs>
</ds:datastoreItem>
</file>

<file path=customXml/itemProps254.xml><?xml version="1.0" encoding="utf-8"?>
<ds:datastoreItem xmlns:ds="http://schemas.openxmlformats.org/officeDocument/2006/customXml" ds:itemID="{F2EA386A-FAD4-4D62-8141-6515583B99FC}">
  <ds:schemaRefs>
    <ds:schemaRef ds:uri="ESRI.ArcGIS.Mapping.OfficeIntegration.PowerPointInfo"/>
  </ds:schemaRefs>
</ds:datastoreItem>
</file>

<file path=customXml/itemProps255.xml><?xml version="1.0" encoding="utf-8"?>
<ds:datastoreItem xmlns:ds="http://schemas.openxmlformats.org/officeDocument/2006/customXml" ds:itemID="{56130FD5-E715-4106-9CA8-D75FEB99ABEF}">
  <ds:schemaRefs>
    <ds:schemaRef ds:uri="ESRI.ArcGIS.Mapping.OfficeIntegration.PowerPointInfo"/>
  </ds:schemaRefs>
</ds:datastoreItem>
</file>

<file path=customXml/itemProps256.xml><?xml version="1.0" encoding="utf-8"?>
<ds:datastoreItem xmlns:ds="http://schemas.openxmlformats.org/officeDocument/2006/customXml" ds:itemID="{B19B769B-1C34-4EBF-A6EA-FB2525934278}">
  <ds:schemaRefs>
    <ds:schemaRef ds:uri="ESRI.ArcGIS.Mapping.OfficeIntegration.PowerPointInfo"/>
  </ds:schemaRefs>
</ds:datastoreItem>
</file>

<file path=customXml/itemProps257.xml><?xml version="1.0" encoding="utf-8"?>
<ds:datastoreItem xmlns:ds="http://schemas.openxmlformats.org/officeDocument/2006/customXml" ds:itemID="{E41F5F26-98B6-4B40-90C1-377553D2F1BB}">
  <ds:schemaRefs>
    <ds:schemaRef ds:uri="ESRI.ArcGIS.Mapping.OfficeIntegration.PowerPointInfo"/>
  </ds:schemaRefs>
</ds:datastoreItem>
</file>

<file path=customXml/itemProps258.xml><?xml version="1.0" encoding="utf-8"?>
<ds:datastoreItem xmlns:ds="http://schemas.openxmlformats.org/officeDocument/2006/customXml" ds:itemID="{59463597-382B-4A41-8292-D1E95661E9CB}">
  <ds:schemaRefs>
    <ds:schemaRef ds:uri="ESRI.ArcGIS.Mapping.OfficeIntegration.PowerPointInfo"/>
  </ds:schemaRefs>
</ds:datastoreItem>
</file>

<file path=customXml/itemProps259.xml><?xml version="1.0" encoding="utf-8"?>
<ds:datastoreItem xmlns:ds="http://schemas.openxmlformats.org/officeDocument/2006/customXml" ds:itemID="{CAF3AE61-712E-4F23-A942-D217CCB7A2FC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801BEC39-96AE-4C94-9A27-9590C03F0552}">
  <ds:schemaRefs>
    <ds:schemaRef ds:uri="ESRI.ArcGIS.Mapping.OfficeIntegration.PowerPointInfo"/>
  </ds:schemaRefs>
</ds:datastoreItem>
</file>

<file path=customXml/itemProps260.xml><?xml version="1.0" encoding="utf-8"?>
<ds:datastoreItem xmlns:ds="http://schemas.openxmlformats.org/officeDocument/2006/customXml" ds:itemID="{92253802-6CE6-41F2-8367-D291508FC7A6}">
  <ds:schemaRefs>
    <ds:schemaRef ds:uri="ESRI.ArcGIS.Mapping.OfficeIntegration.PowerPointInfo"/>
  </ds:schemaRefs>
</ds:datastoreItem>
</file>

<file path=customXml/itemProps261.xml><?xml version="1.0" encoding="utf-8"?>
<ds:datastoreItem xmlns:ds="http://schemas.openxmlformats.org/officeDocument/2006/customXml" ds:itemID="{177D9CA5-A4F8-40D3-AA77-4F9C01479882}">
  <ds:schemaRefs>
    <ds:schemaRef ds:uri="ESRI.ArcGIS.Mapping.OfficeIntegration.PowerPointInfo"/>
  </ds:schemaRefs>
</ds:datastoreItem>
</file>

<file path=customXml/itemProps262.xml><?xml version="1.0" encoding="utf-8"?>
<ds:datastoreItem xmlns:ds="http://schemas.openxmlformats.org/officeDocument/2006/customXml" ds:itemID="{B44F7838-1ED2-4A9F-8EA8-AF3074545896}">
  <ds:schemaRefs>
    <ds:schemaRef ds:uri="ESRI.ArcGIS.Mapping.OfficeIntegration.PowerPointInfo"/>
  </ds:schemaRefs>
</ds:datastoreItem>
</file>

<file path=customXml/itemProps263.xml><?xml version="1.0" encoding="utf-8"?>
<ds:datastoreItem xmlns:ds="http://schemas.openxmlformats.org/officeDocument/2006/customXml" ds:itemID="{8161AC74-216D-4FE2-9C47-0A6B2A0FBFD2}">
  <ds:schemaRefs>
    <ds:schemaRef ds:uri="ESRI.ArcGIS.Mapping.OfficeIntegration.PowerPointInfo"/>
  </ds:schemaRefs>
</ds:datastoreItem>
</file>

<file path=customXml/itemProps264.xml><?xml version="1.0" encoding="utf-8"?>
<ds:datastoreItem xmlns:ds="http://schemas.openxmlformats.org/officeDocument/2006/customXml" ds:itemID="{BE676EEE-93D0-46BE-AC74-C11FFCDADA68}">
  <ds:schemaRefs>
    <ds:schemaRef ds:uri="ESRI.ArcGIS.Mapping.OfficeIntegration.PowerPointInfo"/>
  </ds:schemaRefs>
</ds:datastoreItem>
</file>

<file path=customXml/itemProps265.xml><?xml version="1.0" encoding="utf-8"?>
<ds:datastoreItem xmlns:ds="http://schemas.openxmlformats.org/officeDocument/2006/customXml" ds:itemID="{3541D82A-DE73-4D52-A608-CA6013FE6FCE}">
  <ds:schemaRefs>
    <ds:schemaRef ds:uri="ESRI.ArcGIS.Mapping.OfficeIntegration.PowerPointInfo"/>
  </ds:schemaRefs>
</ds:datastoreItem>
</file>

<file path=customXml/itemProps266.xml><?xml version="1.0" encoding="utf-8"?>
<ds:datastoreItem xmlns:ds="http://schemas.openxmlformats.org/officeDocument/2006/customXml" ds:itemID="{955C25C4-0095-4049-BA6B-15D54EEDF404}">
  <ds:schemaRefs>
    <ds:schemaRef ds:uri="ESRI.ArcGIS.Mapping.OfficeIntegration.PowerPointInfo"/>
  </ds:schemaRefs>
</ds:datastoreItem>
</file>

<file path=customXml/itemProps267.xml><?xml version="1.0" encoding="utf-8"?>
<ds:datastoreItem xmlns:ds="http://schemas.openxmlformats.org/officeDocument/2006/customXml" ds:itemID="{F6C1D77A-0AE1-475B-989E-745AF240DAD6}">
  <ds:schemaRefs>
    <ds:schemaRef ds:uri="ESRI.ArcGIS.Mapping.OfficeIntegration.PowerPointInfo"/>
  </ds:schemaRefs>
</ds:datastoreItem>
</file>

<file path=customXml/itemProps268.xml><?xml version="1.0" encoding="utf-8"?>
<ds:datastoreItem xmlns:ds="http://schemas.openxmlformats.org/officeDocument/2006/customXml" ds:itemID="{6DF39C0F-4409-48CE-940E-1A3D91EB3546}">
  <ds:schemaRefs>
    <ds:schemaRef ds:uri="ESRI.ArcGIS.Mapping.OfficeIntegration.PowerPointInfo"/>
  </ds:schemaRefs>
</ds:datastoreItem>
</file>

<file path=customXml/itemProps269.xml><?xml version="1.0" encoding="utf-8"?>
<ds:datastoreItem xmlns:ds="http://schemas.openxmlformats.org/officeDocument/2006/customXml" ds:itemID="{779DD44A-2832-451C-A90E-95A94213B3E5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FB6AA82C-7389-4898-A3EA-7CF4D818E215}">
  <ds:schemaRefs>
    <ds:schemaRef ds:uri="ESRI.ArcGIS.Mapping.OfficeIntegration.PowerPointInfo"/>
  </ds:schemaRefs>
</ds:datastoreItem>
</file>

<file path=customXml/itemProps270.xml><?xml version="1.0" encoding="utf-8"?>
<ds:datastoreItem xmlns:ds="http://schemas.openxmlformats.org/officeDocument/2006/customXml" ds:itemID="{E19BAA4F-593A-403C-9AAE-234732DA63B8}">
  <ds:schemaRefs>
    <ds:schemaRef ds:uri="ESRI.ArcGIS.Mapping.OfficeIntegration.PowerPointInfo"/>
  </ds:schemaRefs>
</ds:datastoreItem>
</file>

<file path=customXml/itemProps271.xml><?xml version="1.0" encoding="utf-8"?>
<ds:datastoreItem xmlns:ds="http://schemas.openxmlformats.org/officeDocument/2006/customXml" ds:itemID="{A859EB97-EADB-49AB-8481-5084D2425A7B}">
  <ds:schemaRefs>
    <ds:schemaRef ds:uri="ESRI.ArcGIS.Mapping.OfficeIntegration.PowerPointInfo"/>
  </ds:schemaRefs>
</ds:datastoreItem>
</file>

<file path=customXml/itemProps272.xml><?xml version="1.0" encoding="utf-8"?>
<ds:datastoreItem xmlns:ds="http://schemas.openxmlformats.org/officeDocument/2006/customXml" ds:itemID="{C68029E9-776E-46B5-9394-466B03A05AAF}">
  <ds:schemaRefs>
    <ds:schemaRef ds:uri="ESRI.ArcGIS.Mapping.OfficeIntegration.PowerPointInfo"/>
  </ds:schemaRefs>
</ds:datastoreItem>
</file>

<file path=customXml/itemProps273.xml><?xml version="1.0" encoding="utf-8"?>
<ds:datastoreItem xmlns:ds="http://schemas.openxmlformats.org/officeDocument/2006/customXml" ds:itemID="{F7659807-87C4-4B53-A9B2-60CDFC2E0505}">
  <ds:schemaRefs>
    <ds:schemaRef ds:uri="ESRI.ArcGIS.Mapping.OfficeIntegration.PowerPointInfo"/>
  </ds:schemaRefs>
</ds:datastoreItem>
</file>

<file path=customXml/itemProps274.xml><?xml version="1.0" encoding="utf-8"?>
<ds:datastoreItem xmlns:ds="http://schemas.openxmlformats.org/officeDocument/2006/customXml" ds:itemID="{0475FFBB-4A4E-49A2-83CE-2EBCB01E132A}">
  <ds:schemaRefs>
    <ds:schemaRef ds:uri="ESRI.ArcGIS.Mapping.OfficeIntegration.PowerPointInfo"/>
  </ds:schemaRefs>
</ds:datastoreItem>
</file>

<file path=customXml/itemProps275.xml><?xml version="1.0" encoding="utf-8"?>
<ds:datastoreItem xmlns:ds="http://schemas.openxmlformats.org/officeDocument/2006/customXml" ds:itemID="{DC8D743A-0FFA-4CF4-84BF-B8E10F6D6E5E}">
  <ds:schemaRefs>
    <ds:schemaRef ds:uri="ESRI.ArcGIS.Mapping.OfficeIntegration.PowerPointInfo"/>
  </ds:schemaRefs>
</ds:datastoreItem>
</file>

<file path=customXml/itemProps276.xml><?xml version="1.0" encoding="utf-8"?>
<ds:datastoreItem xmlns:ds="http://schemas.openxmlformats.org/officeDocument/2006/customXml" ds:itemID="{8EF7B443-16D1-4B2B-A6D2-DBFB779230E5}">
  <ds:schemaRefs>
    <ds:schemaRef ds:uri="ESRI.ArcGIS.Mapping.OfficeIntegration.PowerPointInfo"/>
  </ds:schemaRefs>
</ds:datastoreItem>
</file>

<file path=customXml/itemProps277.xml><?xml version="1.0" encoding="utf-8"?>
<ds:datastoreItem xmlns:ds="http://schemas.openxmlformats.org/officeDocument/2006/customXml" ds:itemID="{54290EAB-566B-4E6A-AD42-7B447B0DB0C0}">
  <ds:schemaRefs>
    <ds:schemaRef ds:uri="ESRI.ArcGIS.Mapping.OfficeIntegration.PowerPointInfo"/>
  </ds:schemaRefs>
</ds:datastoreItem>
</file>

<file path=customXml/itemProps278.xml><?xml version="1.0" encoding="utf-8"?>
<ds:datastoreItem xmlns:ds="http://schemas.openxmlformats.org/officeDocument/2006/customXml" ds:itemID="{20F3CB11-1C4A-44CD-BC5B-A3ED88808F37}">
  <ds:schemaRefs>
    <ds:schemaRef ds:uri="ESRI.ArcGIS.Mapping.OfficeIntegration.PowerPointInfo"/>
  </ds:schemaRefs>
</ds:datastoreItem>
</file>

<file path=customXml/itemProps279.xml><?xml version="1.0" encoding="utf-8"?>
<ds:datastoreItem xmlns:ds="http://schemas.openxmlformats.org/officeDocument/2006/customXml" ds:itemID="{9F018415-23F8-426C-BB5C-C37647C24D9F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E314EE36-E4BB-4A9D-A4B4-746CD3F4AB39}">
  <ds:schemaRefs>
    <ds:schemaRef ds:uri="ESRI.ArcGIS.Mapping.OfficeIntegration.PowerPointInfo"/>
  </ds:schemaRefs>
</ds:datastoreItem>
</file>

<file path=customXml/itemProps280.xml><?xml version="1.0" encoding="utf-8"?>
<ds:datastoreItem xmlns:ds="http://schemas.openxmlformats.org/officeDocument/2006/customXml" ds:itemID="{E3B5B42B-1F94-4D1B-B272-D997C6005F46}">
  <ds:schemaRefs>
    <ds:schemaRef ds:uri="ESRI.ArcGIS.Mapping.OfficeIntegration.PowerPointInfo"/>
  </ds:schemaRefs>
</ds:datastoreItem>
</file>

<file path=customXml/itemProps281.xml><?xml version="1.0" encoding="utf-8"?>
<ds:datastoreItem xmlns:ds="http://schemas.openxmlformats.org/officeDocument/2006/customXml" ds:itemID="{35F4D24B-34F1-4EF8-94A5-6C596915B67E}">
  <ds:schemaRefs>
    <ds:schemaRef ds:uri="ESRI.ArcGIS.Mapping.OfficeIntegration.PowerPointInfo"/>
  </ds:schemaRefs>
</ds:datastoreItem>
</file>

<file path=customXml/itemProps282.xml><?xml version="1.0" encoding="utf-8"?>
<ds:datastoreItem xmlns:ds="http://schemas.openxmlformats.org/officeDocument/2006/customXml" ds:itemID="{1BB142DC-7901-45ED-816A-AD902423111C}">
  <ds:schemaRefs>
    <ds:schemaRef ds:uri="ESRI.ArcGIS.Mapping.OfficeIntegration.PowerPointInfo"/>
  </ds:schemaRefs>
</ds:datastoreItem>
</file>

<file path=customXml/itemProps283.xml><?xml version="1.0" encoding="utf-8"?>
<ds:datastoreItem xmlns:ds="http://schemas.openxmlformats.org/officeDocument/2006/customXml" ds:itemID="{8A4D9CD3-9800-4EEB-9672-E6B026ABA363}">
  <ds:schemaRefs>
    <ds:schemaRef ds:uri="ESRI.ArcGIS.Mapping.OfficeIntegration.PowerPointInfo"/>
  </ds:schemaRefs>
</ds:datastoreItem>
</file>

<file path=customXml/itemProps284.xml><?xml version="1.0" encoding="utf-8"?>
<ds:datastoreItem xmlns:ds="http://schemas.openxmlformats.org/officeDocument/2006/customXml" ds:itemID="{69272CDF-4AB4-40E5-8F00-5D68C65C4B80}">
  <ds:schemaRefs>
    <ds:schemaRef ds:uri="ESRI.ArcGIS.Mapping.OfficeIntegration.PowerPointInfo"/>
  </ds:schemaRefs>
</ds:datastoreItem>
</file>

<file path=customXml/itemProps285.xml><?xml version="1.0" encoding="utf-8"?>
<ds:datastoreItem xmlns:ds="http://schemas.openxmlformats.org/officeDocument/2006/customXml" ds:itemID="{FF223FB7-669D-49D2-A101-2B0C2D7F0F47}">
  <ds:schemaRefs>
    <ds:schemaRef ds:uri="ESRI.ArcGIS.Mapping.OfficeIntegration.PowerPointInfo"/>
  </ds:schemaRefs>
</ds:datastoreItem>
</file>

<file path=customXml/itemProps286.xml><?xml version="1.0" encoding="utf-8"?>
<ds:datastoreItem xmlns:ds="http://schemas.openxmlformats.org/officeDocument/2006/customXml" ds:itemID="{0DEED53A-C216-4C30-914C-38479D714F82}">
  <ds:schemaRefs>
    <ds:schemaRef ds:uri="ESRI.ArcGIS.Mapping.OfficeIntegration.PowerPointInfo"/>
  </ds:schemaRefs>
</ds:datastoreItem>
</file>

<file path=customXml/itemProps287.xml><?xml version="1.0" encoding="utf-8"?>
<ds:datastoreItem xmlns:ds="http://schemas.openxmlformats.org/officeDocument/2006/customXml" ds:itemID="{95BC8B85-E0B7-4814-991B-C49F762B7E04}">
  <ds:schemaRefs>
    <ds:schemaRef ds:uri="ESRI.ArcGIS.Mapping.OfficeIntegration.PowerPointInfo"/>
  </ds:schemaRefs>
</ds:datastoreItem>
</file>

<file path=customXml/itemProps288.xml><?xml version="1.0" encoding="utf-8"?>
<ds:datastoreItem xmlns:ds="http://schemas.openxmlformats.org/officeDocument/2006/customXml" ds:itemID="{1FDB5676-B2C6-44E9-BAE1-E9C9B8885772}">
  <ds:schemaRefs>
    <ds:schemaRef ds:uri="ESRI.ArcGIS.Mapping.OfficeIntegration.PowerPointInfo"/>
  </ds:schemaRefs>
</ds:datastoreItem>
</file>

<file path=customXml/itemProps289.xml><?xml version="1.0" encoding="utf-8"?>
<ds:datastoreItem xmlns:ds="http://schemas.openxmlformats.org/officeDocument/2006/customXml" ds:itemID="{05E06F59-6F1F-4F59-BCA6-31E51C8298B9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8A298AB4-AC8B-4232-852D-EEA227B1049D}">
  <ds:schemaRefs>
    <ds:schemaRef ds:uri="ESRI.ArcGIS.Mapping.OfficeIntegration.PowerPointInfo"/>
  </ds:schemaRefs>
</ds:datastoreItem>
</file>

<file path=customXml/itemProps290.xml><?xml version="1.0" encoding="utf-8"?>
<ds:datastoreItem xmlns:ds="http://schemas.openxmlformats.org/officeDocument/2006/customXml" ds:itemID="{20BD51A1-8B9F-48A9-A33A-CBC7B9215412}">
  <ds:schemaRefs>
    <ds:schemaRef ds:uri="ESRI.ArcGIS.Mapping.OfficeIntegration.PowerPointInfo"/>
  </ds:schemaRefs>
</ds:datastoreItem>
</file>

<file path=customXml/itemProps291.xml><?xml version="1.0" encoding="utf-8"?>
<ds:datastoreItem xmlns:ds="http://schemas.openxmlformats.org/officeDocument/2006/customXml" ds:itemID="{CEF32A8E-5756-4BF5-B1E1-38A43C691AF8}">
  <ds:schemaRefs>
    <ds:schemaRef ds:uri="ESRI.ArcGIS.Mapping.OfficeIntegration.PowerPointInfo"/>
  </ds:schemaRefs>
</ds:datastoreItem>
</file>

<file path=customXml/itemProps292.xml><?xml version="1.0" encoding="utf-8"?>
<ds:datastoreItem xmlns:ds="http://schemas.openxmlformats.org/officeDocument/2006/customXml" ds:itemID="{8B75173B-1B56-4640-BEE4-0186382E03E3}">
  <ds:schemaRefs>
    <ds:schemaRef ds:uri="ESRI.ArcGIS.Mapping.OfficeIntegration.PowerPointInfo"/>
  </ds:schemaRefs>
</ds:datastoreItem>
</file>

<file path=customXml/itemProps293.xml><?xml version="1.0" encoding="utf-8"?>
<ds:datastoreItem xmlns:ds="http://schemas.openxmlformats.org/officeDocument/2006/customXml" ds:itemID="{062C4D05-C52D-44FB-998B-9917E8629CB8}">
  <ds:schemaRefs>
    <ds:schemaRef ds:uri="ESRI.ArcGIS.Mapping.OfficeIntegration.PowerPointInfo"/>
  </ds:schemaRefs>
</ds:datastoreItem>
</file>

<file path=customXml/itemProps294.xml><?xml version="1.0" encoding="utf-8"?>
<ds:datastoreItem xmlns:ds="http://schemas.openxmlformats.org/officeDocument/2006/customXml" ds:itemID="{BEFA549D-6D49-4D52-9B52-F03D17DC33EB}">
  <ds:schemaRefs>
    <ds:schemaRef ds:uri="ESRI.ArcGIS.Mapping.OfficeIntegration.PowerPointInfo"/>
  </ds:schemaRefs>
</ds:datastoreItem>
</file>

<file path=customXml/itemProps295.xml><?xml version="1.0" encoding="utf-8"?>
<ds:datastoreItem xmlns:ds="http://schemas.openxmlformats.org/officeDocument/2006/customXml" ds:itemID="{E276EAD3-DF9C-4EF5-8F92-59BDF0B5FC8D}">
  <ds:schemaRefs>
    <ds:schemaRef ds:uri="ESRI.ArcGIS.Mapping.OfficeIntegration.PowerPointInfo"/>
  </ds:schemaRefs>
</ds:datastoreItem>
</file>

<file path=customXml/itemProps296.xml><?xml version="1.0" encoding="utf-8"?>
<ds:datastoreItem xmlns:ds="http://schemas.openxmlformats.org/officeDocument/2006/customXml" ds:itemID="{07C47C72-FC3D-4C87-9A60-B1B84B404156}">
  <ds:schemaRefs>
    <ds:schemaRef ds:uri="ESRI.ArcGIS.Mapping.OfficeIntegration.PowerPointInfo"/>
  </ds:schemaRefs>
</ds:datastoreItem>
</file>

<file path=customXml/itemProps297.xml><?xml version="1.0" encoding="utf-8"?>
<ds:datastoreItem xmlns:ds="http://schemas.openxmlformats.org/officeDocument/2006/customXml" ds:itemID="{53B7078D-20F4-430D-BFBE-EAA53C2FE633}">
  <ds:schemaRefs>
    <ds:schemaRef ds:uri="ESRI.ArcGIS.Mapping.OfficeIntegration.PowerPointInfo"/>
  </ds:schemaRefs>
</ds:datastoreItem>
</file>

<file path=customXml/itemProps298.xml><?xml version="1.0" encoding="utf-8"?>
<ds:datastoreItem xmlns:ds="http://schemas.openxmlformats.org/officeDocument/2006/customXml" ds:itemID="{3E64C7B3-56F5-4A7E-9813-76ECBB7D8679}">
  <ds:schemaRefs>
    <ds:schemaRef ds:uri="ESRI.ArcGIS.Mapping.OfficeIntegration.PowerPointInfo"/>
  </ds:schemaRefs>
</ds:datastoreItem>
</file>

<file path=customXml/itemProps299.xml><?xml version="1.0" encoding="utf-8"?>
<ds:datastoreItem xmlns:ds="http://schemas.openxmlformats.org/officeDocument/2006/customXml" ds:itemID="{7B12DB96-AB81-4844-A8AE-C5574CD6E55F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5635FC71-4B30-4E63-83B0-9A4E0096FA38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CEA984E6-6AD7-47C3-A2FC-E41094D6CB30}">
  <ds:schemaRefs>
    <ds:schemaRef ds:uri="ESRI.ArcGIS.Mapping.OfficeIntegration.PowerPointInfo"/>
  </ds:schemaRefs>
</ds:datastoreItem>
</file>

<file path=customXml/itemProps300.xml><?xml version="1.0" encoding="utf-8"?>
<ds:datastoreItem xmlns:ds="http://schemas.openxmlformats.org/officeDocument/2006/customXml" ds:itemID="{F0407A20-A7FC-41FF-9EF8-355EB1E31722}">
  <ds:schemaRefs>
    <ds:schemaRef ds:uri="ESRI.ArcGIS.Mapping.OfficeIntegration.PowerPointInfo"/>
  </ds:schemaRefs>
</ds:datastoreItem>
</file>

<file path=customXml/itemProps301.xml><?xml version="1.0" encoding="utf-8"?>
<ds:datastoreItem xmlns:ds="http://schemas.openxmlformats.org/officeDocument/2006/customXml" ds:itemID="{9C592E08-6801-4E58-B4AC-5AE98EF3412A}">
  <ds:schemaRefs>
    <ds:schemaRef ds:uri="ESRI.ArcGIS.Mapping.OfficeIntegration.PowerPointInfo"/>
  </ds:schemaRefs>
</ds:datastoreItem>
</file>

<file path=customXml/itemProps302.xml><?xml version="1.0" encoding="utf-8"?>
<ds:datastoreItem xmlns:ds="http://schemas.openxmlformats.org/officeDocument/2006/customXml" ds:itemID="{A310F9FD-B4F7-4B13-9E62-4D52DC0F35FB}">
  <ds:schemaRefs>
    <ds:schemaRef ds:uri="ESRI.ArcGIS.Mapping.OfficeIntegration.PowerPointInfo"/>
  </ds:schemaRefs>
</ds:datastoreItem>
</file>

<file path=customXml/itemProps303.xml><?xml version="1.0" encoding="utf-8"?>
<ds:datastoreItem xmlns:ds="http://schemas.openxmlformats.org/officeDocument/2006/customXml" ds:itemID="{6E1E6CF4-8EA7-4F72-AB3E-ACB458D0341F}">
  <ds:schemaRefs>
    <ds:schemaRef ds:uri="ESRI.ArcGIS.Mapping.OfficeIntegration.PowerPointInfo"/>
  </ds:schemaRefs>
</ds:datastoreItem>
</file>

<file path=customXml/itemProps304.xml><?xml version="1.0" encoding="utf-8"?>
<ds:datastoreItem xmlns:ds="http://schemas.openxmlformats.org/officeDocument/2006/customXml" ds:itemID="{AEFCB451-446E-4409-B338-5B77B9A36B1B}">
  <ds:schemaRefs>
    <ds:schemaRef ds:uri="ESRI.ArcGIS.Mapping.OfficeIntegration.PowerPointInfo"/>
  </ds:schemaRefs>
</ds:datastoreItem>
</file>

<file path=customXml/itemProps305.xml><?xml version="1.0" encoding="utf-8"?>
<ds:datastoreItem xmlns:ds="http://schemas.openxmlformats.org/officeDocument/2006/customXml" ds:itemID="{EFDE12F2-F490-42F7-A3EF-64BCE123B60A}">
  <ds:schemaRefs>
    <ds:schemaRef ds:uri="ESRI.ArcGIS.Mapping.OfficeIntegration.PowerPointInfo"/>
  </ds:schemaRefs>
</ds:datastoreItem>
</file>

<file path=customXml/itemProps306.xml><?xml version="1.0" encoding="utf-8"?>
<ds:datastoreItem xmlns:ds="http://schemas.openxmlformats.org/officeDocument/2006/customXml" ds:itemID="{9D8A0B8C-1B0E-4A3E-AFF0-91EE1AE32C01}">
  <ds:schemaRefs>
    <ds:schemaRef ds:uri="ESRI.ArcGIS.Mapping.OfficeIntegration.PowerPointInfo"/>
  </ds:schemaRefs>
</ds:datastoreItem>
</file>

<file path=customXml/itemProps307.xml><?xml version="1.0" encoding="utf-8"?>
<ds:datastoreItem xmlns:ds="http://schemas.openxmlformats.org/officeDocument/2006/customXml" ds:itemID="{B71BAF11-D0BE-4C11-89A1-AE13747C588C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6721FE62-AD6C-4EA4-9319-0E5C987B99D2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9EAEA719-D3D9-4365-A586-6005F8FE8D69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A7FAD790-B8AE-44BD-8148-A6C4A1CC4CDB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B287B14A-FC6F-483C-AC66-A674DF751C9F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FB8712D2-6ED8-4471-9DCF-D2C5075D9124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883D73F2-863C-4855-95A9-718EC1623796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5D7FE704-5553-4D45-8D7E-856C985F57D5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A9E3F56A-7C91-4984-8149-377213B9CF92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EF77C849-AA3F-40E9-BF41-093A131A0473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79437631-B82F-4521-896D-81D031E9D069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4248B5C6-3FF8-4F14-A5D4-054CB483A1F9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62618683-7E7D-439C-B580-74E3BC3C7611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F6629F3F-B08E-40DA-99F8-59666F9BBA7D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F7679F32-A441-4FBF-9166-9F5AE3399DD6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A0815E94-9532-4F52-B661-C124988EA6F1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88ECFCB1-1AD7-4498-855E-E3D517BD7F46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E19375DF-2B1A-45AC-A2D7-4AB0F3579A94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B6E143F0-ADCF-45C7-97A7-88C7EDA64CD7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32CF8422-3973-465F-A87A-6216C0583C80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20AC2B04-D3A3-4E8C-BBB0-2190705DAA4C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584F9969-6788-44E6-B5C2-E49443F9F80E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25105FB7-50A2-42E7-B6B0-FC0BF51DAF8C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A06198A3-71D8-43F8-AE3F-98095D853FF9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067240D9-BCEF-4F86-8139-107726099C9C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D7E1E739-B825-45EE-9219-71243A3B31EB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4CB2C05E-6BDB-439C-8673-283F536A133B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1AACCD7E-4B0F-43E4-BA18-74C7A382112C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6F7CFF0A-7AE3-4512-B9FC-9003BF880B36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9E1BC036-FF18-4554-8CE9-502F0E3B9833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6097803B-BC32-407E-B011-402F84BCFED0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D4482D75-FFCC-4242-B604-0745F89AD29B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A660C221-5376-4808-9552-CFEECC4C1F6B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2C44D054-4076-4D77-8EBD-43E097D27354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BF52CAD1-E8AA-4504-8225-386A5CAACF8B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CE8104CA-3541-4903-B8D4-902618B598AE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C7321794-C648-4D8B-8FB6-CE8EE645F81D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2E7646D0-343D-4C0E-9AAA-2EA826CE9704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6294FB90-C442-4569-B7BA-C4B1245D4F73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BF39CEFF-5621-4BE5-9F01-167FF6BCC18F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F7EB5960-9B9C-4303-B132-5B3C5CC5D83D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824EEB39-D9A7-4588-A07C-F7C43F89576D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D89BA0C0-9666-492A-83A7-F6360B9F9D3F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06877B22-A648-4895-947F-E5AABB1C81C2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64DD7954-FC29-49D1-9065-E6E1C4CD2502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9C080751-113B-4496-A231-AFB512F76919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4B7FB07E-C174-41A8-8A7A-1410F37F77A2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38E5427C-D676-484F-AEF1-CE265DFC6E02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6F92052E-740C-4EAE-9BB8-774111F8A604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2591FCA4-1165-4DAA-AE61-5818348F1F1D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81226899-C1DD-4C7E-9623-087C4793CDBF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C9845AD1-BBB5-4840-A9C6-8F51A6D6578E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E67EA619-37CA-4525-8FA7-4A8D7AC557A2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1930DDE6-5C3F-434A-9DCC-A1ED6313EE24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2DF73F71-672D-41C4-8708-AC5EEF23A428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27B23582-885A-46C7-B8D6-94B8FF48FA31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12623618-20B4-4AAE-B5B4-46D26FC64B60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15CCBBEC-3D1E-4685-B153-C5B947539629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B2B530A2-CC9E-4F19-9960-0282480E1F6E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D85E9022-A6B1-46A3-96CB-2A846E0E3363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07C0146B-17AC-4AEB-989C-74613F61B7D4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54E040D7-CEF6-4F7F-827D-18DE5539C862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B901F7C0-9CB9-4749-8604-5689BB432313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FB4BA4B7-6EC5-468F-A175-9AACE3018497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C584B186-C220-4C63-A05C-7AA46086D79D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CD5921D5-5ACA-4E87-BFD5-811A7515BB9B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24079122-F586-468C-A528-C4A0FD3ACCD3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2E5BD360-B318-4114-8415-FA943ABD9124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F0E9A1AB-9B47-44DB-8BAF-F21DF187C531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2335CDC5-4A74-4909-901F-5B3F69A5CB31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FA036D05-384D-4F29-BB22-CA379FE5A22B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51D62099-CD36-49FA-9D2A-5876848A895E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1B138566-5854-4775-985A-7E8B3015FA72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33FB070D-6115-400C-B258-4DE29B01249C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28959E14-1673-4C64-8302-F2D7882E8F61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AEEEFE12-835C-46B0-8093-965E75902D95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3029</TotalTime>
  <Words>1091</Words>
  <Application>Microsoft Office PowerPoint</Application>
  <PresentationFormat>On-screen Show (4:3)</PresentationFormat>
  <Paragraphs>196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Garamond</vt:lpstr>
      <vt:lpstr>Wingdings</vt:lpstr>
      <vt:lpstr>1_Edge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Freeman, Emily</dc:creator>
  <cp:lastModifiedBy>Freeman, Emily</cp:lastModifiedBy>
  <cp:revision>528</cp:revision>
  <cp:lastPrinted>2016-09-15T12:33:29Z</cp:lastPrinted>
  <dcterms:created xsi:type="dcterms:W3CDTF">2016-07-21T13:05:29Z</dcterms:created>
  <dcterms:modified xsi:type="dcterms:W3CDTF">2017-10-03T20:07:33Z</dcterms:modified>
</cp:coreProperties>
</file>