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customXml/itemProps149.xml" ContentType="application/vnd.openxmlformats-officedocument.customXmlProperties+xml"/>
  <Override PartName="/customXml/itemProps150.xml" ContentType="application/vnd.openxmlformats-officedocument.customXmlProperties+xml"/>
  <Override PartName="/customXml/itemProps151.xml" ContentType="application/vnd.openxmlformats-officedocument.customXmlProperties+xml"/>
  <Override PartName="/customXml/itemProps152.xml" ContentType="application/vnd.openxmlformats-officedocument.customXmlProperties+xml"/>
  <Override PartName="/customXml/itemProps15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2" r:id="rId154"/>
    <p:sldMasterId id="2147484264" r:id="rId155"/>
  </p:sldMasterIdLst>
  <p:notesMasterIdLst>
    <p:notesMasterId r:id="rId168"/>
  </p:notesMasterIdLst>
  <p:handoutMasterIdLst>
    <p:handoutMasterId r:id="rId169"/>
  </p:handoutMasterIdLst>
  <p:sldIdLst>
    <p:sldId id="478" r:id="rId156"/>
    <p:sldId id="479" r:id="rId157"/>
    <p:sldId id="494" r:id="rId158"/>
    <p:sldId id="551" r:id="rId159"/>
    <p:sldId id="528" r:id="rId160"/>
    <p:sldId id="552" r:id="rId161"/>
    <p:sldId id="534" r:id="rId162"/>
    <p:sldId id="553" r:id="rId163"/>
    <p:sldId id="554" r:id="rId164"/>
    <p:sldId id="555" r:id="rId165"/>
    <p:sldId id="268" r:id="rId166"/>
    <p:sldId id="471" r:id="rId16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2160">
          <p15:clr>
            <a:srgbClr val="A4A3A4"/>
          </p15:clr>
        </p15:guide>
        <p15:guide id="6"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y, Cynthia" initials="MC" lastIdx="2" clrIdx="0">
    <p:extLst>
      <p:ext uri="{19B8F6BF-5375-455C-9EA6-DF929625EA0E}">
        <p15:presenceInfo xmlns:p15="http://schemas.microsoft.com/office/powerpoint/2012/main" userId="S::may.cynthia@epa.gov::f131da1e-57b0-4fcd-866e-24b454ce41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BA17"/>
    <a:srgbClr val="4A2365"/>
    <a:srgbClr val="EFEFED"/>
    <a:srgbClr val="909D93"/>
    <a:srgbClr val="43525A"/>
    <a:srgbClr val="C0CAC7"/>
    <a:srgbClr val="009ED1"/>
    <a:srgbClr val="76B043"/>
    <a:srgbClr val="F58220"/>
    <a:srgbClr val="332A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094" autoAdjust="0"/>
  </p:normalViewPr>
  <p:slideViewPr>
    <p:cSldViewPr>
      <p:cViewPr>
        <p:scale>
          <a:sx n="63" d="100"/>
          <a:sy n="63" d="100"/>
        </p:scale>
        <p:origin x="1404"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2" d="100"/>
          <a:sy n="92" d="100"/>
        </p:scale>
        <p:origin x="-4194" y="-12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customXml" Target="../customXml/item117.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customXml" Target="../customXml/item84.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38" Type="http://schemas.openxmlformats.org/officeDocument/2006/relationships/customXml" Target="../customXml/item138.xml"/><Relationship Id="rId154" Type="http://schemas.openxmlformats.org/officeDocument/2006/relationships/slideMaster" Target="slideMasters/slideMaster1.xml"/><Relationship Id="rId159" Type="http://schemas.openxmlformats.org/officeDocument/2006/relationships/slide" Target="slides/slide4.xml"/><Relationship Id="rId170" Type="http://schemas.openxmlformats.org/officeDocument/2006/relationships/commentAuthors" Target="commentAuthors.xml"/><Relationship Id="rId16" Type="http://schemas.openxmlformats.org/officeDocument/2006/relationships/customXml" Target="../customXml/item16.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customXml" Target="../customXml/item74.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28" Type="http://schemas.openxmlformats.org/officeDocument/2006/relationships/customXml" Target="../customXml/item128.xml"/><Relationship Id="rId144" Type="http://schemas.openxmlformats.org/officeDocument/2006/relationships/customXml" Target="../customXml/item144.xml"/><Relationship Id="rId149" Type="http://schemas.openxmlformats.org/officeDocument/2006/relationships/customXml" Target="../customXml/item149.xml"/><Relationship Id="rId5" Type="http://schemas.openxmlformats.org/officeDocument/2006/relationships/customXml" Target="../customXml/item5.xml"/><Relationship Id="rId90" Type="http://schemas.openxmlformats.org/officeDocument/2006/relationships/customXml" Target="../customXml/item90.xml"/><Relationship Id="rId95" Type="http://schemas.openxmlformats.org/officeDocument/2006/relationships/customXml" Target="../customXml/item95.xml"/><Relationship Id="rId160" Type="http://schemas.openxmlformats.org/officeDocument/2006/relationships/slide" Target="slides/slide5.xml"/><Relationship Id="rId165" Type="http://schemas.openxmlformats.org/officeDocument/2006/relationships/slide" Target="slides/slide10.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customXml" Target="../customXml/item69.xml"/><Relationship Id="rId113" Type="http://schemas.openxmlformats.org/officeDocument/2006/relationships/customXml" Target="../customXml/item113.xml"/><Relationship Id="rId118" Type="http://schemas.openxmlformats.org/officeDocument/2006/relationships/customXml" Target="../customXml/item118.xml"/><Relationship Id="rId134" Type="http://schemas.openxmlformats.org/officeDocument/2006/relationships/customXml" Target="../customXml/item134.xml"/><Relationship Id="rId139" Type="http://schemas.openxmlformats.org/officeDocument/2006/relationships/customXml" Target="../customXml/item139.xml"/><Relationship Id="rId80" Type="http://schemas.openxmlformats.org/officeDocument/2006/relationships/customXml" Target="../customXml/item80.xml"/><Relationship Id="rId85" Type="http://schemas.openxmlformats.org/officeDocument/2006/relationships/customXml" Target="../customXml/item85.xml"/><Relationship Id="rId150" Type="http://schemas.openxmlformats.org/officeDocument/2006/relationships/customXml" Target="../customXml/item150.xml"/><Relationship Id="rId155" Type="http://schemas.openxmlformats.org/officeDocument/2006/relationships/slideMaster" Target="slideMasters/slideMaster2.xml"/><Relationship Id="rId171" Type="http://schemas.openxmlformats.org/officeDocument/2006/relationships/presProps" Target="presProps.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08" Type="http://schemas.openxmlformats.org/officeDocument/2006/relationships/customXml" Target="../customXml/item108.xml"/><Relationship Id="rId124" Type="http://schemas.openxmlformats.org/officeDocument/2006/relationships/customXml" Target="../customXml/item124.xml"/><Relationship Id="rId129" Type="http://schemas.openxmlformats.org/officeDocument/2006/relationships/customXml" Target="../customXml/item129.xml"/><Relationship Id="rId54" Type="http://schemas.openxmlformats.org/officeDocument/2006/relationships/customXml" Target="../customXml/item54.xml"/><Relationship Id="rId70" Type="http://schemas.openxmlformats.org/officeDocument/2006/relationships/customXml" Target="../customXml/item70.xml"/><Relationship Id="rId75" Type="http://schemas.openxmlformats.org/officeDocument/2006/relationships/customXml" Target="../customXml/item75.xml"/><Relationship Id="rId91" Type="http://schemas.openxmlformats.org/officeDocument/2006/relationships/customXml" Target="../customXml/item91.xml"/><Relationship Id="rId96" Type="http://schemas.openxmlformats.org/officeDocument/2006/relationships/customXml" Target="../customXml/item96.xml"/><Relationship Id="rId140" Type="http://schemas.openxmlformats.org/officeDocument/2006/relationships/customXml" Target="../customXml/item140.xml"/><Relationship Id="rId145" Type="http://schemas.openxmlformats.org/officeDocument/2006/relationships/customXml" Target="../customXml/item145.xml"/><Relationship Id="rId161" Type="http://schemas.openxmlformats.org/officeDocument/2006/relationships/slide" Target="slides/slide6.xml"/><Relationship Id="rId166"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customXml" Target="../customXml/item106.xml"/><Relationship Id="rId114" Type="http://schemas.openxmlformats.org/officeDocument/2006/relationships/customXml" Target="../customXml/item114.xml"/><Relationship Id="rId119" Type="http://schemas.openxmlformats.org/officeDocument/2006/relationships/customXml" Target="../customXml/item119.xml"/><Relationship Id="rId127" Type="http://schemas.openxmlformats.org/officeDocument/2006/relationships/customXml" Target="../customXml/item12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customXml" Target="../customXml/item78.xml"/><Relationship Id="rId81" Type="http://schemas.openxmlformats.org/officeDocument/2006/relationships/customXml" Target="../customXml/item81.xml"/><Relationship Id="rId86" Type="http://schemas.openxmlformats.org/officeDocument/2006/relationships/customXml" Target="../customXml/item86.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30" Type="http://schemas.openxmlformats.org/officeDocument/2006/relationships/customXml" Target="../customXml/item130.xml"/><Relationship Id="rId135" Type="http://schemas.openxmlformats.org/officeDocument/2006/relationships/customXml" Target="../customXml/item135.xml"/><Relationship Id="rId143" Type="http://schemas.openxmlformats.org/officeDocument/2006/relationships/customXml" Target="../customXml/item143.xml"/><Relationship Id="rId148" Type="http://schemas.openxmlformats.org/officeDocument/2006/relationships/customXml" Target="../customXml/item148.xml"/><Relationship Id="rId151" Type="http://schemas.openxmlformats.org/officeDocument/2006/relationships/customXml" Target="../customXml/item151.xml"/><Relationship Id="rId156" Type="http://schemas.openxmlformats.org/officeDocument/2006/relationships/slide" Target="slides/slide1.xml"/><Relationship Id="rId164" Type="http://schemas.openxmlformats.org/officeDocument/2006/relationships/slide" Target="slides/slide9.xml"/><Relationship Id="rId16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customXml" Target="../customXml/item9.xml"/><Relationship Id="rId172" Type="http://schemas.openxmlformats.org/officeDocument/2006/relationships/viewProps" Target="viewProps.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ustomXml" Target="../customXml/item10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customXml" Target="../customXml/item120.xml"/><Relationship Id="rId125" Type="http://schemas.openxmlformats.org/officeDocument/2006/relationships/customXml" Target="../customXml/item125.xml"/><Relationship Id="rId141" Type="http://schemas.openxmlformats.org/officeDocument/2006/relationships/customXml" Target="../customXml/item141.xml"/><Relationship Id="rId146" Type="http://schemas.openxmlformats.org/officeDocument/2006/relationships/customXml" Target="../customXml/item146.xml"/><Relationship Id="rId167" Type="http://schemas.openxmlformats.org/officeDocument/2006/relationships/slide" Target="slides/slide12.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162" Type="http://schemas.openxmlformats.org/officeDocument/2006/relationships/slide" Target="slides/slide7.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customXml" Target="../customXml/item115.xml"/><Relationship Id="rId131" Type="http://schemas.openxmlformats.org/officeDocument/2006/relationships/customXml" Target="../customXml/item131.xml"/><Relationship Id="rId136" Type="http://schemas.openxmlformats.org/officeDocument/2006/relationships/customXml" Target="../customXml/item136.xml"/><Relationship Id="rId157" Type="http://schemas.openxmlformats.org/officeDocument/2006/relationships/slide" Target="slides/slide2.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customXml" Target="../customXml/item152.xml"/><Relationship Id="rId173" Type="http://schemas.openxmlformats.org/officeDocument/2006/relationships/theme" Target="theme/theme1.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customXml" Target="../customXml/item147.xml"/><Relationship Id="rId168" Type="http://schemas.openxmlformats.org/officeDocument/2006/relationships/notesMaster" Target="notesMasters/notesMaster1.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customXml" Target="../customXml/item142.xml"/><Relationship Id="rId163" Type="http://schemas.openxmlformats.org/officeDocument/2006/relationships/slide" Target="slides/slide8.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slide" Target="slides/slide3.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customXml" Target="../customXml/item153.xml"/><Relationship Id="rId17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C362E6-AC18-47EC-90B6-D94170BFAFEE}"/>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D6D7671-A7F8-4990-815E-B346D0EF672A}"/>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0A211E1-1F6B-4CFA-B69A-1E5C7260B151}" type="datetimeFigureOut">
              <a:rPr lang="en-US" smtClean="0"/>
              <a:t>5/19/2020</a:t>
            </a:fld>
            <a:endParaRPr lang="en-US"/>
          </a:p>
        </p:txBody>
      </p:sp>
      <p:sp>
        <p:nvSpPr>
          <p:cNvPr id="4" name="Footer Placeholder 3">
            <a:extLst>
              <a:ext uri="{FF2B5EF4-FFF2-40B4-BE49-F238E27FC236}">
                <a16:creationId xmlns:a16="http://schemas.microsoft.com/office/drawing/2014/main" id="{624F05D3-B3CC-4865-A902-98FB08D22B8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8B36BAC-1E41-4745-A6F2-F48648AC67DB}"/>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D6E3CAF-1210-4424-8BA6-A10E52048F24}" type="slidenum">
              <a:rPr lang="en-US" smtClean="0"/>
              <a:t>‹#›</a:t>
            </a:fld>
            <a:endParaRPr lang="en-US"/>
          </a:p>
        </p:txBody>
      </p:sp>
    </p:spTree>
    <p:extLst>
      <p:ext uri="{BB962C8B-B14F-4D97-AF65-F5344CB8AC3E}">
        <p14:creationId xmlns:p14="http://schemas.microsoft.com/office/powerpoint/2010/main" val="2669498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3170" tIns="46585" rIns="93170" bIns="46585"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70" tIns="46585" rIns="93170" bIns="46585" rtlCol="0"/>
          <a:lstStyle>
            <a:lvl1pPr algn="r">
              <a:defRPr sz="1200"/>
            </a:lvl1pPr>
          </a:lstStyle>
          <a:p>
            <a:fld id="{7840CB75-802D-4469-9DFE-7D4C2C34FD47}" type="datetimeFigureOut">
              <a:rPr lang="en-US" smtClean="0"/>
              <a:pPr/>
              <a:t>5/19/2020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0" tIns="46585" rIns="93170" bIns="46585"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0" tIns="46585" rIns="93170" bIns="4658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7"/>
            <a:ext cx="3037840" cy="464820"/>
          </a:xfrm>
          <a:prstGeom prst="rect">
            <a:avLst/>
          </a:prstGeom>
        </p:spPr>
        <p:txBody>
          <a:bodyPr vert="horz" lIns="93170" tIns="46585" rIns="93170" bIns="465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70" tIns="46585" rIns="93170" bIns="46585" rtlCol="0" anchor="b"/>
          <a:lstStyle>
            <a:lvl1pPr algn="r">
              <a:defRPr sz="1200"/>
            </a:lvl1pPr>
          </a:lstStyle>
          <a:p>
            <a:fld id="{ECFD3E66-379D-4E08-BE3D-95FF93308A2C}" type="slidenum">
              <a:rPr lang="en-US" smtClean="0"/>
              <a:pPr/>
              <a:t>‹#›</a:t>
            </a:fld>
            <a:endParaRPr lang="en-US" dirty="0"/>
          </a:p>
        </p:txBody>
      </p:sp>
    </p:spTree>
    <p:extLst>
      <p:ext uri="{BB962C8B-B14F-4D97-AF65-F5344CB8AC3E}">
        <p14:creationId xmlns:p14="http://schemas.microsoft.com/office/powerpoint/2010/main" val="3482526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FD3E66-379D-4E08-BE3D-95FF93308A2C}" type="slidenum">
              <a:rPr lang="en-US" smtClean="0"/>
              <a:pPr/>
              <a:t>10</a:t>
            </a:fld>
            <a:endParaRPr lang="en-US" dirty="0"/>
          </a:p>
        </p:txBody>
      </p:sp>
    </p:spTree>
    <p:extLst>
      <p:ext uri="{BB962C8B-B14F-4D97-AF65-F5344CB8AC3E}">
        <p14:creationId xmlns:p14="http://schemas.microsoft.com/office/powerpoint/2010/main" val="584937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85872a6b80_0_19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85872a6b80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slide may not be necessary, but could be used to explain how we will do this (work with Rachel to distribute and get signatures).</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DBF19-0E31-49FC-8CF2-F4C3B329D11C}"/>
              </a:ext>
            </a:extLst>
          </p:cNvPr>
          <p:cNvSpPr>
            <a:spLocks noGrp="1"/>
          </p:cNvSpPr>
          <p:nvPr>
            <p:ph type="title" hasCustomPrompt="1"/>
          </p:nvPr>
        </p:nvSpPr>
        <p:spPr>
          <a:xfrm>
            <a:off x="733425" y="2514600"/>
            <a:ext cx="7924800" cy="1600200"/>
          </a:xfrm>
        </p:spPr>
        <p:txBody>
          <a:bodyPr anchor="b" anchorCtr="0">
            <a:normAutofit/>
          </a:bodyPr>
          <a:lstStyle>
            <a:lvl1pPr>
              <a:lnSpc>
                <a:spcPct val="100000"/>
              </a:lnSpc>
              <a:spcAft>
                <a:spcPts val="1200"/>
              </a:spcAft>
              <a:defRPr sz="3600">
                <a:latin typeface="Georgia Pro Cond Black" panose="02040A06050405020203" pitchFamily="18" charset="0"/>
              </a:defRPr>
            </a:lvl1pPr>
          </a:lstStyle>
          <a:p>
            <a:r>
              <a:rPr lang="en-US" dirty="0"/>
              <a:t>Click to edit Master title here</a:t>
            </a:r>
          </a:p>
        </p:txBody>
      </p:sp>
      <p:grpSp>
        <p:nvGrpSpPr>
          <p:cNvPr id="16" name="Group 15">
            <a:extLst>
              <a:ext uri="{FF2B5EF4-FFF2-40B4-BE49-F238E27FC236}">
                <a16:creationId xmlns:a16="http://schemas.microsoft.com/office/drawing/2014/main" id="{F290FF98-2309-4E59-8EDE-9E35F0216DA3}"/>
              </a:ext>
            </a:extLst>
          </p:cNvPr>
          <p:cNvGrpSpPr/>
          <p:nvPr userDrawn="1"/>
        </p:nvGrpSpPr>
        <p:grpSpPr>
          <a:xfrm>
            <a:off x="0" y="0"/>
            <a:ext cx="9144000" cy="2362200"/>
            <a:chOff x="0" y="0"/>
            <a:chExt cx="9144000" cy="2362200"/>
          </a:xfrm>
        </p:grpSpPr>
        <p:sp>
          <p:nvSpPr>
            <p:cNvPr id="15" name="Rectangle 14">
              <a:extLst>
                <a:ext uri="{FF2B5EF4-FFF2-40B4-BE49-F238E27FC236}">
                  <a16:creationId xmlns:a16="http://schemas.microsoft.com/office/drawing/2014/main" id="{04FAA6F1-7E7C-4E81-ACD5-4D9DC4261C2A}"/>
                </a:ext>
              </a:extLst>
            </p:cNvPr>
            <p:cNvSpPr/>
            <p:nvPr userDrawn="1"/>
          </p:nvSpPr>
          <p:spPr bwMode="auto">
            <a:xfrm>
              <a:off x="0" y="0"/>
              <a:ext cx="9144000" cy="2362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14" name="Group 13">
              <a:extLst>
                <a:ext uri="{FF2B5EF4-FFF2-40B4-BE49-F238E27FC236}">
                  <a16:creationId xmlns:a16="http://schemas.microsoft.com/office/drawing/2014/main" id="{F74EA2D6-06B5-4582-8A35-9BD2B7BBCE7E}"/>
                </a:ext>
              </a:extLst>
            </p:cNvPr>
            <p:cNvGrpSpPr/>
            <p:nvPr userDrawn="1"/>
          </p:nvGrpSpPr>
          <p:grpSpPr>
            <a:xfrm>
              <a:off x="0" y="0"/>
              <a:ext cx="9144000" cy="2362200"/>
              <a:chOff x="0" y="0"/>
              <a:chExt cx="9144000" cy="2362200"/>
            </a:xfrm>
          </p:grpSpPr>
          <p:sp>
            <p:nvSpPr>
              <p:cNvPr id="13" name="Freeform: Shape 12">
                <a:extLst>
                  <a:ext uri="{FF2B5EF4-FFF2-40B4-BE49-F238E27FC236}">
                    <a16:creationId xmlns:a16="http://schemas.microsoft.com/office/drawing/2014/main" id="{9A31ED46-D35A-45E1-A76F-F6B1F68C73BA}"/>
                  </a:ext>
                </a:extLst>
              </p:cNvPr>
              <p:cNvSpPr/>
              <p:nvPr userDrawn="1"/>
            </p:nvSpPr>
            <p:spPr bwMode="auto">
              <a:xfrm>
                <a:off x="0" y="103594"/>
                <a:ext cx="9144000" cy="2258606"/>
              </a:xfrm>
              <a:custGeom>
                <a:avLst/>
                <a:gdLst>
                  <a:gd name="connsiteX0" fmla="*/ 0 w 9144000"/>
                  <a:gd name="connsiteY0" fmla="*/ 0 h 2258606"/>
                  <a:gd name="connsiteX1" fmla="*/ 9144000 w 9144000"/>
                  <a:gd name="connsiteY1" fmla="*/ 0 h 2258606"/>
                  <a:gd name="connsiteX2" fmla="*/ 9144000 w 9144000"/>
                  <a:gd name="connsiteY2" fmla="*/ 1452101 h 2258606"/>
                  <a:gd name="connsiteX3" fmla="*/ 8951047 w 9144000"/>
                  <a:gd name="connsiteY3" fmla="*/ 1391255 h 2258606"/>
                  <a:gd name="connsiteX4" fmla="*/ 5372100 w 9144000"/>
                  <a:gd name="connsiteY4" fmla="*/ 914400 h 2258606"/>
                  <a:gd name="connsiteX5" fmla="*/ 112359 w 9144000"/>
                  <a:gd name="connsiteY5" fmla="*/ 2170575 h 2258606"/>
                  <a:gd name="connsiteX6" fmla="*/ 0 w 9144000"/>
                  <a:gd name="connsiteY6" fmla="*/ 2258606 h 2258606"/>
                  <a:gd name="connsiteX7" fmla="*/ 0 w 9144000"/>
                  <a:gd name="connsiteY7" fmla="*/ 0 h 225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258606">
                    <a:moveTo>
                      <a:pt x="0" y="0"/>
                    </a:moveTo>
                    <a:lnTo>
                      <a:pt x="9144000" y="0"/>
                    </a:lnTo>
                    <a:lnTo>
                      <a:pt x="9144000" y="1452101"/>
                    </a:lnTo>
                    <a:lnTo>
                      <a:pt x="8951047" y="1391255"/>
                    </a:lnTo>
                    <a:cubicBezTo>
                      <a:pt x="7953044" y="1091759"/>
                      <a:pt x="6714189" y="914400"/>
                      <a:pt x="5372100" y="914400"/>
                    </a:cubicBezTo>
                    <a:cubicBezTo>
                      <a:pt x="3100874" y="914400"/>
                      <a:pt x="1125296" y="1422341"/>
                      <a:pt x="112359" y="2170575"/>
                    </a:cubicBezTo>
                    <a:lnTo>
                      <a:pt x="0" y="2258606"/>
                    </a:lnTo>
                    <a:lnTo>
                      <a:pt x="0" y="0"/>
                    </a:lnTo>
                    <a:close/>
                  </a:path>
                </a:pathLst>
              </a:custGeom>
              <a:solidFill>
                <a:srgbClr val="F8BA1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Freeform: Shape 10">
                <a:extLst>
                  <a:ext uri="{FF2B5EF4-FFF2-40B4-BE49-F238E27FC236}">
                    <a16:creationId xmlns:a16="http://schemas.microsoft.com/office/drawing/2014/main" id="{14DE01C8-8EBA-4E86-94BC-B8E05CA23F2B}"/>
                  </a:ext>
                </a:extLst>
              </p:cNvPr>
              <p:cNvSpPr/>
              <p:nvPr userDrawn="1"/>
            </p:nvSpPr>
            <p:spPr bwMode="auto">
              <a:xfrm>
                <a:off x="0" y="0"/>
                <a:ext cx="9144000" cy="2258606"/>
              </a:xfrm>
              <a:custGeom>
                <a:avLst/>
                <a:gdLst>
                  <a:gd name="connsiteX0" fmla="*/ 0 w 9144000"/>
                  <a:gd name="connsiteY0" fmla="*/ 0 h 2258606"/>
                  <a:gd name="connsiteX1" fmla="*/ 9144000 w 9144000"/>
                  <a:gd name="connsiteY1" fmla="*/ 0 h 2258606"/>
                  <a:gd name="connsiteX2" fmla="*/ 9144000 w 9144000"/>
                  <a:gd name="connsiteY2" fmla="*/ 1452101 h 2258606"/>
                  <a:gd name="connsiteX3" fmla="*/ 8951047 w 9144000"/>
                  <a:gd name="connsiteY3" fmla="*/ 1391255 h 2258606"/>
                  <a:gd name="connsiteX4" fmla="*/ 5372100 w 9144000"/>
                  <a:gd name="connsiteY4" fmla="*/ 914400 h 2258606"/>
                  <a:gd name="connsiteX5" fmla="*/ 112359 w 9144000"/>
                  <a:gd name="connsiteY5" fmla="*/ 2170575 h 2258606"/>
                  <a:gd name="connsiteX6" fmla="*/ 0 w 9144000"/>
                  <a:gd name="connsiteY6" fmla="*/ 2258606 h 2258606"/>
                  <a:gd name="connsiteX7" fmla="*/ 0 w 9144000"/>
                  <a:gd name="connsiteY7" fmla="*/ 0 h 225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258606">
                    <a:moveTo>
                      <a:pt x="0" y="0"/>
                    </a:moveTo>
                    <a:lnTo>
                      <a:pt x="9144000" y="0"/>
                    </a:lnTo>
                    <a:lnTo>
                      <a:pt x="9144000" y="1452101"/>
                    </a:lnTo>
                    <a:lnTo>
                      <a:pt x="8951047" y="1391255"/>
                    </a:lnTo>
                    <a:cubicBezTo>
                      <a:pt x="7953044" y="1091759"/>
                      <a:pt x="6714189" y="914400"/>
                      <a:pt x="5372100" y="914400"/>
                    </a:cubicBezTo>
                    <a:cubicBezTo>
                      <a:pt x="3100874" y="914400"/>
                      <a:pt x="1125296" y="1422341"/>
                      <a:pt x="112359" y="2170575"/>
                    </a:cubicBezTo>
                    <a:lnTo>
                      <a:pt x="0" y="2258606"/>
                    </a:lnTo>
                    <a:lnTo>
                      <a:pt x="0" y="0"/>
                    </a:lnTo>
                    <a:close/>
                  </a:path>
                </a:pathLst>
              </a:custGeom>
              <a:solidFill>
                <a:srgbClr val="4A23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pic>
        <p:nvPicPr>
          <p:cNvPr id="10" name="Picture 9">
            <a:extLst>
              <a:ext uri="{FF2B5EF4-FFF2-40B4-BE49-F238E27FC236}">
                <a16:creationId xmlns:a16="http://schemas.microsoft.com/office/drawing/2014/main" id="{2C4E143C-E118-4BD0-B4E3-4F2C4FB7EEDD}"/>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7720" b="93468" l="12597" r="83333">
                        <a14:foregroundMark x1="28198" y1="25653" x2="28198" y2="25653"/>
                        <a14:foregroundMark x1="25678" y1="29572" x2="25678" y2="29572"/>
                        <a14:foregroundMark x1="26357" y1="30998" x2="26357" y2="30998"/>
                        <a14:foregroundMark x1="26066" y1="31354" x2="26066" y2="31354"/>
                        <a14:foregroundMark x1="28585" y1="25653" x2="28585" y2="25653"/>
                        <a14:foregroundMark x1="29264" y1="25653" x2="29264" y2="25653"/>
                        <a14:foregroundMark x1="54651" y1="16746" x2="54651" y2="16746"/>
                        <a14:foregroundMark x1="63372" y1="20784" x2="63372" y2="20784"/>
                        <a14:foregroundMark x1="68411" y1="28266" x2="68411" y2="28266"/>
                        <a14:foregroundMark x1="70930" y1="36698" x2="70930" y2="36698"/>
                        <a14:foregroundMark x1="71318" y1="36698" x2="71318" y2="36698"/>
                        <a14:foregroundMark x1="74225" y1="44299" x2="74225" y2="44299"/>
                        <a14:foregroundMark x1="46705" y1="28741" x2="46705" y2="28741"/>
                        <a14:foregroundMark x1="43023" y1="28741" x2="44864" y2="37648"/>
                        <a14:foregroundMark x1="47771" y1="44656" x2="33140" y2="30998"/>
                        <a14:foregroundMark x1="33140" y1="30998" x2="48159" y2="45724"/>
                        <a14:foregroundMark x1="48159" y1="45724" x2="34109" y2="31354"/>
                        <a14:foregroundMark x1="34109" y1="31354" x2="34012" y2="37648"/>
                        <a14:foregroundMark x1="52422" y1="46081" x2="69767" y2="37411"/>
                        <a14:foregroundMark x1="69767" y1="37411" x2="51841" y2="47150"/>
                        <a14:foregroundMark x1="51841" y1="47150" x2="43314" y2="27435"/>
                        <a14:foregroundMark x1="43314" y1="27435" x2="58140" y2="40499"/>
                        <a14:foregroundMark x1="58140" y1="40499" x2="40116" y2="27435"/>
                        <a14:foregroundMark x1="40116" y1="27435" x2="47384" y2="48694"/>
                        <a14:foregroundMark x1="47384" y1="48694" x2="49031" y2="24347"/>
                        <a14:foregroundMark x1="49031" y1="24347" x2="29070" y2="22328"/>
                        <a14:foregroundMark x1="29070" y1="22328" x2="22771" y2="45606"/>
                        <a14:foregroundMark x1="22771" y1="45606" x2="28779" y2="67696"/>
                        <a14:foregroundMark x1="28779" y1="67696" x2="45930" y2="78385"/>
                        <a14:foregroundMark x1="45930" y1="78385" x2="64147" y2="75297"/>
                        <a14:foregroundMark x1="64147" y1="75297" x2="73353" y2="54988"/>
                        <a14:foregroundMark x1="73353" y1="54988" x2="70930" y2="32898"/>
                        <a14:foregroundMark x1="70930" y1="32898" x2="69961" y2="56295"/>
                        <a14:foregroundMark x1="69961" y1="56295" x2="56492" y2="74584"/>
                        <a14:foregroundMark x1="56492" y1="74584" x2="38566" y2="78860"/>
                        <a14:foregroundMark x1="38566" y1="78860" x2="25000" y2="64014"/>
                        <a14:foregroundMark x1="25000" y1="64014" x2="21318" y2="40855"/>
                        <a14:foregroundMark x1="21318" y1="40855" x2="26938" y2="63777"/>
                        <a14:foregroundMark x1="26938" y1="63777" x2="42248" y2="78979"/>
                        <a14:foregroundMark x1="42248" y1="78979" x2="61143" y2="76603"/>
                        <a14:foregroundMark x1="61143" y1="76603" x2="40795" y2="76841"/>
                        <a14:foregroundMark x1="40795" y1="76841" x2="60174" y2="70784"/>
                        <a14:foregroundMark x1="60174" y1="70784" x2="70930" y2="51306"/>
                        <a14:foregroundMark x1="70930" y1="51306" x2="69961" y2="27553"/>
                        <a14:foregroundMark x1="69961" y1="27553" x2="50388" y2="21615"/>
                        <a14:foregroundMark x1="50388" y1="21615" x2="34012" y2="31948"/>
                        <a14:foregroundMark x1="34012" y1="31948" x2="28585" y2="46081"/>
                        <a14:foregroundMark x1="50678" y1="21615" x2="62597" y2="42993"/>
                        <a14:foregroundMark x1="62597" y1="42993" x2="40988" y2="35154"/>
                        <a14:foregroundMark x1="40988" y1="35154" x2="32946" y2="42043"/>
                        <a14:foregroundMark x1="56492" y1="26485" x2="65891" y2="45724"/>
                        <a14:foregroundMark x1="65891" y1="45724" x2="57461" y2="26128"/>
                        <a14:foregroundMark x1="57461" y1="26128" x2="56783" y2="36698"/>
                        <a14:foregroundMark x1="61143" y1="31829" x2="72287" y2="49406"/>
                        <a14:foregroundMark x1="72287" y1="49406" x2="62597" y2="30523"/>
                        <a14:foregroundMark x1="62597" y1="30523" x2="65116" y2="31829"/>
                        <a14:foregroundMark x1="18798" y1="71378" x2="16570" y2="57126"/>
                        <a14:foregroundMark x1="17345" y1="67340" x2="12597" y2="58907"/>
                        <a14:foregroundMark x1="31783" y1="13183" x2="50581" y2="7007"/>
                        <a14:foregroundMark x1="50581" y1="7007" x2="67636" y2="17102"/>
                        <a14:foregroundMark x1="67636" y1="17102" x2="79070" y2="36223"/>
                        <a14:foregroundMark x1="79070" y1="36223" x2="80717" y2="63302"/>
                        <a14:foregroundMark x1="83624" y1="59739" x2="83624" y2="59739"/>
                        <a14:foregroundMark x1="75678" y1="27435" x2="75678" y2="27435"/>
                        <a14:foregroundMark x1="54651" y1="8314" x2="36531" y2="10570"/>
                        <a14:foregroundMark x1="36531" y1="10570" x2="36531" y2="10570"/>
                        <a14:foregroundMark x1="44864" y1="8314" x2="53198" y2="7838"/>
                        <a14:foregroundMark x1="35078" y1="87292" x2="54748" y2="93468"/>
                        <a14:foregroundMark x1="54748" y1="93468" x2="71318" y2="83373"/>
                        <a14:foregroundMark x1="71318" y1="83373" x2="71318" y2="83373"/>
                      </a14:backgroundRemoval>
                    </a14:imgEffect>
                  </a14:imgLayer>
                </a14:imgProps>
              </a:ext>
            </a:extLst>
          </a:blip>
          <a:srcRect l="10462" t="2564" r="14226" b="3811"/>
          <a:stretch/>
        </p:blipFill>
        <p:spPr>
          <a:xfrm>
            <a:off x="381000" y="228600"/>
            <a:ext cx="1171199" cy="1187895"/>
          </a:xfrm>
          <a:prstGeom prst="rect">
            <a:avLst/>
          </a:prstGeom>
        </p:spPr>
      </p:pic>
      <p:sp>
        <p:nvSpPr>
          <p:cNvPr id="19" name="Footer Placeholder 9">
            <a:extLst>
              <a:ext uri="{FF2B5EF4-FFF2-40B4-BE49-F238E27FC236}">
                <a16:creationId xmlns:a16="http://schemas.microsoft.com/office/drawing/2014/main" id="{A3F2E282-57C4-4A7B-9DC5-969AD8DDA308}"/>
              </a:ext>
            </a:extLst>
          </p:cNvPr>
          <p:cNvSpPr>
            <a:spLocks noGrp="1"/>
          </p:cNvSpPr>
          <p:nvPr>
            <p:ph type="ftr" sz="quarter" idx="3"/>
          </p:nvPr>
        </p:nvSpPr>
        <p:spPr>
          <a:xfrm>
            <a:off x="310356" y="6318846"/>
            <a:ext cx="4337844" cy="462954"/>
          </a:xfrm>
          <a:prstGeom prst="rect">
            <a:avLst/>
          </a:prstGeom>
        </p:spPr>
        <p:txBody>
          <a:bodyPr vert="horz" lIns="0" tIns="45720" rIns="0" bIns="45720" rtlCol="0" anchor="ctr"/>
          <a:lstStyle>
            <a:lvl1pPr algn="l">
              <a:defRPr sz="1050">
                <a:solidFill>
                  <a:schemeClr val="bg1"/>
                </a:solidFill>
                <a:latin typeface="Georgia Pro Cond Black" panose="02040A06050405020203" pitchFamily="18" charset="0"/>
              </a:defRPr>
            </a:lvl1pPr>
          </a:lstStyle>
          <a:p>
            <a:r>
              <a:rPr lang="en-US" sz="1200" dirty="0"/>
              <a:t>2019 DoD Chesapeake Bay Commanders’ Conference</a:t>
            </a:r>
          </a:p>
          <a:p>
            <a:r>
              <a:rPr lang="en-US" dirty="0">
                <a:latin typeface="Georgia Pro Cond" panose="02040506050405020303" pitchFamily="18" charset="0"/>
              </a:rPr>
              <a:t>One Mission • Shared Leadership • Continuing Commitment</a:t>
            </a:r>
            <a:endParaRPr lang="en-US" dirty="0"/>
          </a:p>
        </p:txBody>
      </p:sp>
    </p:spTree>
    <p:extLst>
      <p:ext uri="{BB962C8B-B14F-4D97-AF65-F5344CB8AC3E}">
        <p14:creationId xmlns:p14="http://schemas.microsoft.com/office/powerpoint/2010/main" val="375758187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B3FA5-2C84-4FC0-AB57-E06A7EA1C31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CDD3541-D1FA-41E4-842B-53D8FD67F7B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C215AC4-C539-44CC-8CA2-AB4354C8BAC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64A1C11-DCA3-41B9-9698-175CE7636EB5}"/>
              </a:ext>
            </a:extLst>
          </p:cNvPr>
          <p:cNvSpPr>
            <a:spLocks noGrp="1"/>
          </p:cNvSpPr>
          <p:nvPr>
            <p:ph type="dt" sz="half" idx="10"/>
          </p:nvPr>
        </p:nvSpPr>
        <p:spPr/>
        <p:txBody>
          <a:bodyPr/>
          <a:lstStyle/>
          <a:p>
            <a:fld id="{7C350152-DE05-4277-9929-06515E2FB39F}" type="datetimeFigureOut">
              <a:rPr lang="en-US" smtClean="0"/>
              <a:t>5/19/2020</a:t>
            </a:fld>
            <a:endParaRPr lang="en-US"/>
          </a:p>
        </p:txBody>
      </p:sp>
      <p:sp>
        <p:nvSpPr>
          <p:cNvPr id="6" name="Footer Placeholder 5">
            <a:extLst>
              <a:ext uri="{FF2B5EF4-FFF2-40B4-BE49-F238E27FC236}">
                <a16:creationId xmlns:a16="http://schemas.microsoft.com/office/drawing/2014/main" id="{04167E6B-1263-4698-A7D0-1F92E268D3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3C8144-E033-434A-8167-8AEB5FF9CBDD}"/>
              </a:ext>
            </a:extLst>
          </p:cNvPr>
          <p:cNvSpPr>
            <a:spLocks noGrp="1"/>
          </p:cNvSpPr>
          <p:nvPr>
            <p:ph type="sldNum" sz="quarter" idx="12"/>
          </p:nvPr>
        </p:nvSpPr>
        <p:spPr/>
        <p:txBody>
          <a:bodyPr/>
          <a:lstStyle/>
          <a:p>
            <a:fld id="{DD8F59D1-47D9-47DA-86C5-69DFAD97CAE1}" type="slidenum">
              <a:rPr lang="en-US" smtClean="0"/>
              <a:t>‹#›</a:t>
            </a:fld>
            <a:endParaRPr lang="en-US"/>
          </a:p>
        </p:txBody>
      </p:sp>
    </p:spTree>
    <p:extLst>
      <p:ext uri="{BB962C8B-B14F-4D97-AF65-F5344CB8AC3E}">
        <p14:creationId xmlns:p14="http://schemas.microsoft.com/office/powerpoint/2010/main" val="194278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F8E4F-1DF9-4DDF-B9A4-EF5A1D0F54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917558-A4EF-47BE-BC44-C00135B53CA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17A101-B57B-496D-99B5-8A9536E3B74B}"/>
              </a:ext>
            </a:extLst>
          </p:cNvPr>
          <p:cNvSpPr>
            <a:spLocks noGrp="1"/>
          </p:cNvSpPr>
          <p:nvPr>
            <p:ph type="dt" sz="half" idx="10"/>
          </p:nvPr>
        </p:nvSpPr>
        <p:spPr/>
        <p:txBody>
          <a:bodyPr/>
          <a:lstStyle/>
          <a:p>
            <a:fld id="{7C350152-DE05-4277-9929-06515E2FB39F}" type="datetimeFigureOut">
              <a:rPr lang="en-US" smtClean="0"/>
              <a:t>5/19/2020</a:t>
            </a:fld>
            <a:endParaRPr lang="en-US"/>
          </a:p>
        </p:txBody>
      </p:sp>
      <p:sp>
        <p:nvSpPr>
          <p:cNvPr id="5" name="Footer Placeholder 4">
            <a:extLst>
              <a:ext uri="{FF2B5EF4-FFF2-40B4-BE49-F238E27FC236}">
                <a16:creationId xmlns:a16="http://schemas.microsoft.com/office/drawing/2014/main" id="{5B27495E-4727-48EC-8E3F-9BD37873AB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ED9A9A-3F46-42D0-9725-0768B2BC5B0F}"/>
              </a:ext>
            </a:extLst>
          </p:cNvPr>
          <p:cNvSpPr>
            <a:spLocks noGrp="1"/>
          </p:cNvSpPr>
          <p:nvPr>
            <p:ph type="sldNum" sz="quarter" idx="12"/>
          </p:nvPr>
        </p:nvSpPr>
        <p:spPr/>
        <p:txBody>
          <a:bodyPr/>
          <a:lstStyle/>
          <a:p>
            <a:fld id="{DD8F59D1-47D9-47DA-86C5-69DFAD97CAE1}" type="slidenum">
              <a:rPr lang="en-US" smtClean="0"/>
              <a:t>‹#›</a:t>
            </a:fld>
            <a:endParaRPr lang="en-US"/>
          </a:p>
        </p:txBody>
      </p:sp>
    </p:spTree>
    <p:extLst>
      <p:ext uri="{BB962C8B-B14F-4D97-AF65-F5344CB8AC3E}">
        <p14:creationId xmlns:p14="http://schemas.microsoft.com/office/powerpoint/2010/main" val="1657225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B941E6-B588-4F8C-AA35-8A074141554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DFE18B-FE84-40FF-85D2-140CE3A917E3}"/>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4E2DEF-701C-45B7-8B66-A322E0787730}"/>
              </a:ext>
            </a:extLst>
          </p:cNvPr>
          <p:cNvSpPr>
            <a:spLocks noGrp="1"/>
          </p:cNvSpPr>
          <p:nvPr>
            <p:ph type="dt" sz="half" idx="10"/>
          </p:nvPr>
        </p:nvSpPr>
        <p:spPr/>
        <p:txBody>
          <a:bodyPr/>
          <a:lstStyle/>
          <a:p>
            <a:fld id="{7C350152-DE05-4277-9929-06515E2FB39F}" type="datetimeFigureOut">
              <a:rPr lang="en-US" smtClean="0"/>
              <a:t>5/19/2020</a:t>
            </a:fld>
            <a:endParaRPr lang="en-US"/>
          </a:p>
        </p:txBody>
      </p:sp>
      <p:sp>
        <p:nvSpPr>
          <p:cNvPr id="5" name="Footer Placeholder 4">
            <a:extLst>
              <a:ext uri="{FF2B5EF4-FFF2-40B4-BE49-F238E27FC236}">
                <a16:creationId xmlns:a16="http://schemas.microsoft.com/office/drawing/2014/main" id="{E0D59322-2080-4452-B2EE-FAE84EB75B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B18299-A9DC-4997-9EBF-7C17D1B5828D}"/>
              </a:ext>
            </a:extLst>
          </p:cNvPr>
          <p:cNvSpPr>
            <a:spLocks noGrp="1"/>
          </p:cNvSpPr>
          <p:nvPr>
            <p:ph type="sldNum" sz="quarter" idx="12"/>
          </p:nvPr>
        </p:nvSpPr>
        <p:spPr/>
        <p:txBody>
          <a:bodyPr/>
          <a:lstStyle/>
          <a:p>
            <a:fld id="{DD8F59D1-47D9-47DA-86C5-69DFAD97CAE1}" type="slidenum">
              <a:rPr lang="en-US" smtClean="0"/>
              <a:t>‹#›</a:t>
            </a:fld>
            <a:endParaRPr lang="en-US"/>
          </a:p>
        </p:txBody>
      </p:sp>
    </p:spTree>
    <p:extLst>
      <p:ext uri="{BB962C8B-B14F-4D97-AF65-F5344CB8AC3E}">
        <p14:creationId xmlns:p14="http://schemas.microsoft.com/office/powerpoint/2010/main" val="3069400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p:cSld name="Title + 1 column">
    <p:spTree>
      <p:nvGrpSpPr>
        <p:cNvPr id="1" name="Shape 69"/>
        <p:cNvGrpSpPr/>
        <p:nvPr/>
      </p:nvGrpSpPr>
      <p:grpSpPr>
        <a:xfrm>
          <a:off x="0" y="0"/>
          <a:ext cx="0" cy="0"/>
          <a:chOff x="0" y="0"/>
          <a:chExt cx="0" cy="0"/>
        </a:xfrm>
      </p:grpSpPr>
      <p:cxnSp>
        <p:nvCxnSpPr>
          <p:cNvPr id="70" name="Google Shape;70;p17"/>
          <p:cNvCxnSpPr/>
          <p:nvPr/>
        </p:nvCxnSpPr>
        <p:spPr>
          <a:xfrm>
            <a:off x="0" y="1508967"/>
            <a:ext cx="1375800" cy="0"/>
          </a:xfrm>
          <a:prstGeom prst="straightConnector1">
            <a:avLst/>
          </a:prstGeom>
          <a:noFill/>
          <a:ln w="9525" cap="flat" cmpd="sng">
            <a:solidFill>
              <a:srgbClr val="CCCCCC"/>
            </a:solidFill>
            <a:prstDash val="solid"/>
            <a:round/>
            <a:headEnd type="none" w="med" len="med"/>
            <a:tailEnd type="none" w="med" len="med"/>
          </a:ln>
        </p:spPr>
      </p:cxnSp>
      <p:sp>
        <p:nvSpPr>
          <p:cNvPr id="71" name="Google Shape;71;p17"/>
          <p:cNvSpPr/>
          <p:nvPr/>
        </p:nvSpPr>
        <p:spPr>
          <a:xfrm>
            <a:off x="817475" y="1238356"/>
            <a:ext cx="405900" cy="541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 name="Google Shape;72;p17"/>
          <p:cNvSpPr txBox="1">
            <a:spLocks noGrp="1"/>
          </p:cNvSpPr>
          <p:nvPr>
            <p:ph type="title"/>
          </p:nvPr>
        </p:nvSpPr>
        <p:spPr>
          <a:xfrm>
            <a:off x="1381250" y="1230224"/>
            <a:ext cx="3878400" cy="5808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Lora"/>
              <a:buNone/>
              <a:defRPr sz="2000" b="1">
                <a:latin typeface="Lora"/>
                <a:ea typeface="Lora"/>
                <a:cs typeface="Lora"/>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73" name="Google Shape;73;p17"/>
          <p:cNvSpPr txBox="1">
            <a:spLocks noGrp="1"/>
          </p:cNvSpPr>
          <p:nvPr>
            <p:ph type="body" idx="1"/>
          </p:nvPr>
        </p:nvSpPr>
        <p:spPr>
          <a:xfrm>
            <a:off x="1381250" y="2155293"/>
            <a:ext cx="6809700" cy="41496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marL="914400" lvl="1" indent="-355600" rtl="0">
              <a:spcBef>
                <a:spcPts val="160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rtl="0">
              <a:spcBef>
                <a:spcPts val="160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rtl="0">
              <a:spcBef>
                <a:spcPts val="160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rtl="0">
              <a:spcBef>
                <a:spcPts val="160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rtl="0">
              <a:spcBef>
                <a:spcPts val="160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rtl="0">
              <a:spcBef>
                <a:spcPts val="160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rtl="0">
              <a:spcBef>
                <a:spcPts val="160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rtl="0">
              <a:spcBef>
                <a:spcPts val="1600"/>
              </a:spcBef>
              <a:spcAft>
                <a:spcPts val="160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cxnSp>
        <p:nvCxnSpPr>
          <p:cNvPr id="74" name="Google Shape;74;p17"/>
          <p:cNvCxnSpPr/>
          <p:nvPr/>
        </p:nvCxnSpPr>
        <p:spPr>
          <a:xfrm>
            <a:off x="5265650" y="1508967"/>
            <a:ext cx="3878400" cy="0"/>
          </a:xfrm>
          <a:prstGeom prst="straightConnector1">
            <a:avLst/>
          </a:prstGeom>
          <a:noFill/>
          <a:ln w="9525" cap="flat" cmpd="sng">
            <a:solidFill>
              <a:srgbClr val="CCCCCC"/>
            </a:solidFill>
            <a:prstDash val="solid"/>
            <a:round/>
            <a:headEnd type="none" w="med" len="med"/>
            <a:tailEnd type="none" w="med" len="med"/>
          </a:ln>
        </p:spPr>
      </p:cxnSp>
      <p:sp>
        <p:nvSpPr>
          <p:cNvPr id="75" name="Google Shape;75;p17"/>
          <p:cNvSpPr txBox="1">
            <a:spLocks noGrp="1"/>
          </p:cNvSpPr>
          <p:nvPr>
            <p:ph type="sldNum" idx="12"/>
          </p:nvPr>
        </p:nvSpPr>
        <p:spPr>
          <a:xfrm>
            <a:off x="8543227" y="6333135"/>
            <a:ext cx="548700" cy="5248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78940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1F06-29A0-451E-8EB7-C67DFAF8C06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4A8307B-9131-4834-8246-F91FD64AC2A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C9AC31F-7237-44DD-B77A-6C366EC6C1D4}"/>
              </a:ext>
            </a:extLst>
          </p:cNvPr>
          <p:cNvSpPr>
            <a:spLocks noGrp="1"/>
          </p:cNvSpPr>
          <p:nvPr>
            <p:ph type="dt" sz="half" idx="10"/>
          </p:nvPr>
        </p:nvSpPr>
        <p:spPr/>
        <p:txBody>
          <a:bodyPr/>
          <a:lstStyle/>
          <a:p>
            <a:fld id="{7C350152-DE05-4277-9929-06515E2FB39F}" type="datetimeFigureOut">
              <a:rPr lang="en-US" smtClean="0"/>
              <a:t>5/19/2020</a:t>
            </a:fld>
            <a:endParaRPr lang="en-US"/>
          </a:p>
        </p:txBody>
      </p:sp>
      <p:sp>
        <p:nvSpPr>
          <p:cNvPr id="5" name="Footer Placeholder 4">
            <a:extLst>
              <a:ext uri="{FF2B5EF4-FFF2-40B4-BE49-F238E27FC236}">
                <a16:creationId xmlns:a16="http://schemas.microsoft.com/office/drawing/2014/main" id="{9A49BBDE-8DE8-42F8-B5A5-F15FE3D1AB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5B315B-9573-494A-94D2-F505928B84D4}"/>
              </a:ext>
            </a:extLst>
          </p:cNvPr>
          <p:cNvSpPr>
            <a:spLocks noGrp="1"/>
          </p:cNvSpPr>
          <p:nvPr>
            <p:ph type="sldNum" sz="quarter" idx="12"/>
          </p:nvPr>
        </p:nvSpPr>
        <p:spPr/>
        <p:txBody>
          <a:bodyPr/>
          <a:lstStyle/>
          <a:p>
            <a:fld id="{DD8F59D1-47D9-47DA-86C5-69DFAD97CAE1}" type="slidenum">
              <a:rPr lang="en-US" smtClean="0"/>
              <a:t>‹#›</a:t>
            </a:fld>
            <a:endParaRPr lang="en-US"/>
          </a:p>
        </p:txBody>
      </p:sp>
    </p:spTree>
    <p:extLst>
      <p:ext uri="{BB962C8B-B14F-4D97-AF65-F5344CB8AC3E}">
        <p14:creationId xmlns:p14="http://schemas.microsoft.com/office/powerpoint/2010/main" val="277610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5F170-FF57-4444-B49B-BAA3649ADB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0897EE-447E-489E-8D97-B24CC190518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44BEE1-5FC2-427E-83B2-7457DDE7DE1B}"/>
              </a:ext>
            </a:extLst>
          </p:cNvPr>
          <p:cNvSpPr>
            <a:spLocks noGrp="1"/>
          </p:cNvSpPr>
          <p:nvPr>
            <p:ph type="dt" sz="half" idx="10"/>
          </p:nvPr>
        </p:nvSpPr>
        <p:spPr/>
        <p:txBody>
          <a:bodyPr/>
          <a:lstStyle/>
          <a:p>
            <a:fld id="{7C350152-DE05-4277-9929-06515E2FB39F}" type="datetimeFigureOut">
              <a:rPr lang="en-US" smtClean="0"/>
              <a:t>5/19/2020</a:t>
            </a:fld>
            <a:endParaRPr lang="en-US"/>
          </a:p>
        </p:txBody>
      </p:sp>
      <p:sp>
        <p:nvSpPr>
          <p:cNvPr id="5" name="Footer Placeholder 4">
            <a:extLst>
              <a:ext uri="{FF2B5EF4-FFF2-40B4-BE49-F238E27FC236}">
                <a16:creationId xmlns:a16="http://schemas.microsoft.com/office/drawing/2014/main" id="{A216CF05-5A96-4507-BAB4-8274BB5AAF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E7B101-5BED-49C0-936B-03D132140F97}"/>
              </a:ext>
            </a:extLst>
          </p:cNvPr>
          <p:cNvSpPr>
            <a:spLocks noGrp="1"/>
          </p:cNvSpPr>
          <p:nvPr>
            <p:ph type="sldNum" sz="quarter" idx="12"/>
          </p:nvPr>
        </p:nvSpPr>
        <p:spPr/>
        <p:txBody>
          <a:bodyPr/>
          <a:lstStyle/>
          <a:p>
            <a:fld id="{DD8F59D1-47D9-47DA-86C5-69DFAD97CAE1}" type="slidenum">
              <a:rPr lang="en-US" smtClean="0"/>
              <a:t>‹#›</a:t>
            </a:fld>
            <a:endParaRPr lang="en-US"/>
          </a:p>
        </p:txBody>
      </p:sp>
    </p:spTree>
    <p:extLst>
      <p:ext uri="{BB962C8B-B14F-4D97-AF65-F5344CB8AC3E}">
        <p14:creationId xmlns:p14="http://schemas.microsoft.com/office/powerpoint/2010/main" val="2996779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2A9CA-0E88-4956-94A8-986750E86DB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3F723DE-8EEC-4378-992D-8F8E62806B9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73478DC-46A2-48B8-AD4E-C0EAB139101B}"/>
              </a:ext>
            </a:extLst>
          </p:cNvPr>
          <p:cNvSpPr>
            <a:spLocks noGrp="1"/>
          </p:cNvSpPr>
          <p:nvPr>
            <p:ph type="dt" sz="half" idx="10"/>
          </p:nvPr>
        </p:nvSpPr>
        <p:spPr/>
        <p:txBody>
          <a:bodyPr/>
          <a:lstStyle/>
          <a:p>
            <a:fld id="{7C350152-DE05-4277-9929-06515E2FB39F}" type="datetimeFigureOut">
              <a:rPr lang="en-US" smtClean="0"/>
              <a:t>5/19/2020</a:t>
            </a:fld>
            <a:endParaRPr lang="en-US"/>
          </a:p>
        </p:txBody>
      </p:sp>
      <p:sp>
        <p:nvSpPr>
          <p:cNvPr id="5" name="Footer Placeholder 4">
            <a:extLst>
              <a:ext uri="{FF2B5EF4-FFF2-40B4-BE49-F238E27FC236}">
                <a16:creationId xmlns:a16="http://schemas.microsoft.com/office/drawing/2014/main" id="{8FE4A9E5-D94D-4A79-ACB4-47C561F5D0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418B65-86B6-4D11-870C-63932AFFA2B9}"/>
              </a:ext>
            </a:extLst>
          </p:cNvPr>
          <p:cNvSpPr>
            <a:spLocks noGrp="1"/>
          </p:cNvSpPr>
          <p:nvPr>
            <p:ph type="sldNum" sz="quarter" idx="12"/>
          </p:nvPr>
        </p:nvSpPr>
        <p:spPr/>
        <p:txBody>
          <a:bodyPr/>
          <a:lstStyle/>
          <a:p>
            <a:fld id="{DD8F59D1-47D9-47DA-86C5-69DFAD97CAE1}" type="slidenum">
              <a:rPr lang="en-US" smtClean="0"/>
              <a:t>‹#›</a:t>
            </a:fld>
            <a:endParaRPr lang="en-US"/>
          </a:p>
        </p:txBody>
      </p:sp>
    </p:spTree>
    <p:extLst>
      <p:ext uri="{BB962C8B-B14F-4D97-AF65-F5344CB8AC3E}">
        <p14:creationId xmlns:p14="http://schemas.microsoft.com/office/powerpoint/2010/main" val="540243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9E4FE-B4B4-4D68-A200-7C8CFE7163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09C87D-72DE-44C1-AC0F-EC792F6BD5D0}"/>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4CB442-6802-4EC4-BF3F-596E973A7864}"/>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A6D24F-C667-44A0-B9A1-D369E0F644DF}"/>
              </a:ext>
            </a:extLst>
          </p:cNvPr>
          <p:cNvSpPr>
            <a:spLocks noGrp="1"/>
          </p:cNvSpPr>
          <p:nvPr>
            <p:ph type="dt" sz="half" idx="10"/>
          </p:nvPr>
        </p:nvSpPr>
        <p:spPr/>
        <p:txBody>
          <a:bodyPr/>
          <a:lstStyle/>
          <a:p>
            <a:fld id="{7C350152-DE05-4277-9929-06515E2FB39F}" type="datetimeFigureOut">
              <a:rPr lang="en-US" smtClean="0"/>
              <a:t>5/19/2020</a:t>
            </a:fld>
            <a:endParaRPr lang="en-US"/>
          </a:p>
        </p:txBody>
      </p:sp>
      <p:sp>
        <p:nvSpPr>
          <p:cNvPr id="6" name="Footer Placeholder 5">
            <a:extLst>
              <a:ext uri="{FF2B5EF4-FFF2-40B4-BE49-F238E27FC236}">
                <a16:creationId xmlns:a16="http://schemas.microsoft.com/office/drawing/2014/main" id="{2278EF85-B7CF-4483-ACA5-022F23DBB8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1B6F97-F6EF-4E44-914E-AE87A177BB57}"/>
              </a:ext>
            </a:extLst>
          </p:cNvPr>
          <p:cNvSpPr>
            <a:spLocks noGrp="1"/>
          </p:cNvSpPr>
          <p:nvPr>
            <p:ph type="sldNum" sz="quarter" idx="12"/>
          </p:nvPr>
        </p:nvSpPr>
        <p:spPr/>
        <p:txBody>
          <a:bodyPr/>
          <a:lstStyle/>
          <a:p>
            <a:fld id="{DD8F59D1-47D9-47DA-86C5-69DFAD97CAE1}" type="slidenum">
              <a:rPr lang="en-US" smtClean="0"/>
              <a:t>‹#›</a:t>
            </a:fld>
            <a:endParaRPr lang="en-US"/>
          </a:p>
        </p:txBody>
      </p:sp>
    </p:spTree>
    <p:extLst>
      <p:ext uri="{BB962C8B-B14F-4D97-AF65-F5344CB8AC3E}">
        <p14:creationId xmlns:p14="http://schemas.microsoft.com/office/powerpoint/2010/main" val="1323447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5E3B2-5234-43BE-B809-5E43F021379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FCE8FB-7324-48B1-85C3-F671B72151F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9DA02CBC-60A5-45C5-A8D8-06D47E795E6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AD7BA8-F071-4135-B26E-0ADD0F72A06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595BB81E-EED9-4677-97C7-882AA52AE6CA}"/>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7E85F1-D889-4A44-9463-7B3EABF4E66A}"/>
              </a:ext>
            </a:extLst>
          </p:cNvPr>
          <p:cNvSpPr>
            <a:spLocks noGrp="1"/>
          </p:cNvSpPr>
          <p:nvPr>
            <p:ph type="dt" sz="half" idx="10"/>
          </p:nvPr>
        </p:nvSpPr>
        <p:spPr/>
        <p:txBody>
          <a:bodyPr/>
          <a:lstStyle/>
          <a:p>
            <a:fld id="{7C350152-DE05-4277-9929-06515E2FB39F}" type="datetimeFigureOut">
              <a:rPr lang="en-US" smtClean="0"/>
              <a:t>5/19/2020</a:t>
            </a:fld>
            <a:endParaRPr lang="en-US"/>
          </a:p>
        </p:txBody>
      </p:sp>
      <p:sp>
        <p:nvSpPr>
          <p:cNvPr id="8" name="Footer Placeholder 7">
            <a:extLst>
              <a:ext uri="{FF2B5EF4-FFF2-40B4-BE49-F238E27FC236}">
                <a16:creationId xmlns:a16="http://schemas.microsoft.com/office/drawing/2014/main" id="{EE083C8C-0643-49AD-AADA-26EA41A884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E3F8AD-C9FF-4BD4-9F57-A50DB4AB7453}"/>
              </a:ext>
            </a:extLst>
          </p:cNvPr>
          <p:cNvSpPr>
            <a:spLocks noGrp="1"/>
          </p:cNvSpPr>
          <p:nvPr>
            <p:ph type="sldNum" sz="quarter" idx="12"/>
          </p:nvPr>
        </p:nvSpPr>
        <p:spPr/>
        <p:txBody>
          <a:bodyPr/>
          <a:lstStyle/>
          <a:p>
            <a:fld id="{DD8F59D1-47D9-47DA-86C5-69DFAD97CAE1}" type="slidenum">
              <a:rPr lang="en-US" smtClean="0"/>
              <a:t>‹#›</a:t>
            </a:fld>
            <a:endParaRPr lang="en-US"/>
          </a:p>
        </p:txBody>
      </p:sp>
    </p:spTree>
    <p:extLst>
      <p:ext uri="{BB962C8B-B14F-4D97-AF65-F5344CB8AC3E}">
        <p14:creationId xmlns:p14="http://schemas.microsoft.com/office/powerpoint/2010/main" val="3186532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15B4C-D127-4996-97CC-9579CDC736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486C79-867D-489C-A83B-B4502C9362AD}"/>
              </a:ext>
            </a:extLst>
          </p:cNvPr>
          <p:cNvSpPr>
            <a:spLocks noGrp="1"/>
          </p:cNvSpPr>
          <p:nvPr>
            <p:ph type="dt" sz="half" idx="10"/>
          </p:nvPr>
        </p:nvSpPr>
        <p:spPr/>
        <p:txBody>
          <a:bodyPr/>
          <a:lstStyle/>
          <a:p>
            <a:fld id="{7C350152-DE05-4277-9929-06515E2FB39F}" type="datetimeFigureOut">
              <a:rPr lang="en-US" smtClean="0"/>
              <a:t>5/19/2020</a:t>
            </a:fld>
            <a:endParaRPr lang="en-US"/>
          </a:p>
        </p:txBody>
      </p:sp>
      <p:sp>
        <p:nvSpPr>
          <p:cNvPr id="4" name="Footer Placeholder 3">
            <a:extLst>
              <a:ext uri="{FF2B5EF4-FFF2-40B4-BE49-F238E27FC236}">
                <a16:creationId xmlns:a16="http://schemas.microsoft.com/office/drawing/2014/main" id="{8B515487-AF4B-409F-B554-A00E8EE23D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18B7C5-8FBC-47F0-98B4-990B59A952AB}"/>
              </a:ext>
            </a:extLst>
          </p:cNvPr>
          <p:cNvSpPr>
            <a:spLocks noGrp="1"/>
          </p:cNvSpPr>
          <p:nvPr>
            <p:ph type="sldNum" sz="quarter" idx="12"/>
          </p:nvPr>
        </p:nvSpPr>
        <p:spPr/>
        <p:txBody>
          <a:bodyPr/>
          <a:lstStyle/>
          <a:p>
            <a:fld id="{DD8F59D1-47D9-47DA-86C5-69DFAD97CAE1}" type="slidenum">
              <a:rPr lang="en-US" smtClean="0"/>
              <a:t>‹#›</a:t>
            </a:fld>
            <a:endParaRPr lang="en-US"/>
          </a:p>
        </p:txBody>
      </p:sp>
    </p:spTree>
    <p:extLst>
      <p:ext uri="{BB962C8B-B14F-4D97-AF65-F5344CB8AC3E}">
        <p14:creationId xmlns:p14="http://schemas.microsoft.com/office/powerpoint/2010/main" val="2013393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70B0DB-D584-4E27-B790-CFED7EE38A99}"/>
              </a:ext>
            </a:extLst>
          </p:cNvPr>
          <p:cNvSpPr>
            <a:spLocks noGrp="1"/>
          </p:cNvSpPr>
          <p:nvPr>
            <p:ph type="dt" sz="half" idx="10"/>
          </p:nvPr>
        </p:nvSpPr>
        <p:spPr/>
        <p:txBody>
          <a:bodyPr/>
          <a:lstStyle/>
          <a:p>
            <a:fld id="{7C350152-DE05-4277-9929-06515E2FB39F}" type="datetimeFigureOut">
              <a:rPr lang="en-US" smtClean="0"/>
              <a:t>5/19/2020</a:t>
            </a:fld>
            <a:endParaRPr lang="en-US"/>
          </a:p>
        </p:txBody>
      </p:sp>
      <p:sp>
        <p:nvSpPr>
          <p:cNvPr id="3" name="Footer Placeholder 2">
            <a:extLst>
              <a:ext uri="{FF2B5EF4-FFF2-40B4-BE49-F238E27FC236}">
                <a16:creationId xmlns:a16="http://schemas.microsoft.com/office/drawing/2014/main" id="{B43894FE-7409-414E-8FF7-4EC0CE6034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90A05F-A906-4AEB-8F0D-B88525AC5AED}"/>
              </a:ext>
            </a:extLst>
          </p:cNvPr>
          <p:cNvSpPr>
            <a:spLocks noGrp="1"/>
          </p:cNvSpPr>
          <p:nvPr>
            <p:ph type="sldNum" sz="quarter" idx="12"/>
          </p:nvPr>
        </p:nvSpPr>
        <p:spPr/>
        <p:txBody>
          <a:bodyPr/>
          <a:lstStyle/>
          <a:p>
            <a:fld id="{DD8F59D1-47D9-47DA-86C5-69DFAD97CAE1}" type="slidenum">
              <a:rPr lang="en-US" smtClean="0"/>
              <a:t>‹#›</a:t>
            </a:fld>
            <a:endParaRPr lang="en-US"/>
          </a:p>
        </p:txBody>
      </p:sp>
    </p:spTree>
    <p:extLst>
      <p:ext uri="{BB962C8B-B14F-4D97-AF65-F5344CB8AC3E}">
        <p14:creationId xmlns:p14="http://schemas.microsoft.com/office/powerpoint/2010/main" val="3892306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CD5AF-70F1-4BEC-BFCB-E89C7099327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A783148-1431-4581-9F81-E0AB4D58F1A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0457B0-05B8-47F2-A72D-ADA9D5C9D6A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E36F4386-B52A-4902-892E-D0C58245FAA6}"/>
              </a:ext>
            </a:extLst>
          </p:cNvPr>
          <p:cNvSpPr>
            <a:spLocks noGrp="1"/>
          </p:cNvSpPr>
          <p:nvPr>
            <p:ph type="dt" sz="half" idx="10"/>
          </p:nvPr>
        </p:nvSpPr>
        <p:spPr/>
        <p:txBody>
          <a:bodyPr/>
          <a:lstStyle/>
          <a:p>
            <a:fld id="{7C350152-DE05-4277-9929-06515E2FB39F}" type="datetimeFigureOut">
              <a:rPr lang="en-US" smtClean="0"/>
              <a:t>5/19/2020</a:t>
            </a:fld>
            <a:endParaRPr lang="en-US"/>
          </a:p>
        </p:txBody>
      </p:sp>
      <p:sp>
        <p:nvSpPr>
          <p:cNvPr id="6" name="Footer Placeholder 5">
            <a:extLst>
              <a:ext uri="{FF2B5EF4-FFF2-40B4-BE49-F238E27FC236}">
                <a16:creationId xmlns:a16="http://schemas.microsoft.com/office/drawing/2014/main" id="{62C2E6AD-F8E1-49EF-8285-2D88E58B7A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EDA571-3785-46A8-8320-4C58C234DED2}"/>
              </a:ext>
            </a:extLst>
          </p:cNvPr>
          <p:cNvSpPr>
            <a:spLocks noGrp="1"/>
          </p:cNvSpPr>
          <p:nvPr>
            <p:ph type="sldNum" sz="quarter" idx="12"/>
          </p:nvPr>
        </p:nvSpPr>
        <p:spPr/>
        <p:txBody>
          <a:bodyPr/>
          <a:lstStyle/>
          <a:p>
            <a:fld id="{DD8F59D1-47D9-47DA-86C5-69DFAD97CAE1}" type="slidenum">
              <a:rPr lang="en-US" smtClean="0"/>
              <a:t>‹#›</a:t>
            </a:fld>
            <a:endParaRPr lang="en-US"/>
          </a:p>
        </p:txBody>
      </p:sp>
    </p:spTree>
    <p:extLst>
      <p:ext uri="{BB962C8B-B14F-4D97-AF65-F5344CB8AC3E}">
        <p14:creationId xmlns:p14="http://schemas.microsoft.com/office/powerpoint/2010/main" val="3426012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03BF13E-5AA0-4258-BD7C-6910F09C1B52}"/>
              </a:ext>
            </a:extLst>
          </p:cNvPr>
          <p:cNvSpPr/>
          <p:nvPr userDrawn="1"/>
        </p:nvSpPr>
        <p:spPr bwMode="auto">
          <a:xfrm>
            <a:off x="0" y="6210300"/>
            <a:ext cx="9144000" cy="381000"/>
          </a:xfrm>
          <a:prstGeom prst="rect">
            <a:avLst/>
          </a:prstGeom>
          <a:solidFill>
            <a:srgbClr val="F8BA1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BF764F43-7002-4D27-AD9D-6AACA90FD5A6}"/>
              </a:ext>
            </a:extLst>
          </p:cNvPr>
          <p:cNvSpPr>
            <a:spLocks noChangeArrowheads="1"/>
          </p:cNvSpPr>
          <p:nvPr userDrawn="1"/>
        </p:nvSpPr>
        <p:spPr bwMode="auto">
          <a:xfrm>
            <a:off x="0" y="6278382"/>
            <a:ext cx="9144000" cy="602896"/>
          </a:xfrm>
          <a:prstGeom prst="rect">
            <a:avLst/>
          </a:prstGeom>
          <a:solidFill>
            <a:srgbClr val="4A2365"/>
          </a:soli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350" dirty="0"/>
          </a:p>
        </p:txBody>
      </p:sp>
      <p:sp>
        <p:nvSpPr>
          <p:cNvPr id="3166212" name="Rectangle 4"/>
          <p:cNvSpPr>
            <a:spLocks noGrp="1" noChangeArrowheads="1"/>
          </p:cNvSpPr>
          <p:nvPr>
            <p:ph type="title"/>
          </p:nvPr>
        </p:nvSpPr>
        <p:spPr bwMode="auto">
          <a:xfrm>
            <a:off x="322546" y="457200"/>
            <a:ext cx="8498908"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p>
            <a:pPr lvl="0"/>
            <a:r>
              <a:rPr lang="en-US"/>
              <a:t>Click to edit Master title style</a:t>
            </a:r>
            <a:endParaRPr lang="en-US" dirty="0"/>
          </a:p>
        </p:txBody>
      </p:sp>
      <p:sp>
        <p:nvSpPr>
          <p:cNvPr id="3166213" name="Rectangle 5"/>
          <p:cNvSpPr>
            <a:spLocks noGrp="1" noChangeArrowheads="1"/>
          </p:cNvSpPr>
          <p:nvPr>
            <p:ph type="body" idx="1"/>
          </p:nvPr>
        </p:nvSpPr>
        <p:spPr bwMode="auto">
          <a:xfrm>
            <a:off x="320040" y="1600201"/>
            <a:ext cx="8503920" cy="4425398"/>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Rectangle 12"/>
          <p:cNvSpPr>
            <a:spLocks noChangeArrowheads="1"/>
          </p:cNvSpPr>
          <p:nvPr userDrawn="1"/>
        </p:nvSpPr>
        <p:spPr bwMode="auto">
          <a:xfrm>
            <a:off x="0" y="1379883"/>
            <a:ext cx="9144000" cy="67917"/>
          </a:xfrm>
          <a:prstGeom prst="rect">
            <a:avLst/>
          </a:prstGeom>
          <a:solidFill>
            <a:srgbClr val="4A2365"/>
          </a:soli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350" dirty="0"/>
          </a:p>
        </p:txBody>
      </p:sp>
      <p:pic>
        <p:nvPicPr>
          <p:cNvPr id="10" name="Picture 9">
            <a:extLst>
              <a:ext uri="{FF2B5EF4-FFF2-40B4-BE49-F238E27FC236}">
                <a16:creationId xmlns:a16="http://schemas.microsoft.com/office/drawing/2014/main" id="{2C7FFE03-AF4D-40C0-9A43-845A2091DC0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403" y="6333439"/>
            <a:ext cx="492051" cy="492051"/>
          </a:xfrm>
          <a:prstGeom prst="rect">
            <a:avLst/>
          </a:prstGeom>
        </p:spPr>
      </p:pic>
      <p:pic>
        <p:nvPicPr>
          <p:cNvPr id="12" name="Picture 11">
            <a:extLst>
              <a:ext uri="{FF2B5EF4-FFF2-40B4-BE49-F238E27FC236}">
                <a16:creationId xmlns:a16="http://schemas.microsoft.com/office/drawing/2014/main" id="{A78257F3-BAB8-47FD-81FD-78E8FF4CBB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74478" y="6366648"/>
            <a:ext cx="426755" cy="426755"/>
          </a:xfrm>
          <a:prstGeom prst="rect">
            <a:avLst/>
          </a:prstGeom>
        </p:spPr>
      </p:pic>
      <p:sp>
        <p:nvSpPr>
          <p:cNvPr id="16" name="Footer Placeholder 9">
            <a:extLst>
              <a:ext uri="{FF2B5EF4-FFF2-40B4-BE49-F238E27FC236}">
                <a16:creationId xmlns:a16="http://schemas.microsoft.com/office/drawing/2014/main" id="{B8BD44D7-7150-4681-B6DC-20DE67EDBDB3}"/>
              </a:ext>
            </a:extLst>
          </p:cNvPr>
          <p:cNvSpPr>
            <a:spLocks noGrp="1"/>
          </p:cNvSpPr>
          <p:nvPr>
            <p:ph type="ftr" sz="quarter" idx="3"/>
          </p:nvPr>
        </p:nvSpPr>
        <p:spPr>
          <a:xfrm>
            <a:off x="310356" y="6318846"/>
            <a:ext cx="4337844" cy="462954"/>
          </a:xfrm>
          <a:prstGeom prst="rect">
            <a:avLst/>
          </a:prstGeom>
        </p:spPr>
        <p:txBody>
          <a:bodyPr vert="horz" lIns="0" tIns="45720" rIns="0" bIns="45720" rtlCol="0" anchor="ctr"/>
          <a:lstStyle>
            <a:lvl1pPr algn="l">
              <a:defRPr sz="1050">
                <a:solidFill>
                  <a:schemeClr val="bg1"/>
                </a:solidFill>
                <a:latin typeface="Georgia Pro Cond Black" panose="02040A06050405020203" pitchFamily="18" charset="0"/>
              </a:defRPr>
            </a:lvl1pPr>
          </a:lstStyle>
          <a:p>
            <a:r>
              <a:rPr lang="en-US" sz="1200" dirty="0"/>
              <a:t>2019 DoD Chesapeake Bay Commanders’ Conference</a:t>
            </a:r>
          </a:p>
          <a:p>
            <a:r>
              <a:rPr lang="en-US" dirty="0">
                <a:latin typeface="Georgia Pro Cond" panose="02040506050405020303" pitchFamily="18" charset="0"/>
              </a:rPr>
              <a:t>One Mission • Shared Leadership • Continuing Commitment</a:t>
            </a:r>
            <a:endParaRPr lang="en-US" dirty="0"/>
          </a:p>
        </p:txBody>
      </p:sp>
      <p:sp>
        <p:nvSpPr>
          <p:cNvPr id="11" name="Slide Number Placeholder 10">
            <a:extLst>
              <a:ext uri="{FF2B5EF4-FFF2-40B4-BE49-F238E27FC236}">
                <a16:creationId xmlns:a16="http://schemas.microsoft.com/office/drawing/2014/main" id="{53C2A6E6-DC3B-4583-80D0-57ECDAA5954D}"/>
              </a:ext>
            </a:extLst>
          </p:cNvPr>
          <p:cNvSpPr>
            <a:spLocks noGrp="1"/>
          </p:cNvSpPr>
          <p:nvPr>
            <p:ph type="sldNum" sz="quarter" idx="4"/>
          </p:nvPr>
        </p:nvSpPr>
        <p:spPr>
          <a:xfrm>
            <a:off x="310356" y="6465530"/>
            <a:ext cx="8503920" cy="228600"/>
          </a:xfrm>
          <a:prstGeom prst="rect">
            <a:avLst/>
          </a:prstGeom>
        </p:spPr>
        <p:txBody>
          <a:bodyPr vert="horz" lIns="0" tIns="45720" rIns="0" bIns="45720" rtlCol="0" anchor="ctr"/>
          <a:lstStyle>
            <a:lvl1pPr algn="ctr">
              <a:defRPr sz="900">
                <a:solidFill>
                  <a:schemeClr val="bg1"/>
                </a:solidFill>
                <a:latin typeface="Georgia Pro Cond Black" panose="02040A06050405020203" pitchFamily="18" charset="0"/>
              </a:defRPr>
            </a:lvl1pPr>
          </a:lstStyle>
          <a:p>
            <a:r>
              <a:rPr lang="en-US" dirty="0"/>
              <a:t>- </a:t>
            </a:r>
            <a:fld id="{83D12EE2-0A52-405F-9235-0A5D75AB581D}" type="slidenum">
              <a:rPr lang="en-US" smtClean="0"/>
              <a:pPr/>
              <a:t>‹#›</a:t>
            </a:fld>
            <a:r>
              <a:rPr lang="en-US" dirty="0"/>
              <a:t> -</a:t>
            </a:r>
          </a:p>
        </p:txBody>
      </p:sp>
    </p:spTree>
    <p:extLst>
      <p:ext uri="{BB962C8B-B14F-4D97-AF65-F5344CB8AC3E}">
        <p14:creationId xmlns:p14="http://schemas.microsoft.com/office/powerpoint/2010/main" val="2044578605"/>
      </p:ext>
    </p:extLst>
  </p:cSld>
  <p:clrMap bg1="lt1" tx1="dk1" bg2="lt2" tx2="dk2" accent1="accent1" accent2="accent2" accent3="accent3" accent4="accent4" accent5="accent5" accent6="accent6" hlink="hlink" folHlink="folHlink"/>
  <p:sldLayoutIdLst>
    <p:sldLayoutId id="2147484261" r:id="rId1"/>
  </p:sldLayoutIdLst>
  <p:transition/>
  <p:hf hdr="0" dt="0"/>
  <p:txStyles>
    <p:titleStyle>
      <a:lvl1pPr algn="l" rtl="0" eaLnBrk="1" fontAlgn="base" hangingPunct="1">
        <a:lnSpc>
          <a:spcPct val="85000"/>
        </a:lnSpc>
        <a:spcBef>
          <a:spcPct val="0"/>
        </a:spcBef>
        <a:spcAft>
          <a:spcPct val="0"/>
        </a:spcAft>
        <a:defRPr sz="3600" b="0">
          <a:solidFill>
            <a:schemeClr val="tx1">
              <a:lumMod val="85000"/>
              <a:lumOff val="15000"/>
            </a:schemeClr>
          </a:solidFill>
          <a:latin typeface="Georgia Pro Cond Semibold" panose="020B0604020202020204" pitchFamily="18" charset="0"/>
          <a:ea typeface="+mj-ea"/>
          <a:cs typeface="+mj-cs"/>
        </a:defRPr>
      </a:lvl1pPr>
      <a:lvl2pPr algn="l" rtl="0" eaLnBrk="1" fontAlgn="base" hangingPunct="1">
        <a:lnSpc>
          <a:spcPct val="85000"/>
        </a:lnSpc>
        <a:spcBef>
          <a:spcPct val="0"/>
        </a:spcBef>
        <a:spcAft>
          <a:spcPct val="0"/>
        </a:spcAft>
        <a:defRPr sz="2400" b="1">
          <a:solidFill>
            <a:schemeClr val="bg1"/>
          </a:solidFill>
          <a:latin typeface="Arial" charset="0"/>
        </a:defRPr>
      </a:lvl2pPr>
      <a:lvl3pPr algn="l" rtl="0" eaLnBrk="1" fontAlgn="base" hangingPunct="1">
        <a:lnSpc>
          <a:spcPct val="85000"/>
        </a:lnSpc>
        <a:spcBef>
          <a:spcPct val="0"/>
        </a:spcBef>
        <a:spcAft>
          <a:spcPct val="0"/>
        </a:spcAft>
        <a:defRPr sz="2400" b="1">
          <a:solidFill>
            <a:schemeClr val="bg1"/>
          </a:solidFill>
          <a:latin typeface="Arial" charset="0"/>
        </a:defRPr>
      </a:lvl3pPr>
      <a:lvl4pPr algn="l" rtl="0" eaLnBrk="1" fontAlgn="base" hangingPunct="1">
        <a:lnSpc>
          <a:spcPct val="85000"/>
        </a:lnSpc>
        <a:spcBef>
          <a:spcPct val="0"/>
        </a:spcBef>
        <a:spcAft>
          <a:spcPct val="0"/>
        </a:spcAft>
        <a:defRPr sz="2400" b="1">
          <a:solidFill>
            <a:schemeClr val="bg1"/>
          </a:solidFill>
          <a:latin typeface="Arial" charset="0"/>
        </a:defRPr>
      </a:lvl4pPr>
      <a:lvl5pPr algn="l" rtl="0" eaLnBrk="1" fontAlgn="base" hangingPunct="1">
        <a:lnSpc>
          <a:spcPct val="85000"/>
        </a:lnSpc>
        <a:spcBef>
          <a:spcPct val="0"/>
        </a:spcBef>
        <a:spcAft>
          <a:spcPct val="0"/>
        </a:spcAft>
        <a:defRPr sz="2400" b="1">
          <a:solidFill>
            <a:schemeClr val="bg1"/>
          </a:solidFill>
          <a:latin typeface="Arial" charset="0"/>
        </a:defRPr>
      </a:lvl5pPr>
      <a:lvl6pPr marL="342900" algn="l" rtl="0" eaLnBrk="1" fontAlgn="base" hangingPunct="1">
        <a:lnSpc>
          <a:spcPct val="85000"/>
        </a:lnSpc>
        <a:spcBef>
          <a:spcPct val="0"/>
        </a:spcBef>
        <a:spcAft>
          <a:spcPct val="0"/>
        </a:spcAft>
        <a:defRPr sz="2400" b="1">
          <a:solidFill>
            <a:schemeClr val="bg1"/>
          </a:solidFill>
          <a:latin typeface="Arial" charset="0"/>
        </a:defRPr>
      </a:lvl6pPr>
      <a:lvl7pPr marL="685800" algn="l" rtl="0" eaLnBrk="1" fontAlgn="base" hangingPunct="1">
        <a:lnSpc>
          <a:spcPct val="85000"/>
        </a:lnSpc>
        <a:spcBef>
          <a:spcPct val="0"/>
        </a:spcBef>
        <a:spcAft>
          <a:spcPct val="0"/>
        </a:spcAft>
        <a:defRPr sz="2400" b="1">
          <a:solidFill>
            <a:schemeClr val="bg1"/>
          </a:solidFill>
          <a:latin typeface="Arial" charset="0"/>
        </a:defRPr>
      </a:lvl7pPr>
      <a:lvl8pPr marL="1028700" algn="l" rtl="0" eaLnBrk="1" fontAlgn="base" hangingPunct="1">
        <a:lnSpc>
          <a:spcPct val="85000"/>
        </a:lnSpc>
        <a:spcBef>
          <a:spcPct val="0"/>
        </a:spcBef>
        <a:spcAft>
          <a:spcPct val="0"/>
        </a:spcAft>
        <a:defRPr sz="2400" b="1">
          <a:solidFill>
            <a:schemeClr val="bg1"/>
          </a:solidFill>
          <a:latin typeface="Arial" charset="0"/>
        </a:defRPr>
      </a:lvl8pPr>
      <a:lvl9pPr marL="1371600" algn="l" rtl="0" eaLnBrk="1" fontAlgn="base" hangingPunct="1">
        <a:lnSpc>
          <a:spcPct val="85000"/>
        </a:lnSpc>
        <a:spcBef>
          <a:spcPct val="0"/>
        </a:spcBef>
        <a:spcAft>
          <a:spcPct val="0"/>
        </a:spcAft>
        <a:defRPr sz="2400" b="1">
          <a:solidFill>
            <a:schemeClr val="bg1"/>
          </a:solidFill>
          <a:latin typeface="Arial" charset="0"/>
        </a:defRPr>
      </a:lvl9pPr>
    </p:titleStyle>
    <p:bodyStyle>
      <a:lvl1pPr marL="171450" indent="-171450" algn="l" rtl="0" eaLnBrk="1" fontAlgn="base" hangingPunct="1">
        <a:lnSpc>
          <a:spcPct val="100000"/>
        </a:lnSpc>
        <a:spcBef>
          <a:spcPts val="600"/>
        </a:spcBef>
        <a:spcAft>
          <a:spcPct val="0"/>
        </a:spcAft>
        <a:buClr>
          <a:schemeClr val="accent5"/>
        </a:buClr>
        <a:buFont typeface="Arial" pitchFamily="34" charset="0"/>
        <a:buChar char="•"/>
        <a:defRPr sz="2600">
          <a:solidFill>
            <a:schemeClr val="tx1">
              <a:lumMod val="75000"/>
              <a:lumOff val="25000"/>
            </a:schemeClr>
          </a:solidFill>
          <a:latin typeface="Georgia Pro" panose="02040502050405020303" pitchFamily="18" charset="0"/>
          <a:ea typeface="+mn-ea"/>
          <a:cs typeface="+mn-cs"/>
        </a:defRPr>
      </a:lvl1pPr>
      <a:lvl2pPr marL="386954" indent="-198835" algn="l" rtl="0" eaLnBrk="1" fontAlgn="base" hangingPunct="1">
        <a:lnSpc>
          <a:spcPct val="100000"/>
        </a:lnSpc>
        <a:spcBef>
          <a:spcPts val="600"/>
        </a:spcBef>
        <a:spcAft>
          <a:spcPct val="0"/>
        </a:spcAft>
        <a:buClr>
          <a:schemeClr val="accent5"/>
        </a:buClr>
        <a:buFont typeface="Arial" pitchFamily="34" charset="0"/>
        <a:buChar char="•"/>
        <a:tabLst/>
        <a:defRPr sz="2400">
          <a:solidFill>
            <a:schemeClr val="tx1">
              <a:lumMod val="75000"/>
              <a:lumOff val="25000"/>
            </a:schemeClr>
          </a:solidFill>
          <a:latin typeface="Georgia Pro" panose="02040502050405020303" pitchFamily="18" charset="0"/>
        </a:defRPr>
      </a:lvl2pPr>
      <a:lvl3pPr marL="558404" indent="-171450" algn="l" rtl="0" eaLnBrk="1" fontAlgn="base" hangingPunct="1">
        <a:lnSpc>
          <a:spcPct val="100000"/>
        </a:lnSpc>
        <a:spcBef>
          <a:spcPts val="600"/>
        </a:spcBef>
        <a:spcAft>
          <a:spcPct val="0"/>
        </a:spcAft>
        <a:buClr>
          <a:schemeClr val="accent5"/>
        </a:buClr>
        <a:buFont typeface="Arial" pitchFamily="34" charset="0"/>
        <a:buChar char="•"/>
        <a:defRPr sz="2400">
          <a:solidFill>
            <a:schemeClr val="tx1">
              <a:lumMod val="75000"/>
              <a:lumOff val="25000"/>
            </a:schemeClr>
          </a:solidFill>
          <a:latin typeface="Georgia Pro" panose="02040502050405020303" pitchFamily="18" charset="0"/>
        </a:defRPr>
      </a:lvl3pPr>
      <a:lvl4pPr marL="729854" indent="-171450" algn="l" rtl="0" eaLnBrk="1" fontAlgn="base" hangingPunct="1">
        <a:lnSpc>
          <a:spcPct val="100000"/>
        </a:lnSpc>
        <a:spcBef>
          <a:spcPts val="600"/>
        </a:spcBef>
        <a:spcAft>
          <a:spcPct val="0"/>
        </a:spcAft>
        <a:buClr>
          <a:schemeClr val="accent5"/>
        </a:buClr>
        <a:buFont typeface="Arial" pitchFamily="34" charset="0"/>
        <a:buChar char="•"/>
        <a:defRPr sz="2000">
          <a:solidFill>
            <a:schemeClr val="tx1">
              <a:lumMod val="75000"/>
              <a:lumOff val="25000"/>
            </a:schemeClr>
          </a:solidFill>
          <a:latin typeface="Georgia Pro" panose="02040502050405020303" pitchFamily="18" charset="0"/>
        </a:defRPr>
      </a:lvl4pPr>
      <a:lvl5pPr marL="857250" indent="-127397" algn="l" rtl="0" eaLnBrk="1" fontAlgn="base" hangingPunct="1">
        <a:lnSpc>
          <a:spcPct val="85000"/>
        </a:lnSpc>
        <a:spcBef>
          <a:spcPct val="40000"/>
        </a:spcBef>
        <a:spcAft>
          <a:spcPct val="0"/>
        </a:spcAft>
        <a:buClr>
          <a:srgbClr val="7C93A0"/>
        </a:buClr>
        <a:buFont typeface="Arial" pitchFamily="34" charset="0"/>
        <a:buChar char="•"/>
        <a:defRPr sz="1500">
          <a:solidFill>
            <a:schemeClr val="tx1"/>
          </a:solidFill>
          <a:latin typeface="Franklin Gothic Book" pitchFamily="34" charset="0"/>
        </a:defRPr>
      </a:lvl5pPr>
      <a:lvl6pPr marL="1629966" indent="-169069" algn="l" rtl="0" eaLnBrk="1" fontAlgn="base" hangingPunct="1">
        <a:lnSpc>
          <a:spcPct val="85000"/>
        </a:lnSpc>
        <a:spcBef>
          <a:spcPct val="40000"/>
        </a:spcBef>
        <a:spcAft>
          <a:spcPct val="0"/>
        </a:spcAft>
        <a:buClr>
          <a:srgbClr val="61781F"/>
        </a:buClr>
        <a:buFont typeface="Wingdings" pitchFamily="2" charset="2"/>
        <a:buChar char="§"/>
        <a:defRPr sz="1500">
          <a:solidFill>
            <a:schemeClr val="tx1"/>
          </a:solidFill>
          <a:latin typeface="+mn-lt"/>
        </a:defRPr>
      </a:lvl6pPr>
      <a:lvl7pPr marL="1972866" indent="-169069" algn="l" rtl="0" eaLnBrk="1" fontAlgn="base" hangingPunct="1">
        <a:lnSpc>
          <a:spcPct val="85000"/>
        </a:lnSpc>
        <a:spcBef>
          <a:spcPct val="40000"/>
        </a:spcBef>
        <a:spcAft>
          <a:spcPct val="0"/>
        </a:spcAft>
        <a:buClr>
          <a:srgbClr val="61781F"/>
        </a:buClr>
        <a:buFont typeface="Wingdings" pitchFamily="2" charset="2"/>
        <a:buChar char="§"/>
        <a:defRPr sz="1500">
          <a:solidFill>
            <a:schemeClr val="tx1"/>
          </a:solidFill>
          <a:latin typeface="+mn-lt"/>
        </a:defRPr>
      </a:lvl7pPr>
      <a:lvl8pPr marL="2315766" indent="-169069" algn="l" rtl="0" eaLnBrk="1" fontAlgn="base" hangingPunct="1">
        <a:lnSpc>
          <a:spcPct val="85000"/>
        </a:lnSpc>
        <a:spcBef>
          <a:spcPct val="40000"/>
        </a:spcBef>
        <a:spcAft>
          <a:spcPct val="0"/>
        </a:spcAft>
        <a:buClr>
          <a:srgbClr val="61781F"/>
        </a:buClr>
        <a:buFont typeface="Wingdings" pitchFamily="2" charset="2"/>
        <a:buChar char="§"/>
        <a:defRPr sz="1500">
          <a:solidFill>
            <a:schemeClr val="tx1"/>
          </a:solidFill>
          <a:latin typeface="+mn-lt"/>
        </a:defRPr>
      </a:lvl8pPr>
      <a:lvl9pPr marL="2658666" indent="-169069" algn="l" rtl="0" eaLnBrk="1" fontAlgn="base" hangingPunct="1">
        <a:lnSpc>
          <a:spcPct val="85000"/>
        </a:lnSpc>
        <a:spcBef>
          <a:spcPct val="40000"/>
        </a:spcBef>
        <a:spcAft>
          <a:spcPct val="0"/>
        </a:spcAft>
        <a:buClr>
          <a:srgbClr val="61781F"/>
        </a:buClr>
        <a:buFont typeface="Wingdings" pitchFamily="2" charset="2"/>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560">
          <p15:clr>
            <a:srgbClr val="F26B43"/>
          </p15:clr>
        </p15:guide>
        <p15:guide id="3" pos="200">
          <p15:clr>
            <a:srgbClr val="F26B43"/>
          </p15:clr>
        </p15:guide>
        <p15:guide id="5" orient="horz" pos="4032">
          <p15:clr>
            <a:srgbClr val="F26B43"/>
          </p15:clr>
        </p15:guide>
        <p15:guide id="6" pos="2880">
          <p15:clr>
            <a:srgbClr val="F26B43"/>
          </p15:clr>
        </p15:guide>
        <p15:guide id="7" orient="horz" pos="10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C0AB14-7BD4-40A7-865D-8FF051EB6B5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E0CA1F-551A-4A50-B4F3-FF466116688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B8E716-ABBA-4AF4-99D3-0EDC2959302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C350152-DE05-4277-9929-06515E2FB39F}" type="datetimeFigureOut">
              <a:rPr lang="en-US" smtClean="0"/>
              <a:t>5/19/2020</a:t>
            </a:fld>
            <a:endParaRPr lang="en-US"/>
          </a:p>
        </p:txBody>
      </p:sp>
      <p:sp>
        <p:nvSpPr>
          <p:cNvPr id="5" name="Footer Placeholder 4">
            <a:extLst>
              <a:ext uri="{FF2B5EF4-FFF2-40B4-BE49-F238E27FC236}">
                <a16:creationId xmlns:a16="http://schemas.microsoft.com/office/drawing/2014/main" id="{E434CFA9-228A-4A91-8E7A-5292F3A3FE0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406FBD-9636-49F8-A9E7-D2475A14724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D8F59D1-47D9-47DA-86C5-69DFAD97CAE1}" type="slidenum">
              <a:rPr lang="en-US" smtClean="0"/>
              <a:t>‹#›</a:t>
            </a:fld>
            <a:endParaRPr lang="en-US"/>
          </a:p>
        </p:txBody>
      </p:sp>
    </p:spTree>
    <p:extLst>
      <p:ext uri="{BB962C8B-B14F-4D97-AF65-F5344CB8AC3E}">
        <p14:creationId xmlns:p14="http://schemas.microsoft.com/office/powerpoint/2010/main" val="882964426"/>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 id="214748427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www.chesapeakeprogress.com/" TargetMode="External"/><Relationship Id="rId2" Type="http://schemas.openxmlformats.org/officeDocument/2006/relationships/hyperlink" Target="http://www.chesapeakebay.net/" TargetMode="Externa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hyperlink" Target="http://commons.wikimedia.org/wiki/File:Pandion_haliaetus_-Sandy_Hook,_New_Jersey,_USA_-flying-8.jpg" TargetMode="Externa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758C9-2301-4E9D-80AF-EFED97615B75}"/>
              </a:ext>
            </a:extLst>
          </p:cNvPr>
          <p:cNvSpPr>
            <a:spLocks noGrp="1"/>
          </p:cNvSpPr>
          <p:nvPr>
            <p:ph type="ctrTitle"/>
          </p:nvPr>
        </p:nvSpPr>
        <p:spPr>
          <a:xfrm>
            <a:off x="1295400" y="2057400"/>
            <a:ext cx="6858000" cy="1562100"/>
          </a:xfrm>
        </p:spPr>
        <p:txBody>
          <a:bodyPr>
            <a:noAutofit/>
          </a:bodyPr>
          <a:lstStyle/>
          <a:p>
            <a:br>
              <a:rPr lang="en-US" sz="3600" b="1" dirty="0">
                <a:solidFill>
                  <a:srgbClr val="0070C0"/>
                </a:solidFill>
              </a:rPr>
            </a:br>
            <a:br>
              <a:rPr lang="en-US" sz="3600" b="1" dirty="0">
                <a:solidFill>
                  <a:srgbClr val="0070C0"/>
                </a:solidFill>
              </a:rPr>
            </a:br>
            <a:br>
              <a:rPr lang="en-US" sz="3600" b="1" dirty="0">
                <a:solidFill>
                  <a:srgbClr val="0070C0"/>
                </a:solidFill>
              </a:rPr>
            </a:br>
            <a:br>
              <a:rPr lang="en-US" sz="3600" b="1" dirty="0">
                <a:solidFill>
                  <a:srgbClr val="0070C0"/>
                </a:solidFill>
              </a:rPr>
            </a:br>
            <a:br>
              <a:rPr lang="en-US" sz="3600" b="1" dirty="0">
                <a:solidFill>
                  <a:srgbClr val="0070C0"/>
                </a:solidFill>
              </a:rPr>
            </a:br>
            <a:br>
              <a:rPr lang="en-US" sz="3600" b="1" dirty="0">
                <a:solidFill>
                  <a:srgbClr val="0070C0"/>
                </a:solidFill>
              </a:rPr>
            </a:br>
            <a:r>
              <a:rPr lang="en-US" sz="3600" b="1" dirty="0">
                <a:solidFill>
                  <a:srgbClr val="0070C0"/>
                </a:solidFill>
                <a:latin typeface="+mn-lt"/>
              </a:rPr>
              <a:t>Chesapeake Bay Program Update</a:t>
            </a:r>
            <a:br>
              <a:rPr lang="en-US" sz="3600" b="1" dirty="0">
                <a:solidFill>
                  <a:srgbClr val="0070C0"/>
                </a:solidFill>
                <a:latin typeface="+mn-lt"/>
              </a:rPr>
            </a:br>
            <a:br>
              <a:rPr lang="en-US" sz="3600" b="1" dirty="0">
                <a:solidFill>
                  <a:srgbClr val="0070C0"/>
                </a:solidFill>
                <a:latin typeface="+mn-lt"/>
              </a:rPr>
            </a:br>
            <a:r>
              <a:rPr lang="en-US" sz="3200" b="1" dirty="0">
                <a:solidFill>
                  <a:srgbClr val="0070C0"/>
                </a:solidFill>
                <a:latin typeface="+mn-lt"/>
              </a:rPr>
              <a:t>Citizens Advisory Committee Meeting</a:t>
            </a:r>
            <a:br>
              <a:rPr lang="en-US" sz="3600" b="1" dirty="0">
                <a:solidFill>
                  <a:srgbClr val="0070C0"/>
                </a:solidFill>
                <a:latin typeface="+mn-lt"/>
              </a:rPr>
            </a:br>
            <a:br>
              <a:rPr lang="en-US" sz="2800" b="1" dirty="0">
                <a:solidFill>
                  <a:srgbClr val="0070C0"/>
                </a:solidFill>
                <a:latin typeface="+mn-lt"/>
              </a:rPr>
            </a:br>
            <a:r>
              <a:rPr lang="en-US" sz="2800" b="1" dirty="0">
                <a:solidFill>
                  <a:srgbClr val="0070C0"/>
                </a:solidFill>
                <a:latin typeface="+mn-lt"/>
              </a:rPr>
              <a:t>May 21, 2020</a:t>
            </a:r>
            <a:endParaRPr lang="en-US" sz="2800" b="1" dirty="0">
              <a:latin typeface="+mn-lt"/>
            </a:endParaRPr>
          </a:p>
        </p:txBody>
      </p:sp>
      <p:sp>
        <p:nvSpPr>
          <p:cNvPr id="3" name="Slide Number Placeholder 2">
            <a:extLst>
              <a:ext uri="{FF2B5EF4-FFF2-40B4-BE49-F238E27FC236}">
                <a16:creationId xmlns:a16="http://schemas.microsoft.com/office/drawing/2014/main" id="{7C832345-FD4A-41D0-9A4E-A777167E8536}"/>
              </a:ext>
            </a:extLst>
          </p:cNvPr>
          <p:cNvSpPr>
            <a:spLocks noGrp="1"/>
          </p:cNvSpPr>
          <p:nvPr>
            <p:ph type="sldNum" sz="quarter" idx="12"/>
          </p:nvPr>
        </p:nvSpPr>
        <p:spPr/>
        <p:txBody>
          <a:bodyPr/>
          <a:lstStyle/>
          <a:p>
            <a:pPr defTabSz="685800"/>
            <a:fld id="{3DCBF884-7288-4F61-87AC-2ADC24A00C4F}" type="slidenum">
              <a:rPr lang="en-US">
                <a:solidFill>
                  <a:prstClr val="black">
                    <a:tint val="75000"/>
                  </a:prstClr>
                </a:solidFill>
                <a:latin typeface="Calibri" panose="020F0502020204030204"/>
              </a:rPr>
              <a:pPr defTabSz="685800"/>
              <a:t>1</a:t>
            </a:fld>
            <a:endParaRPr lang="en-US">
              <a:solidFill>
                <a:prstClr val="black">
                  <a:tint val="75000"/>
                </a:prstClr>
              </a:solidFill>
              <a:latin typeface="Calibri" panose="020F0502020204030204"/>
            </a:endParaRPr>
          </a:p>
        </p:txBody>
      </p:sp>
      <p:pic>
        <p:nvPicPr>
          <p:cNvPr id="7" name="Picture 6">
            <a:extLst>
              <a:ext uri="{FF2B5EF4-FFF2-40B4-BE49-F238E27FC236}">
                <a16:creationId xmlns:a16="http://schemas.microsoft.com/office/drawing/2014/main" id="{7B019FC9-89A3-478B-93F4-FDA0B6A6AD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9301" y="5183122"/>
            <a:ext cx="4606299" cy="836678"/>
          </a:xfrm>
          <a:prstGeom prst="rect">
            <a:avLst/>
          </a:prstGeom>
        </p:spPr>
      </p:pic>
      <p:sp>
        <p:nvSpPr>
          <p:cNvPr id="4" name="TextBox 3">
            <a:extLst>
              <a:ext uri="{FF2B5EF4-FFF2-40B4-BE49-F238E27FC236}">
                <a16:creationId xmlns:a16="http://schemas.microsoft.com/office/drawing/2014/main" id="{521A03F4-30C7-4383-863F-6D734BA0AEB5}"/>
              </a:ext>
            </a:extLst>
          </p:cNvPr>
          <p:cNvSpPr txBox="1"/>
          <p:nvPr/>
        </p:nvSpPr>
        <p:spPr>
          <a:xfrm>
            <a:off x="914400" y="4105870"/>
            <a:ext cx="4724400" cy="923330"/>
          </a:xfrm>
          <a:prstGeom prst="rect">
            <a:avLst/>
          </a:prstGeom>
          <a:noFill/>
        </p:spPr>
        <p:txBody>
          <a:bodyPr wrap="square" rtlCol="0">
            <a:spAutoFit/>
          </a:bodyPr>
          <a:lstStyle/>
          <a:p>
            <a:r>
              <a:rPr lang="en-US" dirty="0">
                <a:solidFill>
                  <a:srgbClr val="0070C0"/>
                </a:solidFill>
              </a:rPr>
              <a:t>Jim Edward</a:t>
            </a:r>
          </a:p>
          <a:p>
            <a:r>
              <a:rPr lang="en-US" dirty="0">
                <a:solidFill>
                  <a:srgbClr val="0070C0"/>
                </a:solidFill>
              </a:rPr>
              <a:t>Deputy Director</a:t>
            </a:r>
          </a:p>
          <a:p>
            <a:r>
              <a:rPr lang="en-US" dirty="0">
                <a:solidFill>
                  <a:srgbClr val="0070C0"/>
                </a:solidFill>
              </a:rPr>
              <a:t>EPA Region III/Chesapeake Bay Program Office</a:t>
            </a:r>
            <a:r>
              <a:rPr lang="en-US" dirty="0"/>
              <a:t> </a:t>
            </a:r>
          </a:p>
        </p:txBody>
      </p:sp>
      <p:pic>
        <p:nvPicPr>
          <p:cNvPr id="6" name="Picture 5">
            <a:extLst>
              <a:ext uri="{FF2B5EF4-FFF2-40B4-BE49-F238E27FC236}">
                <a16:creationId xmlns:a16="http://schemas.microsoft.com/office/drawing/2014/main" id="{68EA87FC-FC58-47F5-8FAA-127D190B4DD2}"/>
              </a:ext>
            </a:extLst>
          </p:cNvPr>
          <p:cNvPicPr>
            <a:picLocks noChangeAspect="1"/>
          </p:cNvPicPr>
          <p:nvPr/>
        </p:nvPicPr>
        <p:blipFill>
          <a:blip r:embed="rId3"/>
          <a:stretch>
            <a:fillRect/>
          </a:stretch>
        </p:blipFill>
        <p:spPr>
          <a:xfrm>
            <a:off x="812869" y="5236403"/>
            <a:ext cx="707197" cy="707197"/>
          </a:xfrm>
          <a:prstGeom prst="rect">
            <a:avLst/>
          </a:prstGeom>
        </p:spPr>
      </p:pic>
    </p:spTree>
    <p:extLst>
      <p:ext uri="{BB962C8B-B14F-4D97-AF65-F5344CB8AC3E}">
        <p14:creationId xmlns:p14="http://schemas.microsoft.com/office/powerpoint/2010/main" val="1023303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15208-A59D-4EAE-87E8-9BBB1E139504}"/>
              </a:ext>
            </a:extLst>
          </p:cNvPr>
          <p:cNvSpPr>
            <a:spLocks noGrp="1"/>
          </p:cNvSpPr>
          <p:nvPr>
            <p:ph type="title"/>
          </p:nvPr>
        </p:nvSpPr>
        <p:spPr/>
        <p:txBody>
          <a:bodyPr/>
          <a:lstStyle/>
          <a:p>
            <a:r>
              <a:rPr lang="en-US" sz="3600" b="1" dirty="0">
                <a:solidFill>
                  <a:schemeClr val="accent1">
                    <a:lumMod val="75000"/>
                  </a:schemeClr>
                </a:solidFill>
              </a:rPr>
              <a:t>CBP Budget Update: COVID-19 Impacts</a:t>
            </a:r>
            <a:endParaRPr lang="en-US" dirty="0"/>
          </a:p>
        </p:txBody>
      </p:sp>
      <p:sp>
        <p:nvSpPr>
          <p:cNvPr id="3" name="Content Placeholder 2">
            <a:extLst>
              <a:ext uri="{FF2B5EF4-FFF2-40B4-BE49-F238E27FC236}">
                <a16:creationId xmlns:a16="http://schemas.microsoft.com/office/drawing/2014/main" id="{9AE927CE-9EB7-4579-9BC9-EDBA12CB559A}"/>
              </a:ext>
            </a:extLst>
          </p:cNvPr>
          <p:cNvSpPr>
            <a:spLocks noGrp="1"/>
          </p:cNvSpPr>
          <p:nvPr>
            <p:ph idx="1"/>
          </p:nvPr>
        </p:nvSpPr>
        <p:spPr/>
        <p:txBody>
          <a:bodyPr>
            <a:normAutofit/>
          </a:bodyPr>
          <a:lstStyle/>
          <a:p>
            <a:r>
              <a:rPr lang="en-US" sz="2800" dirty="0"/>
              <a:t>Request sent from RA to Jurisdictions and Federal Agencies April 24</a:t>
            </a:r>
          </a:p>
          <a:p>
            <a:endParaRPr lang="en-US" sz="2800" dirty="0"/>
          </a:p>
          <a:p>
            <a:r>
              <a:rPr lang="en-US" sz="2800" dirty="0"/>
              <a:t>First agenda item on May 22 PSC Conference Call</a:t>
            </a:r>
          </a:p>
          <a:p>
            <a:endParaRPr lang="en-US" sz="2800" dirty="0"/>
          </a:p>
          <a:p>
            <a:r>
              <a:rPr lang="en-US" sz="2800" dirty="0"/>
              <a:t>Summary of responses provided to CAC</a:t>
            </a:r>
          </a:p>
          <a:p>
            <a:endParaRPr lang="en-US" sz="2800" dirty="0"/>
          </a:p>
          <a:p>
            <a:r>
              <a:rPr lang="en-US" sz="2800" dirty="0"/>
              <a:t>EPA FY2020 Budget unaffected; FY21 and Beyond is Unknown</a:t>
            </a:r>
          </a:p>
        </p:txBody>
      </p:sp>
    </p:spTree>
    <p:extLst>
      <p:ext uri="{BB962C8B-B14F-4D97-AF65-F5344CB8AC3E}">
        <p14:creationId xmlns:p14="http://schemas.microsoft.com/office/powerpoint/2010/main" val="2441773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4"/>
          <p:cNvSpPr txBox="1">
            <a:spLocks noGrp="1"/>
          </p:cNvSpPr>
          <p:nvPr>
            <p:ph type="title"/>
          </p:nvPr>
        </p:nvSpPr>
        <p:spPr>
          <a:xfrm>
            <a:off x="853350" y="2389575"/>
            <a:ext cx="2840700" cy="2645400"/>
          </a:xfrm>
          <a:prstGeom prst="rect">
            <a:avLst/>
          </a:prstGeom>
        </p:spPr>
        <p:txBody>
          <a:bodyPr spcFirstLastPara="1" vert="horz" wrap="square" lIns="91425" tIns="91425" rIns="91425" bIns="91425" rtlCol="0" anchor="ctr" anchorCtr="0">
            <a:noAutofit/>
          </a:bodyPr>
          <a:lstStyle/>
          <a:p>
            <a:r>
              <a:rPr lang="en" sz="2800" b="0"/>
              <a:t>CBP DEIJ Statement</a:t>
            </a:r>
            <a:endParaRPr sz="2800" b="0">
              <a:highlight>
                <a:srgbClr val="FFCD00"/>
              </a:highlight>
            </a:endParaRPr>
          </a:p>
        </p:txBody>
      </p:sp>
      <p:sp>
        <p:nvSpPr>
          <p:cNvPr id="309" name="Google Shape;309;p44"/>
          <p:cNvSpPr txBox="1">
            <a:spLocks noGrp="1"/>
          </p:cNvSpPr>
          <p:nvPr>
            <p:ph type="sldNum" idx="12"/>
          </p:nvPr>
        </p:nvSpPr>
        <p:spPr>
          <a:xfrm>
            <a:off x="8543227" y="5607101"/>
            <a:ext cx="548700" cy="393600"/>
          </a:xfrm>
          <a:prstGeom prst="rect">
            <a:avLst/>
          </a:prstGeom>
        </p:spPr>
        <p:txBody>
          <a:bodyPr spcFirstLastPara="1" vert="horz" wrap="square" lIns="91425" tIns="91425" rIns="91425" bIns="91425" rtlCol="0" anchor="t" anchorCtr="0">
            <a:noAutofit/>
          </a:bodyPr>
          <a:lstStyle/>
          <a:p>
            <a:fld id="{00000000-1234-1234-1234-123412341234}" type="slidenum">
              <a:rPr lang="en"/>
              <a:pPr/>
              <a:t>11</a:t>
            </a:fld>
            <a:endParaRPr/>
          </a:p>
        </p:txBody>
      </p:sp>
      <p:sp>
        <p:nvSpPr>
          <p:cNvPr id="310" name="Google Shape;310;p44"/>
          <p:cNvSpPr/>
          <p:nvPr/>
        </p:nvSpPr>
        <p:spPr>
          <a:xfrm>
            <a:off x="789075" y="1746650"/>
            <a:ext cx="443100" cy="4491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311" name="Google Shape;311;p44"/>
          <p:cNvGrpSpPr/>
          <p:nvPr/>
        </p:nvGrpSpPr>
        <p:grpSpPr>
          <a:xfrm>
            <a:off x="883876" y="1839908"/>
            <a:ext cx="253507" cy="262588"/>
            <a:chOff x="4630125" y="278900"/>
            <a:chExt cx="400675" cy="456675"/>
          </a:xfrm>
        </p:grpSpPr>
        <p:sp>
          <p:nvSpPr>
            <p:cNvPr id="312" name="Google Shape;312;p44"/>
            <p:cNvSpPr/>
            <p:nvPr/>
          </p:nvSpPr>
          <p:spPr>
            <a:xfrm>
              <a:off x="4659350" y="328825"/>
              <a:ext cx="371450" cy="96850"/>
            </a:xfrm>
            <a:custGeom>
              <a:avLst/>
              <a:gdLst/>
              <a:ahLst/>
              <a:cxnLst/>
              <a:rect l="l" t="t" r="r" b="b"/>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13" name="Google Shape;313;p44"/>
            <p:cNvSpPr/>
            <p:nvPr/>
          </p:nvSpPr>
          <p:spPr>
            <a:xfrm>
              <a:off x="4630125" y="452425"/>
              <a:ext cx="371450" cy="96850"/>
            </a:xfrm>
            <a:custGeom>
              <a:avLst/>
              <a:gdLst/>
              <a:ahLst/>
              <a:cxnLst/>
              <a:rect l="l" t="t" r="r" b="b"/>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14" name="Google Shape;314;p44"/>
            <p:cNvSpPr/>
            <p:nvPr/>
          </p:nvSpPr>
          <p:spPr>
            <a:xfrm>
              <a:off x="4808525" y="278900"/>
              <a:ext cx="43875" cy="49950"/>
            </a:xfrm>
            <a:custGeom>
              <a:avLst/>
              <a:gdLst/>
              <a:ahLst/>
              <a:cxnLst/>
              <a:rect l="l" t="t" r="r" b="b"/>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15" name="Google Shape;315;p44"/>
            <p:cNvSpPr/>
            <p:nvPr/>
          </p:nvSpPr>
          <p:spPr>
            <a:xfrm>
              <a:off x="4808525" y="549250"/>
              <a:ext cx="43875" cy="186325"/>
            </a:xfrm>
            <a:custGeom>
              <a:avLst/>
              <a:gdLst/>
              <a:ahLst/>
              <a:cxnLst/>
              <a:rect l="l" t="t" r="r" b="b"/>
              <a:pathLst>
                <a:path w="1755" h="7453" fill="none" extrusionOk="0">
                  <a:moveTo>
                    <a:pt x="1" y="0"/>
                  </a:moveTo>
                  <a:lnTo>
                    <a:pt x="1" y="7453"/>
                  </a:lnTo>
                  <a:lnTo>
                    <a:pt x="1754" y="7453"/>
                  </a:lnTo>
                  <a:lnTo>
                    <a:pt x="1754" y="0"/>
                  </a:lnTo>
                  <a:lnTo>
                    <a:pt x="1"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grpSp>
      <p:pic>
        <p:nvPicPr>
          <p:cNvPr id="316" name="Google Shape;316;p44"/>
          <p:cNvPicPr preferRelativeResize="0"/>
          <p:nvPr/>
        </p:nvPicPr>
        <p:blipFill rotWithShape="1">
          <a:blip r:embed="rId3">
            <a:alphaModFix/>
          </a:blip>
          <a:srcRect l="31874" t="17731" r="32841" b="4634"/>
          <a:stretch/>
        </p:blipFill>
        <p:spPr>
          <a:xfrm>
            <a:off x="3857625" y="1056225"/>
            <a:ext cx="3761174" cy="465520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B8510-BF85-41D7-AC1B-7894B3246B64}"/>
              </a:ext>
            </a:extLst>
          </p:cNvPr>
          <p:cNvSpPr>
            <a:spLocks noGrp="1"/>
          </p:cNvSpPr>
          <p:nvPr>
            <p:ph type="title"/>
          </p:nvPr>
        </p:nvSpPr>
        <p:spPr>
          <a:xfrm>
            <a:off x="457200" y="365126"/>
            <a:ext cx="7886700" cy="1325563"/>
          </a:xfrm>
        </p:spPr>
        <p:txBody>
          <a:bodyPr>
            <a:normAutofit/>
          </a:bodyPr>
          <a:lstStyle/>
          <a:p>
            <a:r>
              <a:rPr lang="en-US" sz="4000" b="1" dirty="0">
                <a:solidFill>
                  <a:srgbClr val="0070C0"/>
                </a:solidFill>
                <a:latin typeface="+mn-lt"/>
              </a:rPr>
              <a:t>Questions?</a:t>
            </a:r>
            <a:endParaRPr lang="en-US" sz="4000" b="1" dirty="0">
              <a:latin typeface="+mn-lt"/>
            </a:endParaRPr>
          </a:p>
        </p:txBody>
      </p:sp>
      <p:sp>
        <p:nvSpPr>
          <p:cNvPr id="3" name="Footer Placeholder 2">
            <a:extLst>
              <a:ext uri="{FF2B5EF4-FFF2-40B4-BE49-F238E27FC236}">
                <a16:creationId xmlns:a16="http://schemas.microsoft.com/office/drawing/2014/main" id="{E7FC30CB-6C83-46A5-8D46-C896E5FB79FA}"/>
              </a:ext>
            </a:extLst>
          </p:cNvPr>
          <p:cNvSpPr>
            <a:spLocks noGrp="1"/>
          </p:cNvSpPr>
          <p:nvPr>
            <p:ph type="ftr" sz="quarter" idx="3"/>
          </p:nvPr>
        </p:nvSpPr>
        <p:spPr>
          <a:xfrm>
            <a:off x="310356" y="6318846"/>
            <a:ext cx="4337844" cy="462954"/>
          </a:xfrm>
          <a:prstGeom prst="rect">
            <a:avLst/>
          </a:prstGeom>
        </p:spPr>
        <p:txBody>
          <a:bodyPr vert="horz" lIns="0" tIns="45720" rIns="0" bIns="45720" rtlCol="0" anchor="ctr"/>
          <a:lstStyle>
            <a:defPPr>
              <a:defRPr lang="en-US"/>
            </a:defPPr>
            <a:lvl1pPr marL="0" algn="l" defTabSz="914400" rtl="0" eaLnBrk="1" latinLnBrk="0" hangingPunct="1">
              <a:defRPr sz="1050" kern="1200">
                <a:solidFill>
                  <a:schemeClr val="bg1"/>
                </a:solidFill>
                <a:latin typeface="Georgia Pro Cond Black" panose="02040A060504050202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t>2019 DoD Chesapeake Bay Commanders’ Conference</a:t>
            </a:r>
          </a:p>
          <a:p>
            <a:r>
              <a:rPr lang="en-US">
                <a:latin typeface="Georgia Pro Cond" panose="02040506050405020303" pitchFamily="18" charset="0"/>
              </a:rPr>
              <a:t>One Mission • Shared Leadership • Continuing Commitment</a:t>
            </a:r>
            <a:endParaRPr lang="en-US" dirty="0"/>
          </a:p>
        </p:txBody>
      </p:sp>
      <p:sp>
        <p:nvSpPr>
          <p:cNvPr id="4" name="Slide Number Placeholder 3">
            <a:extLst>
              <a:ext uri="{FF2B5EF4-FFF2-40B4-BE49-F238E27FC236}">
                <a16:creationId xmlns:a16="http://schemas.microsoft.com/office/drawing/2014/main" id="{DB2707E8-6CD9-448C-BBB4-5DF4962D8623}"/>
              </a:ext>
            </a:extLst>
          </p:cNvPr>
          <p:cNvSpPr>
            <a:spLocks noGrp="1"/>
          </p:cNvSpPr>
          <p:nvPr>
            <p:ph type="sldNum" sz="quarter" idx="4"/>
          </p:nvPr>
        </p:nvSpPr>
        <p:spPr>
          <a:xfrm>
            <a:off x="310356" y="6465530"/>
            <a:ext cx="8503920" cy="228600"/>
          </a:xfrm>
          <a:prstGeom prst="rect">
            <a:avLst/>
          </a:prstGeom>
        </p:spPr>
        <p:txBody>
          <a:bodyPr vert="horz" lIns="0" tIns="45720" rIns="0" bIns="45720" rtlCol="0" anchor="ctr"/>
          <a:lstStyle>
            <a:defPPr>
              <a:defRPr lang="en-US"/>
            </a:defPPr>
            <a:lvl1pPr marL="0" algn="ctr" defTabSz="914400" rtl="0" eaLnBrk="1" latinLnBrk="0" hangingPunct="1">
              <a:defRPr sz="900" kern="1200">
                <a:solidFill>
                  <a:schemeClr val="bg1"/>
                </a:solidFill>
                <a:latin typeface="Georgia Pro Cond Black" panose="02040A060504050202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fld id="{83D12EE2-0A52-405F-9235-0A5D75AB581D}" type="slidenum">
              <a:rPr lang="en-US" smtClean="0"/>
              <a:pPr/>
              <a:t>12</a:t>
            </a:fld>
            <a:r>
              <a:rPr lang="en-US" dirty="0"/>
              <a:t> -</a:t>
            </a:r>
          </a:p>
        </p:txBody>
      </p:sp>
      <p:sp>
        <p:nvSpPr>
          <p:cNvPr id="6" name="Rectangle 5">
            <a:extLst>
              <a:ext uri="{FF2B5EF4-FFF2-40B4-BE49-F238E27FC236}">
                <a16:creationId xmlns:a16="http://schemas.microsoft.com/office/drawing/2014/main" id="{1D7C38CC-A6B9-4936-B122-89F8F518FD10}"/>
              </a:ext>
            </a:extLst>
          </p:cNvPr>
          <p:cNvSpPr/>
          <p:nvPr/>
        </p:nvSpPr>
        <p:spPr>
          <a:xfrm>
            <a:off x="762000" y="1545400"/>
            <a:ext cx="6019800" cy="2831544"/>
          </a:xfrm>
          <a:prstGeom prst="rect">
            <a:avLst/>
          </a:prstGeom>
        </p:spPr>
        <p:txBody>
          <a:bodyPr wrap="square">
            <a:spAutoFit/>
          </a:bodyPr>
          <a:lstStyle/>
          <a:p>
            <a:pPr>
              <a:buClr>
                <a:schemeClr val="accent2"/>
              </a:buClr>
              <a:buSzPct val="80000"/>
            </a:pPr>
            <a:r>
              <a:rPr lang="en-US" altLang="en-US" sz="2800" b="1" dirty="0">
                <a:latin typeface="Calibri" panose="020F0502020204030204" pitchFamily="34" charset="0"/>
                <a:ea typeface="Calibri" panose="020F0502020204030204" pitchFamily="34" charset="0"/>
                <a:cs typeface="Calibri" panose="020F0502020204030204" pitchFamily="34" charset="0"/>
              </a:rPr>
              <a:t>Learn more:</a:t>
            </a:r>
          </a:p>
          <a:p>
            <a:pPr>
              <a:buClr>
                <a:schemeClr val="accent2"/>
              </a:buClr>
              <a:buSzPct val="80000"/>
            </a:pPr>
            <a:endParaRPr lang="en-US" altLang="en-US" sz="1000" b="1" dirty="0">
              <a:latin typeface="Calibri" panose="020F0502020204030204" pitchFamily="34" charset="0"/>
              <a:ea typeface="Calibri" panose="020F0502020204030204" pitchFamily="34" charset="0"/>
              <a:cs typeface="Calibri" panose="020F0502020204030204" pitchFamily="34" charset="0"/>
            </a:endParaRPr>
          </a:p>
          <a:p>
            <a:pPr marL="285750" indent="-285750">
              <a:buClr>
                <a:schemeClr val="accent2"/>
              </a:buClr>
              <a:buSzPct val="80000"/>
              <a:buFont typeface="Arial" panose="020B0604020202020204" pitchFamily="34" charset="0"/>
              <a:buChar char="•"/>
            </a:pPr>
            <a:r>
              <a:rPr lang="en-US" altLang="en-US" sz="2800" b="1" dirty="0">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www.chesapeakebay.net</a:t>
            </a:r>
            <a:endParaRPr lang="en-US" altLang="en-US" sz="2800" b="1" dirty="0">
              <a:latin typeface="Calibri" panose="020F0502020204030204" pitchFamily="34" charset="0"/>
              <a:ea typeface="Calibri" panose="020F0502020204030204" pitchFamily="34" charset="0"/>
              <a:cs typeface="Calibri" panose="020F0502020204030204" pitchFamily="34" charset="0"/>
            </a:endParaRPr>
          </a:p>
          <a:p>
            <a:pPr marL="285750" indent="-285750">
              <a:buClr>
                <a:schemeClr val="accent2"/>
              </a:buClr>
              <a:buSzPct val="80000"/>
              <a:buFont typeface="Arial" panose="020B0604020202020204" pitchFamily="34" charset="0"/>
              <a:buChar char="•"/>
            </a:pPr>
            <a:r>
              <a:rPr lang="en-US" altLang="en-US" sz="2800" b="1" dirty="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www.chesapeakeprogress.com</a:t>
            </a:r>
            <a:endParaRPr lang="en-US" altLang="en-US" sz="2800" b="1" dirty="0">
              <a:latin typeface="Calibri" panose="020F0502020204030204" pitchFamily="34" charset="0"/>
              <a:ea typeface="Calibri" panose="020F0502020204030204" pitchFamily="34" charset="0"/>
              <a:cs typeface="Calibri" panose="020F0502020204030204" pitchFamily="34" charset="0"/>
            </a:endParaRPr>
          </a:p>
          <a:p>
            <a:pPr marL="285750" indent="-285750">
              <a:buClr>
                <a:schemeClr val="accent2"/>
              </a:buClr>
              <a:buSzPct val="80000"/>
              <a:buFont typeface="Arial" panose="020B0604020202020204" pitchFamily="34" charset="0"/>
              <a:buChar char="•"/>
            </a:pPr>
            <a:r>
              <a:rPr lang="en-US" altLang="en-US" sz="2800" b="1" dirty="0">
                <a:latin typeface="Calibri" panose="020F0502020204030204" pitchFamily="34" charset="0"/>
                <a:ea typeface="Calibri" panose="020F0502020204030204" pitchFamily="34" charset="0"/>
                <a:cs typeface="Calibri" panose="020F0502020204030204" pitchFamily="34" charset="0"/>
              </a:rPr>
              <a:t>Facebook: Chesapeake Bay Program</a:t>
            </a:r>
          </a:p>
          <a:p>
            <a:pPr marL="285750" indent="-285750">
              <a:buClr>
                <a:schemeClr val="accent2"/>
              </a:buClr>
              <a:buSzPct val="80000"/>
              <a:buFont typeface="Arial" panose="020B0604020202020204" pitchFamily="34" charset="0"/>
              <a:buChar char="•"/>
            </a:pPr>
            <a:r>
              <a:rPr lang="en-US" altLang="en-US" sz="2800" b="1" dirty="0">
                <a:latin typeface="Calibri" panose="020F0502020204030204" pitchFamily="34" charset="0"/>
                <a:ea typeface="Calibri" panose="020F0502020204030204" pitchFamily="34" charset="0"/>
                <a:cs typeface="Calibri" panose="020F0502020204030204" pitchFamily="34" charset="0"/>
              </a:rPr>
              <a:t>Twitter: @</a:t>
            </a:r>
            <a:r>
              <a:rPr lang="en-US" altLang="en-US" sz="2800" b="1" dirty="0" err="1">
                <a:latin typeface="Calibri" panose="020F0502020204030204" pitchFamily="34" charset="0"/>
                <a:ea typeface="Calibri" panose="020F0502020204030204" pitchFamily="34" charset="0"/>
                <a:cs typeface="Calibri" panose="020F0502020204030204" pitchFamily="34" charset="0"/>
              </a:rPr>
              <a:t>chesbayprogram</a:t>
            </a:r>
            <a:endParaRPr lang="en-US" altLang="en-US" sz="2800" b="1" dirty="0">
              <a:latin typeface="Calibri" panose="020F0502020204030204" pitchFamily="34" charset="0"/>
              <a:ea typeface="Calibri" panose="020F0502020204030204" pitchFamily="34" charset="0"/>
              <a:cs typeface="Calibri" panose="020F0502020204030204" pitchFamily="34" charset="0"/>
            </a:endParaRPr>
          </a:p>
          <a:p>
            <a:pPr marL="285750" indent="-285750">
              <a:buClr>
                <a:schemeClr val="accent2"/>
              </a:buClr>
              <a:buSzPct val="80000"/>
              <a:buFont typeface="Arial" panose="020B0604020202020204" pitchFamily="34" charset="0"/>
              <a:buChar char="•"/>
            </a:pPr>
            <a:r>
              <a:rPr lang="en-US" altLang="en-US" sz="2800" b="1" dirty="0">
                <a:latin typeface="Calibri" panose="020F0502020204030204" pitchFamily="34" charset="0"/>
                <a:ea typeface="Calibri" panose="020F0502020204030204" pitchFamily="34" charset="0"/>
                <a:cs typeface="Calibri" panose="020F0502020204030204" pitchFamily="34" charset="0"/>
              </a:rPr>
              <a:t>Instagram: @</a:t>
            </a:r>
            <a:r>
              <a:rPr lang="en-US" altLang="en-US" sz="2800" b="1" dirty="0" err="1">
                <a:latin typeface="Calibri" panose="020F0502020204030204" pitchFamily="34" charset="0"/>
                <a:ea typeface="Calibri" panose="020F0502020204030204" pitchFamily="34" charset="0"/>
                <a:cs typeface="Calibri" panose="020F0502020204030204" pitchFamily="34" charset="0"/>
              </a:rPr>
              <a:t>chesbayprogram</a:t>
            </a:r>
            <a:endParaRPr lang="en-US" altLang="en-US" sz="2800" b="1" dirty="0">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68654CD-0BC3-40DB-B4D2-0A3F019DFC8D}"/>
              </a:ext>
            </a:extLst>
          </p:cNvPr>
          <p:cNvSpPr txBox="1"/>
          <p:nvPr/>
        </p:nvSpPr>
        <p:spPr>
          <a:xfrm>
            <a:off x="691357" y="4738836"/>
            <a:ext cx="4337843" cy="1323439"/>
          </a:xfrm>
          <a:prstGeom prst="rect">
            <a:avLst/>
          </a:prstGeom>
          <a:noFill/>
        </p:spPr>
        <p:txBody>
          <a:bodyPr wrap="square" rtlCol="0">
            <a:spAutoFit/>
          </a:bodyPr>
          <a:lstStyle/>
          <a:p>
            <a:r>
              <a:rPr lang="en-US" sz="2000" dirty="0"/>
              <a:t>Jim Edward, </a:t>
            </a:r>
          </a:p>
          <a:p>
            <a:r>
              <a:rPr lang="en-US" sz="2000" dirty="0"/>
              <a:t>Deputy Director, EPA/CBPO</a:t>
            </a:r>
          </a:p>
          <a:p>
            <a:r>
              <a:rPr lang="en-US" sz="2000" dirty="0"/>
              <a:t>410-267-5705</a:t>
            </a:r>
          </a:p>
          <a:p>
            <a:r>
              <a:rPr lang="en-US" sz="2000" dirty="0"/>
              <a:t>edward.james@epa.gov</a:t>
            </a:r>
          </a:p>
        </p:txBody>
      </p:sp>
      <p:pic>
        <p:nvPicPr>
          <p:cNvPr id="13" name="Picture 12" descr="A bird flying in the air&#10;&#10;Description automatically generated">
            <a:extLst>
              <a:ext uri="{FF2B5EF4-FFF2-40B4-BE49-F238E27FC236}">
                <a16:creationId xmlns:a16="http://schemas.microsoft.com/office/drawing/2014/main" id="{E96ADBC2-85FE-4A56-9EDA-0D8014905D8B}"/>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280421" y="4376944"/>
            <a:ext cx="2284664" cy="1767491"/>
          </a:xfrm>
          <a:prstGeom prst="rect">
            <a:avLst/>
          </a:prstGeom>
        </p:spPr>
      </p:pic>
      <p:pic>
        <p:nvPicPr>
          <p:cNvPr id="11" name="Picture 10">
            <a:extLst>
              <a:ext uri="{FF2B5EF4-FFF2-40B4-BE49-F238E27FC236}">
                <a16:creationId xmlns:a16="http://schemas.microsoft.com/office/drawing/2014/main" id="{9C748EE7-274E-455B-A5BA-7B8D226BC90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2800" y="457200"/>
            <a:ext cx="1574958" cy="1233489"/>
          </a:xfrm>
          <a:prstGeom prst="rect">
            <a:avLst/>
          </a:prstGeom>
        </p:spPr>
      </p:pic>
    </p:spTree>
    <p:extLst>
      <p:ext uri="{BB962C8B-B14F-4D97-AF65-F5344CB8AC3E}">
        <p14:creationId xmlns:p14="http://schemas.microsoft.com/office/powerpoint/2010/main" val="942761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EA23-74C7-4292-8C30-A2821BCD02A5}"/>
              </a:ext>
            </a:extLst>
          </p:cNvPr>
          <p:cNvSpPr>
            <a:spLocks noGrp="1"/>
          </p:cNvSpPr>
          <p:nvPr>
            <p:ph type="title"/>
          </p:nvPr>
        </p:nvSpPr>
        <p:spPr>
          <a:xfrm>
            <a:off x="628650" y="76200"/>
            <a:ext cx="7886700" cy="1325563"/>
          </a:xfrm>
        </p:spPr>
        <p:txBody>
          <a:bodyPr>
            <a:normAutofit/>
          </a:bodyPr>
          <a:lstStyle/>
          <a:p>
            <a:pPr algn="ctr"/>
            <a:r>
              <a:rPr lang="en-US" sz="3600" b="1" dirty="0">
                <a:solidFill>
                  <a:srgbClr val="0070C0"/>
                </a:solidFill>
                <a:latin typeface="+mn-lt"/>
              </a:rPr>
              <a:t>Topics for Discussion</a:t>
            </a:r>
            <a:endParaRPr lang="en-US" sz="3600" dirty="0">
              <a:latin typeface="+mn-lt"/>
            </a:endParaRPr>
          </a:p>
        </p:txBody>
      </p:sp>
      <p:sp>
        <p:nvSpPr>
          <p:cNvPr id="3" name="Content Placeholder 2">
            <a:extLst>
              <a:ext uri="{FF2B5EF4-FFF2-40B4-BE49-F238E27FC236}">
                <a16:creationId xmlns:a16="http://schemas.microsoft.com/office/drawing/2014/main" id="{2D5D1636-540F-4BD2-9141-A721AF3ABB0F}"/>
              </a:ext>
            </a:extLst>
          </p:cNvPr>
          <p:cNvSpPr>
            <a:spLocks noGrp="1"/>
          </p:cNvSpPr>
          <p:nvPr>
            <p:ph idx="1"/>
          </p:nvPr>
        </p:nvSpPr>
        <p:spPr>
          <a:xfrm>
            <a:off x="628650" y="1447800"/>
            <a:ext cx="7886700" cy="4191000"/>
          </a:xfrm>
        </p:spPr>
        <p:txBody>
          <a:bodyPr>
            <a:normAutofit fontScale="85000" lnSpcReduction="20000"/>
          </a:bodyPr>
          <a:lstStyle/>
          <a:p>
            <a:r>
              <a:rPr lang="en-US" sz="2800" dirty="0">
                <a:solidFill>
                  <a:schemeClr val="accent1">
                    <a:lumMod val="75000"/>
                  </a:schemeClr>
                </a:solidFill>
              </a:rPr>
              <a:t>Potential Impacts of COVID-19 on CBP</a:t>
            </a:r>
          </a:p>
          <a:p>
            <a:pPr marL="0" indent="0">
              <a:buNone/>
            </a:pPr>
            <a:endParaRPr lang="en-US" sz="2800" dirty="0">
              <a:solidFill>
                <a:schemeClr val="accent1">
                  <a:lumMod val="75000"/>
                </a:schemeClr>
              </a:solidFill>
            </a:endParaRPr>
          </a:p>
          <a:p>
            <a:r>
              <a:rPr lang="en-US" sz="2800" dirty="0">
                <a:solidFill>
                  <a:schemeClr val="accent1">
                    <a:lumMod val="75000"/>
                  </a:schemeClr>
                </a:solidFill>
              </a:rPr>
              <a:t>EPA Draft Evaluations of Jurisdictions and Federal Agencies 2020-2021 Milestones</a:t>
            </a:r>
          </a:p>
          <a:p>
            <a:pPr marL="0" indent="0">
              <a:buNone/>
            </a:pPr>
            <a:endParaRPr lang="en-US" sz="2800" dirty="0">
              <a:solidFill>
                <a:schemeClr val="accent1">
                  <a:lumMod val="75000"/>
                </a:schemeClr>
              </a:solidFill>
            </a:endParaRPr>
          </a:p>
          <a:p>
            <a:r>
              <a:rPr lang="en-US" sz="2800" dirty="0">
                <a:solidFill>
                  <a:schemeClr val="accent1">
                    <a:lumMod val="75000"/>
                  </a:schemeClr>
                </a:solidFill>
              </a:rPr>
              <a:t>CBP Budget Update</a:t>
            </a:r>
          </a:p>
          <a:p>
            <a:pPr lvl="1"/>
            <a:r>
              <a:rPr lang="en-US" sz="2500" dirty="0">
                <a:solidFill>
                  <a:schemeClr val="accent1">
                    <a:lumMod val="75000"/>
                  </a:schemeClr>
                </a:solidFill>
              </a:rPr>
              <a:t>Possible COVID Impacts</a:t>
            </a:r>
          </a:p>
          <a:p>
            <a:pPr lvl="1"/>
            <a:r>
              <a:rPr lang="en-US" sz="2500" dirty="0">
                <a:solidFill>
                  <a:schemeClr val="accent1">
                    <a:lumMod val="75000"/>
                  </a:schemeClr>
                </a:solidFill>
              </a:rPr>
              <a:t>EPA FY20 $1 Million Budget Increase (INSR, SWG and Most Effective Basins)</a:t>
            </a:r>
          </a:p>
          <a:p>
            <a:pPr lvl="1"/>
            <a:r>
              <a:rPr lang="en-US" sz="2500" dirty="0">
                <a:solidFill>
                  <a:schemeClr val="accent1">
                    <a:lumMod val="75000"/>
                  </a:schemeClr>
                </a:solidFill>
              </a:rPr>
              <a:t>Pennsylvania Funding</a:t>
            </a:r>
          </a:p>
          <a:p>
            <a:endParaRPr lang="en-US" sz="2800" dirty="0">
              <a:solidFill>
                <a:schemeClr val="accent1">
                  <a:lumMod val="75000"/>
                </a:schemeClr>
              </a:solidFill>
            </a:endParaRPr>
          </a:p>
          <a:p>
            <a:r>
              <a:rPr lang="en-US" sz="2800" dirty="0">
                <a:solidFill>
                  <a:schemeClr val="accent1">
                    <a:lumMod val="75000"/>
                  </a:schemeClr>
                </a:solidFill>
              </a:rPr>
              <a:t>Diversity, Equity, Inclusion and Justice Strategy and DEIJ Statement</a:t>
            </a:r>
          </a:p>
          <a:p>
            <a:endParaRPr lang="en-US" sz="2800" dirty="0">
              <a:solidFill>
                <a:schemeClr val="accent1">
                  <a:lumMod val="75000"/>
                </a:schemeClr>
              </a:solidFill>
            </a:endParaRPr>
          </a:p>
          <a:p>
            <a:endParaRPr lang="en-US" sz="2800" dirty="0">
              <a:solidFill>
                <a:schemeClr val="accent1">
                  <a:lumMod val="75000"/>
                </a:schemeClr>
              </a:solidFill>
            </a:endParaRPr>
          </a:p>
        </p:txBody>
      </p:sp>
      <p:pic>
        <p:nvPicPr>
          <p:cNvPr id="4" name="Picture 3">
            <a:extLst>
              <a:ext uri="{FF2B5EF4-FFF2-40B4-BE49-F238E27FC236}">
                <a16:creationId xmlns:a16="http://schemas.microsoft.com/office/drawing/2014/main" id="{E85A9B6B-E6A3-4D33-B76E-883E030B3F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5410200"/>
            <a:ext cx="1261498" cy="987991"/>
          </a:xfrm>
          <a:prstGeom prst="rect">
            <a:avLst/>
          </a:prstGeom>
        </p:spPr>
      </p:pic>
    </p:spTree>
    <p:extLst>
      <p:ext uri="{BB962C8B-B14F-4D97-AF65-F5344CB8AC3E}">
        <p14:creationId xmlns:p14="http://schemas.microsoft.com/office/powerpoint/2010/main" val="2365916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393DB1-41BF-49B5-ADCB-1E55DF1D29E4}"/>
              </a:ext>
            </a:extLst>
          </p:cNvPr>
          <p:cNvSpPr txBox="1"/>
          <p:nvPr/>
        </p:nvSpPr>
        <p:spPr>
          <a:xfrm>
            <a:off x="762000" y="228600"/>
            <a:ext cx="7467600" cy="523220"/>
          </a:xfrm>
          <a:prstGeom prst="rect">
            <a:avLst/>
          </a:prstGeom>
          <a:noFill/>
        </p:spPr>
        <p:txBody>
          <a:bodyPr wrap="square" rtlCol="0">
            <a:spAutoFit/>
          </a:bodyPr>
          <a:lstStyle/>
          <a:p>
            <a:pPr algn="ctr"/>
            <a:r>
              <a:rPr lang="en-US" sz="2800" b="1" dirty="0">
                <a:solidFill>
                  <a:schemeClr val="accent1">
                    <a:lumMod val="75000"/>
                  </a:schemeClr>
                </a:solidFill>
              </a:rPr>
              <a:t>Potential Impacts of COVID-19 on CBP</a:t>
            </a:r>
          </a:p>
        </p:txBody>
      </p:sp>
      <p:pic>
        <p:nvPicPr>
          <p:cNvPr id="4" name="Picture 3">
            <a:extLst>
              <a:ext uri="{FF2B5EF4-FFF2-40B4-BE49-F238E27FC236}">
                <a16:creationId xmlns:a16="http://schemas.microsoft.com/office/drawing/2014/main" id="{4722D42F-F6F6-4616-BAE1-14902546E4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0500" y="5832070"/>
            <a:ext cx="838200" cy="656469"/>
          </a:xfrm>
          <a:prstGeom prst="rect">
            <a:avLst/>
          </a:prstGeom>
        </p:spPr>
      </p:pic>
      <p:sp>
        <p:nvSpPr>
          <p:cNvPr id="3" name="TextBox 2">
            <a:extLst>
              <a:ext uri="{FF2B5EF4-FFF2-40B4-BE49-F238E27FC236}">
                <a16:creationId xmlns:a16="http://schemas.microsoft.com/office/drawing/2014/main" id="{B9E8C8D5-8C68-46D3-BC80-22E2C44A898A}"/>
              </a:ext>
            </a:extLst>
          </p:cNvPr>
          <p:cNvSpPr txBox="1"/>
          <p:nvPr/>
        </p:nvSpPr>
        <p:spPr>
          <a:xfrm>
            <a:off x="609600" y="1089422"/>
            <a:ext cx="7772400" cy="5539978"/>
          </a:xfrm>
          <a:prstGeom prst="rect">
            <a:avLst/>
          </a:prstGeom>
          <a:noFill/>
        </p:spPr>
        <p:txBody>
          <a:bodyPr wrap="square" rtlCol="0">
            <a:spAutoFit/>
          </a:bodyPr>
          <a:lstStyle/>
          <a:p>
            <a:pPr marL="285750" indent="-285750">
              <a:buFont typeface="Arial" panose="020B0604020202020204" pitchFamily="34" charset="0"/>
              <a:buChar char="•"/>
            </a:pPr>
            <a:r>
              <a:rPr lang="en-US" sz="2400" dirty="0"/>
              <a:t>EPA remains 100% committed to achieving the 2025 goals of the Bay TMDL as well as the other goals in the Chesapeake Bay Watershed Agreement. EPA still expects to meet all its deadlines to which we have committed for the work of the Chesapeake Bay Program partnership.</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Check in to see if there are any partnership related deadlines or time frames that you may have difficulty meeting due to COVID-19 related impacts. We do not want any deadlines missed because of the COVID-19, if possible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Listed below are some of the key partnership dates agreed upon for this year, for which we would like to receive feedback from you.</a:t>
            </a:r>
          </a:p>
          <a:p>
            <a:pPr algn="ctr"/>
            <a:r>
              <a:rPr lang="en-US" dirty="0"/>
              <a:t> </a:t>
            </a:r>
          </a:p>
        </p:txBody>
      </p:sp>
    </p:spTree>
    <p:extLst>
      <p:ext uri="{BB962C8B-B14F-4D97-AF65-F5344CB8AC3E}">
        <p14:creationId xmlns:p14="http://schemas.microsoft.com/office/powerpoint/2010/main" val="1767506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393DB1-41BF-49B5-ADCB-1E55DF1D29E4}"/>
              </a:ext>
            </a:extLst>
          </p:cNvPr>
          <p:cNvSpPr txBox="1"/>
          <p:nvPr/>
        </p:nvSpPr>
        <p:spPr>
          <a:xfrm>
            <a:off x="609600" y="228600"/>
            <a:ext cx="7924800" cy="1384995"/>
          </a:xfrm>
          <a:prstGeom prst="rect">
            <a:avLst/>
          </a:prstGeom>
          <a:noFill/>
        </p:spPr>
        <p:txBody>
          <a:bodyPr wrap="square" rtlCol="0">
            <a:spAutoFit/>
          </a:bodyPr>
          <a:lstStyle/>
          <a:p>
            <a:pPr algn="ctr"/>
            <a:r>
              <a:rPr lang="en-US" sz="2800" b="1" dirty="0">
                <a:solidFill>
                  <a:schemeClr val="accent1">
                    <a:lumMod val="75000"/>
                  </a:schemeClr>
                </a:solidFill>
              </a:rPr>
              <a:t>Schedule for EPA Evaluations of Jurisdictions </a:t>
            </a:r>
          </a:p>
          <a:p>
            <a:pPr algn="ctr"/>
            <a:r>
              <a:rPr lang="en-US" sz="2800" b="1" dirty="0">
                <a:solidFill>
                  <a:schemeClr val="accent1">
                    <a:lumMod val="75000"/>
                  </a:schemeClr>
                </a:solidFill>
              </a:rPr>
              <a:t>and Federal Agencies </a:t>
            </a:r>
          </a:p>
          <a:p>
            <a:pPr algn="ctr"/>
            <a:r>
              <a:rPr lang="en-US" sz="2800" b="1" dirty="0">
                <a:solidFill>
                  <a:schemeClr val="accent1">
                    <a:lumMod val="75000"/>
                  </a:schemeClr>
                </a:solidFill>
              </a:rPr>
              <a:t>2020-2021 Milestones</a:t>
            </a:r>
          </a:p>
        </p:txBody>
      </p:sp>
      <p:pic>
        <p:nvPicPr>
          <p:cNvPr id="4" name="Picture 3">
            <a:extLst>
              <a:ext uri="{FF2B5EF4-FFF2-40B4-BE49-F238E27FC236}">
                <a16:creationId xmlns:a16="http://schemas.microsoft.com/office/drawing/2014/main" id="{4722D42F-F6F6-4616-BAE1-14902546E4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0500" y="5832070"/>
            <a:ext cx="838200" cy="656469"/>
          </a:xfrm>
          <a:prstGeom prst="rect">
            <a:avLst/>
          </a:prstGeom>
        </p:spPr>
      </p:pic>
      <p:sp>
        <p:nvSpPr>
          <p:cNvPr id="3" name="TextBox 2">
            <a:extLst>
              <a:ext uri="{FF2B5EF4-FFF2-40B4-BE49-F238E27FC236}">
                <a16:creationId xmlns:a16="http://schemas.microsoft.com/office/drawing/2014/main" id="{B9E8C8D5-8C68-46D3-BC80-22E2C44A898A}"/>
              </a:ext>
            </a:extLst>
          </p:cNvPr>
          <p:cNvSpPr txBox="1"/>
          <p:nvPr/>
        </p:nvSpPr>
        <p:spPr>
          <a:xfrm>
            <a:off x="637309" y="1691507"/>
            <a:ext cx="7772400" cy="4801314"/>
          </a:xfrm>
          <a:prstGeom prst="rect">
            <a:avLst/>
          </a:prstGeom>
          <a:noFill/>
        </p:spPr>
        <p:txBody>
          <a:bodyPr wrap="square" rtlCol="0">
            <a:spAutoFit/>
          </a:bodyPr>
          <a:lstStyle/>
          <a:p>
            <a:pPr marL="342900" indent="-342900">
              <a:buFont typeface="+mj-lt"/>
              <a:buAutoNum type="arabicPeriod"/>
            </a:pPr>
            <a:r>
              <a:rPr lang="en-US" sz="2400" dirty="0"/>
              <a:t>PSC-Approved Two-Year Milestones Deliverables and Schedule</a:t>
            </a:r>
          </a:p>
          <a:p>
            <a:pPr marL="342900" indent="-342900">
              <a:buFont typeface="+mj-lt"/>
              <a:buAutoNum type="arabicPeriod"/>
            </a:pPr>
            <a:endParaRPr lang="en-US" sz="2400" dirty="0"/>
          </a:p>
          <a:p>
            <a:pPr marL="342900" indent="-342900">
              <a:buFont typeface="+mj-lt"/>
              <a:buAutoNum type="arabicPeriod"/>
            </a:pPr>
            <a:r>
              <a:rPr lang="en-US" sz="2400" dirty="0"/>
              <a:t>Annual Progress Data Submission Schedules</a:t>
            </a:r>
          </a:p>
          <a:p>
            <a:pPr marL="342900" indent="-342900">
              <a:buFont typeface="+mj-lt"/>
              <a:buAutoNum type="arabicPeriod"/>
            </a:pPr>
            <a:endParaRPr lang="en-US" sz="2400" dirty="0"/>
          </a:p>
          <a:p>
            <a:pPr marL="342900" indent="-342900">
              <a:buFont typeface="+mj-lt"/>
              <a:buAutoNum type="arabicPeriod"/>
            </a:pPr>
            <a:r>
              <a:rPr lang="en-US" sz="2400" dirty="0"/>
              <a:t>Quality Assurance Program Plans (QAPPs) for ongoing water quality monitoring</a:t>
            </a:r>
          </a:p>
          <a:p>
            <a:pPr marL="342900" indent="-342900">
              <a:buFont typeface="+mj-lt"/>
              <a:buAutoNum type="arabicPeriod"/>
            </a:pPr>
            <a:endParaRPr lang="en-US" sz="2400" dirty="0"/>
          </a:p>
          <a:p>
            <a:pPr marL="342900" indent="-342900">
              <a:buFont typeface="+mj-lt"/>
              <a:buAutoNum type="arabicPeriod"/>
            </a:pPr>
            <a:r>
              <a:rPr lang="en-US" sz="2400" dirty="0"/>
              <a:t>QAPPs for BMP verification</a:t>
            </a:r>
          </a:p>
          <a:p>
            <a:pPr marL="342900" indent="-342900">
              <a:buFont typeface="+mj-lt"/>
              <a:buAutoNum type="arabicPeriod"/>
            </a:pPr>
            <a:endParaRPr lang="en-US" sz="2400" dirty="0"/>
          </a:p>
          <a:p>
            <a:pPr marL="342900" indent="-342900">
              <a:buFont typeface="+mj-lt"/>
              <a:buAutoNum type="arabicPeriod"/>
            </a:pPr>
            <a:r>
              <a:rPr lang="en-US" sz="2400" dirty="0"/>
              <a:t>Submission of tidal and non-tidal water quality monitoring data</a:t>
            </a:r>
          </a:p>
          <a:p>
            <a:pPr algn="ctr"/>
            <a:r>
              <a:rPr lang="en-US" dirty="0"/>
              <a:t> </a:t>
            </a:r>
          </a:p>
        </p:txBody>
      </p:sp>
    </p:spTree>
    <p:extLst>
      <p:ext uri="{BB962C8B-B14F-4D97-AF65-F5344CB8AC3E}">
        <p14:creationId xmlns:p14="http://schemas.microsoft.com/office/powerpoint/2010/main" val="2223084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22D42F-F6F6-4616-BAE1-14902546E4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0500" y="5832070"/>
            <a:ext cx="838200" cy="656469"/>
          </a:xfrm>
          <a:prstGeom prst="rect">
            <a:avLst/>
          </a:prstGeom>
        </p:spPr>
      </p:pic>
      <p:sp>
        <p:nvSpPr>
          <p:cNvPr id="5" name="TextBox 4">
            <a:extLst>
              <a:ext uri="{FF2B5EF4-FFF2-40B4-BE49-F238E27FC236}">
                <a16:creationId xmlns:a16="http://schemas.microsoft.com/office/drawing/2014/main" id="{86E30ACB-FB55-4E17-BC4F-342D0F33F105}"/>
              </a:ext>
            </a:extLst>
          </p:cNvPr>
          <p:cNvSpPr txBox="1"/>
          <p:nvPr/>
        </p:nvSpPr>
        <p:spPr>
          <a:xfrm>
            <a:off x="762000" y="228600"/>
            <a:ext cx="7467600" cy="1200329"/>
          </a:xfrm>
          <a:prstGeom prst="rect">
            <a:avLst/>
          </a:prstGeom>
          <a:noFill/>
        </p:spPr>
        <p:txBody>
          <a:bodyPr wrap="square" rtlCol="0">
            <a:spAutoFit/>
          </a:bodyPr>
          <a:lstStyle/>
          <a:p>
            <a:pPr algn="ctr"/>
            <a:r>
              <a:rPr lang="en-US" sz="2400" b="1" dirty="0">
                <a:solidFill>
                  <a:schemeClr val="accent1">
                    <a:lumMod val="75000"/>
                  </a:schemeClr>
                </a:solidFill>
              </a:rPr>
              <a:t>Schedule for EPA Evaluations of Jurisdictions </a:t>
            </a:r>
          </a:p>
          <a:p>
            <a:pPr algn="ctr"/>
            <a:r>
              <a:rPr lang="en-US" sz="2400" b="1" dirty="0">
                <a:solidFill>
                  <a:schemeClr val="accent1">
                    <a:lumMod val="75000"/>
                  </a:schemeClr>
                </a:solidFill>
              </a:rPr>
              <a:t>and Federal Agencies </a:t>
            </a:r>
          </a:p>
          <a:p>
            <a:pPr algn="ctr"/>
            <a:r>
              <a:rPr lang="en-US" sz="2400" b="1" dirty="0">
                <a:solidFill>
                  <a:schemeClr val="accent1">
                    <a:lumMod val="75000"/>
                  </a:schemeClr>
                </a:solidFill>
              </a:rPr>
              <a:t>2020-2021 Milestones</a:t>
            </a:r>
          </a:p>
        </p:txBody>
      </p:sp>
      <p:sp>
        <p:nvSpPr>
          <p:cNvPr id="2" name="TextBox 1">
            <a:extLst>
              <a:ext uri="{FF2B5EF4-FFF2-40B4-BE49-F238E27FC236}">
                <a16:creationId xmlns:a16="http://schemas.microsoft.com/office/drawing/2014/main" id="{3E29F4DA-8488-436A-B62C-2B6C30EC7635}"/>
              </a:ext>
            </a:extLst>
          </p:cNvPr>
          <p:cNvSpPr txBox="1"/>
          <p:nvPr/>
        </p:nvSpPr>
        <p:spPr>
          <a:xfrm>
            <a:off x="762000" y="1426488"/>
            <a:ext cx="7467600" cy="5078313"/>
          </a:xfrm>
          <a:prstGeom prst="rect">
            <a:avLst/>
          </a:prstGeom>
          <a:noFill/>
        </p:spPr>
        <p:txBody>
          <a:bodyPr wrap="square" rtlCol="0">
            <a:spAutoFit/>
          </a:bodyPr>
          <a:lstStyle/>
          <a:p>
            <a:pPr lvl="0" eaLnBrk="0" fontAlgn="base" hangingPunct="0">
              <a:spcBef>
                <a:spcPct val="0"/>
              </a:spcBef>
              <a:spcAft>
                <a:spcPct val="0"/>
              </a:spcAft>
              <a:buFontTx/>
              <a:buAutoNum type="arabicPeriod"/>
            </a:pPr>
            <a:r>
              <a:rPr lang="en-US" altLang="en-US" b="1" dirty="0">
                <a:solidFill>
                  <a:prstClr val="black"/>
                </a:solidFill>
                <a:ea typeface="Times New Roman" panose="02020603050405020304" pitchFamily="18" charset="0"/>
                <a:cs typeface="Arial" panose="020B0604020202020204" pitchFamily="34" charset="0"/>
              </a:rPr>
              <a:t> PSC-Approved Two-Year Milestones Deliverables and Schedule:</a:t>
            </a:r>
            <a:endParaRPr lang="en-US" altLang="en-US" sz="800" dirty="0">
              <a:solidFill>
                <a:prstClr val="black"/>
              </a:solidFill>
              <a:cs typeface="Arial" panose="020B0604020202020204" pitchFamily="34" charset="0"/>
            </a:endParaRPr>
          </a:p>
          <a:p>
            <a:pPr lvl="0" eaLnBrk="0" fontAlgn="base" hangingPunct="0">
              <a:spcBef>
                <a:spcPct val="0"/>
              </a:spcBef>
              <a:spcAft>
                <a:spcPct val="0"/>
              </a:spcAft>
            </a:pPr>
            <a:r>
              <a:rPr lang="en-US" altLang="en-US" dirty="0">
                <a:solidFill>
                  <a:prstClr val="black"/>
                </a:solidFill>
                <a:ea typeface="Calibri" panose="020F0502020204030204" pitchFamily="34" charset="0"/>
                <a:cs typeface="Arial" panose="020B0604020202020204" pitchFamily="34" charset="0"/>
              </a:rPr>
              <a:t> </a:t>
            </a:r>
            <a:endParaRPr lang="en-US" altLang="en-US" sz="800" dirty="0">
              <a:solidFill>
                <a:prstClr val="black"/>
              </a:solidFill>
              <a:cs typeface="Arial" panose="020B0604020202020204" pitchFamily="34" charset="0"/>
            </a:endParaRPr>
          </a:p>
          <a:p>
            <a:pPr lvl="0" eaLnBrk="0" fontAlgn="base" hangingPunct="0">
              <a:spcBef>
                <a:spcPct val="0"/>
              </a:spcBef>
              <a:spcAft>
                <a:spcPct val="0"/>
              </a:spcAft>
              <a:buFontTx/>
              <a:buChar char="•"/>
            </a:pPr>
            <a:r>
              <a:rPr lang="en-US" altLang="en-US" dirty="0">
                <a:solidFill>
                  <a:prstClr val="black"/>
                </a:solidFill>
                <a:ea typeface="Times New Roman" panose="02020603050405020304" pitchFamily="18" charset="0"/>
                <a:cs typeface="Arial" panose="020B0604020202020204" pitchFamily="34" charset="0"/>
              </a:rPr>
              <a:t>Jurisdictions submitted 2020-2021 programmatic milestones commitments for review by EPA. (March 1, 2020)</a:t>
            </a:r>
            <a:endParaRPr lang="en-US" altLang="en-US" sz="800" dirty="0">
              <a:solidFill>
                <a:prstClr val="black"/>
              </a:solidFill>
              <a:cs typeface="Arial" panose="020B0604020202020204" pitchFamily="34" charset="0"/>
            </a:endParaRPr>
          </a:p>
          <a:p>
            <a:pPr lvl="0" eaLnBrk="0" fontAlgn="base" hangingPunct="0">
              <a:spcBef>
                <a:spcPct val="0"/>
              </a:spcBef>
              <a:spcAft>
                <a:spcPct val="0"/>
              </a:spcAft>
            </a:pPr>
            <a:r>
              <a:rPr lang="en-US" altLang="en-US" dirty="0">
                <a:solidFill>
                  <a:prstClr val="black"/>
                </a:solidFill>
                <a:ea typeface="Calibri" panose="020F0502020204030204" pitchFamily="34" charset="0"/>
                <a:cs typeface="Arial" panose="020B0604020202020204" pitchFamily="34" charset="0"/>
              </a:rPr>
              <a:t> </a:t>
            </a:r>
            <a:endParaRPr lang="en-US" altLang="en-US" sz="800" dirty="0">
              <a:solidFill>
                <a:prstClr val="black"/>
              </a:solidFill>
              <a:cs typeface="Arial" panose="020B0604020202020204" pitchFamily="34" charset="0"/>
            </a:endParaRPr>
          </a:p>
          <a:p>
            <a:pPr lvl="0" eaLnBrk="0" fontAlgn="base" hangingPunct="0">
              <a:spcBef>
                <a:spcPct val="0"/>
              </a:spcBef>
              <a:spcAft>
                <a:spcPct val="0"/>
              </a:spcAft>
              <a:buFontTx/>
              <a:buChar char="•"/>
            </a:pPr>
            <a:r>
              <a:rPr lang="en-US" altLang="en-US" dirty="0">
                <a:solidFill>
                  <a:prstClr val="black"/>
                </a:solidFill>
                <a:ea typeface="Times New Roman" panose="02020603050405020304" pitchFamily="18" charset="0"/>
                <a:cs typeface="Arial" panose="020B0604020202020204" pitchFamily="34" charset="0"/>
              </a:rPr>
              <a:t>EPA shared its evaluations of 2018-2019 numeric and programmatic commitments and 2020-2021 numeric and programmatic commitments with the jurisdictions. (April 30, 2020)</a:t>
            </a:r>
            <a:endParaRPr lang="en-US" altLang="en-US" sz="800" dirty="0">
              <a:solidFill>
                <a:prstClr val="black"/>
              </a:solidFill>
              <a:cs typeface="Arial" panose="020B0604020202020204" pitchFamily="34" charset="0"/>
            </a:endParaRPr>
          </a:p>
          <a:p>
            <a:pPr lvl="0" eaLnBrk="0" fontAlgn="base" hangingPunct="0">
              <a:spcBef>
                <a:spcPct val="0"/>
              </a:spcBef>
              <a:spcAft>
                <a:spcPct val="0"/>
              </a:spcAft>
            </a:pPr>
            <a:r>
              <a:rPr lang="en-US" altLang="en-US" dirty="0">
                <a:solidFill>
                  <a:prstClr val="black"/>
                </a:solidFill>
                <a:ea typeface="Calibri" panose="020F0502020204030204" pitchFamily="34" charset="0"/>
                <a:cs typeface="Arial" panose="020B0604020202020204" pitchFamily="34" charset="0"/>
              </a:rPr>
              <a:t> </a:t>
            </a:r>
            <a:endParaRPr lang="en-US" altLang="en-US" sz="800" dirty="0">
              <a:solidFill>
                <a:prstClr val="black"/>
              </a:solidFill>
              <a:cs typeface="Arial" panose="020B0604020202020204" pitchFamily="34" charset="0"/>
            </a:endParaRPr>
          </a:p>
          <a:p>
            <a:pPr lvl="0" eaLnBrk="0" fontAlgn="base" hangingPunct="0">
              <a:spcBef>
                <a:spcPct val="0"/>
              </a:spcBef>
              <a:spcAft>
                <a:spcPct val="0"/>
              </a:spcAft>
              <a:buFontTx/>
              <a:buChar char="•"/>
            </a:pPr>
            <a:r>
              <a:rPr lang="en-US" altLang="en-US" dirty="0">
                <a:solidFill>
                  <a:prstClr val="black"/>
                </a:solidFill>
                <a:ea typeface="Times New Roman" panose="02020603050405020304" pitchFamily="18" charset="0"/>
                <a:cs typeface="Arial" panose="020B0604020202020204" pitchFamily="34" charset="0"/>
              </a:rPr>
              <a:t>Jurisdictions are to submit final 2021 programmatic milestones to EPA within 30 days of receiving draft evaluations. (No later than May 30, 2020).</a:t>
            </a:r>
            <a:endParaRPr lang="en-US" altLang="en-US" sz="800" dirty="0">
              <a:solidFill>
                <a:prstClr val="black"/>
              </a:solidFill>
              <a:cs typeface="Arial" panose="020B0604020202020204" pitchFamily="34" charset="0"/>
            </a:endParaRPr>
          </a:p>
          <a:p>
            <a:pPr lvl="0" eaLnBrk="0" fontAlgn="base" hangingPunct="0">
              <a:spcBef>
                <a:spcPct val="0"/>
              </a:spcBef>
              <a:spcAft>
                <a:spcPct val="0"/>
              </a:spcAft>
            </a:pPr>
            <a:r>
              <a:rPr lang="en-US" altLang="en-US" dirty="0">
                <a:solidFill>
                  <a:prstClr val="black"/>
                </a:solidFill>
                <a:ea typeface="Calibri" panose="020F0502020204030204" pitchFamily="34" charset="0"/>
                <a:cs typeface="Arial" panose="020B0604020202020204" pitchFamily="34" charset="0"/>
              </a:rPr>
              <a:t> </a:t>
            </a:r>
            <a:endParaRPr lang="en-US" altLang="en-US" sz="800" dirty="0">
              <a:solidFill>
                <a:prstClr val="black"/>
              </a:solidFill>
              <a:cs typeface="Arial" panose="020B0604020202020204" pitchFamily="34" charset="0"/>
            </a:endParaRPr>
          </a:p>
          <a:p>
            <a:pPr lvl="0" eaLnBrk="0" fontAlgn="base" hangingPunct="0">
              <a:spcBef>
                <a:spcPct val="0"/>
              </a:spcBef>
              <a:spcAft>
                <a:spcPct val="0"/>
              </a:spcAft>
              <a:buFontTx/>
              <a:buChar char="•"/>
            </a:pPr>
            <a:r>
              <a:rPr lang="en-US" altLang="en-US" dirty="0">
                <a:solidFill>
                  <a:prstClr val="black"/>
                </a:solidFill>
                <a:ea typeface="Times New Roman" panose="02020603050405020304" pitchFamily="18" charset="0"/>
                <a:cs typeface="Arial" panose="020B0604020202020204" pitchFamily="34" charset="0"/>
              </a:rPr>
              <a:t>Jurisdictions are to post final milestones to their websites within two weeks of submitting final milestones. (No later than June 13, 2020)</a:t>
            </a:r>
            <a:endParaRPr lang="en-US" altLang="en-US" sz="800" dirty="0">
              <a:solidFill>
                <a:prstClr val="black"/>
              </a:solidFill>
              <a:cs typeface="Arial" panose="020B0604020202020204" pitchFamily="34" charset="0"/>
            </a:endParaRPr>
          </a:p>
          <a:p>
            <a:pPr lvl="0" eaLnBrk="0" fontAlgn="base" hangingPunct="0">
              <a:spcBef>
                <a:spcPct val="0"/>
              </a:spcBef>
              <a:spcAft>
                <a:spcPct val="0"/>
              </a:spcAft>
            </a:pPr>
            <a:r>
              <a:rPr lang="en-US" altLang="en-US" dirty="0">
                <a:solidFill>
                  <a:prstClr val="black"/>
                </a:solidFill>
                <a:ea typeface="Calibri" panose="020F0502020204030204" pitchFamily="34" charset="0"/>
                <a:cs typeface="Arial" panose="020B0604020202020204" pitchFamily="34" charset="0"/>
              </a:rPr>
              <a:t> </a:t>
            </a:r>
            <a:endParaRPr lang="en-US" altLang="en-US" sz="800" dirty="0">
              <a:solidFill>
                <a:prstClr val="black"/>
              </a:solidFill>
              <a:cs typeface="Arial" panose="020B0604020202020204" pitchFamily="34" charset="0"/>
            </a:endParaRPr>
          </a:p>
          <a:p>
            <a:pPr lvl="0" eaLnBrk="0" fontAlgn="base" hangingPunct="0">
              <a:spcBef>
                <a:spcPct val="0"/>
              </a:spcBef>
              <a:spcAft>
                <a:spcPct val="0"/>
              </a:spcAft>
              <a:buFontTx/>
              <a:buChar char="•"/>
            </a:pPr>
            <a:r>
              <a:rPr lang="en-US" altLang="en-US" dirty="0">
                <a:solidFill>
                  <a:prstClr val="black"/>
                </a:solidFill>
                <a:ea typeface="Times New Roman" panose="02020603050405020304" pitchFamily="18" charset="0"/>
                <a:cs typeface="Arial" panose="020B0604020202020204" pitchFamily="34" charset="0"/>
              </a:rPr>
              <a:t>EPA will post its final evaluations to the Region III Bay TMDL website. (No later than July 29, 2020) </a:t>
            </a:r>
            <a:endParaRPr lang="en-US" altLang="en-US" sz="800" dirty="0">
              <a:solidFill>
                <a:prstClr val="black"/>
              </a:solidFill>
              <a:cs typeface="Arial" panose="020B0604020202020204" pitchFamily="34" charset="0"/>
            </a:endParaRPr>
          </a:p>
          <a:p>
            <a:endParaRPr lang="en-US" dirty="0"/>
          </a:p>
        </p:txBody>
      </p:sp>
    </p:spTree>
    <p:extLst>
      <p:ext uri="{BB962C8B-B14F-4D97-AF65-F5344CB8AC3E}">
        <p14:creationId xmlns:p14="http://schemas.microsoft.com/office/powerpoint/2010/main" val="1157579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22D42F-F6F6-4616-BAE1-14902546E4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0500" y="5832070"/>
            <a:ext cx="838200" cy="656469"/>
          </a:xfrm>
          <a:prstGeom prst="rect">
            <a:avLst/>
          </a:prstGeom>
        </p:spPr>
      </p:pic>
      <p:sp>
        <p:nvSpPr>
          <p:cNvPr id="5" name="TextBox 4">
            <a:extLst>
              <a:ext uri="{FF2B5EF4-FFF2-40B4-BE49-F238E27FC236}">
                <a16:creationId xmlns:a16="http://schemas.microsoft.com/office/drawing/2014/main" id="{86E30ACB-FB55-4E17-BC4F-342D0F33F105}"/>
              </a:ext>
            </a:extLst>
          </p:cNvPr>
          <p:cNvSpPr txBox="1"/>
          <p:nvPr/>
        </p:nvSpPr>
        <p:spPr>
          <a:xfrm>
            <a:off x="762000" y="543580"/>
            <a:ext cx="7467600" cy="523220"/>
          </a:xfrm>
          <a:prstGeom prst="rect">
            <a:avLst/>
          </a:prstGeom>
          <a:noFill/>
        </p:spPr>
        <p:txBody>
          <a:bodyPr wrap="square" rtlCol="0">
            <a:spAutoFit/>
          </a:bodyPr>
          <a:lstStyle/>
          <a:p>
            <a:pPr algn="ctr"/>
            <a:r>
              <a:rPr lang="en-US" sz="2800" b="1" dirty="0">
                <a:solidFill>
                  <a:schemeClr val="accent1">
                    <a:lumMod val="75000"/>
                  </a:schemeClr>
                </a:solidFill>
              </a:rPr>
              <a:t>Other Potential Impacts of COVID-19 on CBP</a:t>
            </a:r>
          </a:p>
        </p:txBody>
      </p:sp>
      <p:sp>
        <p:nvSpPr>
          <p:cNvPr id="2" name="TextBox 1">
            <a:extLst>
              <a:ext uri="{FF2B5EF4-FFF2-40B4-BE49-F238E27FC236}">
                <a16:creationId xmlns:a16="http://schemas.microsoft.com/office/drawing/2014/main" id="{3E29F4DA-8488-436A-B62C-2B6C30EC7635}"/>
              </a:ext>
            </a:extLst>
          </p:cNvPr>
          <p:cNvSpPr txBox="1"/>
          <p:nvPr/>
        </p:nvSpPr>
        <p:spPr>
          <a:xfrm>
            <a:off x="762000" y="2031861"/>
            <a:ext cx="7467600" cy="4216539"/>
          </a:xfrm>
          <a:prstGeom prst="rect">
            <a:avLst/>
          </a:prstGeom>
          <a:noFill/>
        </p:spPr>
        <p:txBody>
          <a:bodyPr wrap="square" rtlCol="0">
            <a:spAutoFit/>
          </a:bodyPr>
          <a:lstStyle/>
          <a:p>
            <a:pPr marL="342900" lvl="0" indent="-342900" eaLnBrk="0" fontAlgn="base" hangingPunct="0">
              <a:spcBef>
                <a:spcPct val="0"/>
              </a:spcBef>
              <a:spcAft>
                <a:spcPct val="0"/>
              </a:spcAft>
              <a:buFont typeface="+mj-lt"/>
              <a:buAutoNum type="arabicPeriod" startAt="2"/>
            </a:pPr>
            <a:r>
              <a:rPr lang="en-US" altLang="en-US" sz="2400" b="1" dirty="0">
                <a:solidFill>
                  <a:prstClr val="black"/>
                </a:solidFill>
                <a:ea typeface="Times New Roman" panose="02020603050405020304" pitchFamily="18" charset="0"/>
              </a:rPr>
              <a:t> Annual Progress Data Submission Schedules</a:t>
            </a:r>
          </a:p>
          <a:p>
            <a:pPr marL="342900" lvl="0" indent="-342900" eaLnBrk="0" fontAlgn="base" hangingPunct="0">
              <a:spcBef>
                <a:spcPct val="0"/>
              </a:spcBef>
              <a:spcAft>
                <a:spcPct val="0"/>
              </a:spcAft>
              <a:buFont typeface="+mj-lt"/>
              <a:buAutoNum type="arabicPeriod" startAt="2"/>
            </a:pPr>
            <a:endParaRPr lang="en-US" altLang="en-US" sz="2400" b="1" dirty="0">
              <a:solidFill>
                <a:prstClr val="black"/>
              </a:solidFill>
            </a:endParaRPr>
          </a:p>
          <a:p>
            <a:pPr marL="342900" indent="-342900" eaLnBrk="0" fontAlgn="base" hangingPunct="0">
              <a:spcBef>
                <a:spcPct val="0"/>
              </a:spcBef>
              <a:spcAft>
                <a:spcPct val="0"/>
              </a:spcAft>
              <a:buFont typeface="+mj-lt"/>
              <a:buAutoNum type="arabicPeriod" startAt="2"/>
            </a:pPr>
            <a:r>
              <a:rPr lang="en-US" sz="2400" b="1" dirty="0"/>
              <a:t>Quality Assurance Program Plans (QAPPs) for ongoing water quality monitoring</a:t>
            </a:r>
          </a:p>
          <a:p>
            <a:pPr marL="342900" lvl="0" indent="-342900" eaLnBrk="0" fontAlgn="base" hangingPunct="0">
              <a:spcBef>
                <a:spcPct val="0"/>
              </a:spcBef>
              <a:spcAft>
                <a:spcPct val="0"/>
              </a:spcAft>
              <a:buFont typeface="+mj-lt"/>
              <a:buAutoNum type="arabicPeriod" startAt="2"/>
            </a:pPr>
            <a:endParaRPr lang="en-US" altLang="en-US" sz="2400" b="1" dirty="0">
              <a:solidFill>
                <a:prstClr val="black"/>
              </a:solidFill>
            </a:endParaRPr>
          </a:p>
          <a:p>
            <a:pPr marL="342900" indent="-342900" eaLnBrk="0" fontAlgn="base" hangingPunct="0">
              <a:spcBef>
                <a:spcPct val="0"/>
              </a:spcBef>
              <a:spcAft>
                <a:spcPct val="0"/>
              </a:spcAft>
              <a:buFont typeface="+mj-lt"/>
              <a:buAutoNum type="arabicPeriod" startAt="2"/>
            </a:pPr>
            <a:r>
              <a:rPr lang="en-US" sz="2400" b="1" dirty="0"/>
              <a:t>QAPPs for BMP verification</a:t>
            </a:r>
          </a:p>
          <a:p>
            <a:pPr marL="342900" indent="-342900" eaLnBrk="0" fontAlgn="base" hangingPunct="0">
              <a:spcBef>
                <a:spcPct val="0"/>
              </a:spcBef>
              <a:spcAft>
                <a:spcPct val="0"/>
              </a:spcAft>
              <a:buFont typeface="+mj-lt"/>
              <a:buAutoNum type="arabicPeriod" startAt="2"/>
            </a:pPr>
            <a:endParaRPr lang="en-US" sz="2400" b="1" dirty="0"/>
          </a:p>
          <a:p>
            <a:pPr marL="342900" indent="-342900" eaLnBrk="0" fontAlgn="base" hangingPunct="0">
              <a:spcBef>
                <a:spcPct val="0"/>
              </a:spcBef>
              <a:spcAft>
                <a:spcPct val="0"/>
              </a:spcAft>
              <a:buFont typeface="+mj-lt"/>
              <a:buAutoNum type="arabicPeriod" startAt="2"/>
            </a:pPr>
            <a:r>
              <a:rPr lang="en-US" sz="2400" b="1" dirty="0"/>
              <a:t>Submission of tidal and non-tidal water quality monitoring data</a:t>
            </a:r>
          </a:p>
          <a:p>
            <a:pPr marL="342900" indent="-342900" eaLnBrk="0" fontAlgn="base" hangingPunct="0">
              <a:spcBef>
                <a:spcPct val="0"/>
              </a:spcBef>
              <a:spcAft>
                <a:spcPct val="0"/>
              </a:spcAft>
              <a:buFont typeface="+mj-lt"/>
              <a:buAutoNum type="arabicPeriod" startAt="2"/>
            </a:pPr>
            <a:endParaRPr lang="en-US" sz="800" b="1" dirty="0"/>
          </a:p>
          <a:p>
            <a:pPr marL="342900" lvl="0" indent="-342900" eaLnBrk="0" fontAlgn="base" hangingPunct="0">
              <a:spcBef>
                <a:spcPct val="0"/>
              </a:spcBef>
              <a:spcAft>
                <a:spcPct val="0"/>
              </a:spcAft>
              <a:buFont typeface="+mj-lt"/>
              <a:buAutoNum type="arabicPeriod" startAt="2"/>
            </a:pPr>
            <a:endParaRPr lang="en-US" altLang="en-US" sz="800" dirty="0">
              <a:solidFill>
                <a:prstClr val="black"/>
              </a:solidFill>
            </a:endParaRPr>
          </a:p>
          <a:p>
            <a:pPr lvl="0" eaLnBrk="0" fontAlgn="base" hangingPunct="0">
              <a:spcBef>
                <a:spcPct val="0"/>
              </a:spcBef>
              <a:spcAft>
                <a:spcPct val="0"/>
              </a:spcAft>
            </a:pPr>
            <a:r>
              <a:rPr lang="en-US" alt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altLang="en-US" sz="800" dirty="0">
              <a:solidFill>
                <a:prstClr val="black"/>
              </a:solidFill>
            </a:endParaRPr>
          </a:p>
          <a:p>
            <a:endParaRPr lang="en-US" dirty="0"/>
          </a:p>
        </p:txBody>
      </p:sp>
    </p:spTree>
    <p:extLst>
      <p:ext uri="{BB962C8B-B14F-4D97-AF65-F5344CB8AC3E}">
        <p14:creationId xmlns:p14="http://schemas.microsoft.com/office/powerpoint/2010/main" val="704892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22D42F-F6F6-4616-BAE1-14902546E4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0500" y="5832070"/>
            <a:ext cx="838200" cy="656469"/>
          </a:xfrm>
          <a:prstGeom prst="rect">
            <a:avLst/>
          </a:prstGeom>
        </p:spPr>
      </p:pic>
      <p:sp>
        <p:nvSpPr>
          <p:cNvPr id="3" name="TextBox 2">
            <a:extLst>
              <a:ext uri="{FF2B5EF4-FFF2-40B4-BE49-F238E27FC236}">
                <a16:creationId xmlns:a16="http://schemas.microsoft.com/office/drawing/2014/main" id="{B9E8C8D5-8C68-46D3-BC80-22E2C44A898A}"/>
              </a:ext>
            </a:extLst>
          </p:cNvPr>
          <p:cNvSpPr txBox="1"/>
          <p:nvPr/>
        </p:nvSpPr>
        <p:spPr>
          <a:xfrm>
            <a:off x="762000" y="1066800"/>
            <a:ext cx="7315200" cy="5786199"/>
          </a:xfrm>
          <a:prstGeom prst="rect">
            <a:avLst/>
          </a:prstGeom>
          <a:noFill/>
        </p:spPr>
        <p:txBody>
          <a:bodyPr wrap="square" rtlCol="0">
            <a:spAutoFit/>
          </a:bodyPr>
          <a:lstStyle/>
          <a:p>
            <a:pPr marL="285750" indent="-285750">
              <a:buFont typeface="Arial" panose="020B0604020202020204" pitchFamily="34" charset="0"/>
              <a:buChar char="•"/>
            </a:pPr>
            <a:r>
              <a:rPr lang="en-US" sz="1600" dirty="0"/>
              <a:t>EPA announced the allocation of </a:t>
            </a:r>
            <a:r>
              <a:rPr lang="en-US" sz="1600" b="1" dirty="0"/>
              <a:t>$6 million to Chesapeake Bay states to improve water quality by reducing excess nitrogen from agricultural operations</a:t>
            </a:r>
          </a:p>
          <a:p>
            <a:endParaRPr lang="en-US" sz="1600" b="1" dirty="0">
              <a:effectLst/>
              <a:highlight>
                <a:srgbClr val="FFFF00"/>
              </a:highlight>
            </a:endParaRPr>
          </a:p>
          <a:p>
            <a:pPr marL="285750" indent="-285750">
              <a:buFont typeface="Arial" panose="020B0604020202020204" pitchFamily="34" charset="0"/>
              <a:buChar char="•"/>
            </a:pPr>
            <a:r>
              <a:rPr lang="en-US" sz="1600" dirty="0"/>
              <a:t>The $6 million is part of a $12 million increase in the FY 2020 EPA Chesapeake Bay Program budget approved by Congress. The funds were </a:t>
            </a:r>
            <a:r>
              <a:rPr lang="en-US" sz="1600" b="1" dirty="0"/>
              <a:t>designated for “state-based implementation in the most effective basins.”</a:t>
            </a:r>
          </a:p>
          <a:p>
            <a:endParaRPr lang="en-US" sz="1600" dirty="0"/>
          </a:p>
          <a:p>
            <a:pPr marL="285750" indent="-285750">
              <a:buFont typeface="Arial" panose="020B0604020202020204" pitchFamily="34" charset="0"/>
              <a:buChar char="•"/>
            </a:pPr>
            <a:r>
              <a:rPr lang="en-US" sz="1600" dirty="0"/>
              <a:t>EPA analyses have shown that </a:t>
            </a:r>
            <a:r>
              <a:rPr lang="en-US" sz="1600" b="1" dirty="0"/>
              <a:t>reducing nitrogen through improved agricultural practices in the bay watershed is far less costly – and more effective </a:t>
            </a:r>
            <a:r>
              <a:rPr lang="en-US" sz="1600" dirty="0"/>
              <a:t>– than reducing phosphorus to improve water quality.</a:t>
            </a:r>
          </a:p>
          <a:p>
            <a:endParaRPr lang="en-US" sz="1600" dirty="0"/>
          </a:p>
          <a:p>
            <a:pPr marL="285750" indent="-285750">
              <a:buFont typeface="Arial" panose="020B0604020202020204" pitchFamily="34" charset="0"/>
              <a:buChar char="•"/>
            </a:pPr>
            <a:r>
              <a:rPr lang="en-US" sz="1600" dirty="0"/>
              <a:t>The funding must be prioritized in each state to their most effective basins (allowing for the greatest impact from the reduction in nitrogen), and to those projects that </a:t>
            </a:r>
            <a:r>
              <a:rPr lang="en-US" sz="1600" b="1" dirty="0"/>
              <a:t>implement agricultural “Best Management Practices” with the highest effectiveness</a:t>
            </a:r>
            <a:r>
              <a:rPr lang="en-US" sz="1600" dirty="0"/>
              <a:t>.</a:t>
            </a:r>
          </a:p>
          <a:p>
            <a:endParaRPr lang="en-US" sz="1600" dirty="0"/>
          </a:p>
          <a:p>
            <a:pPr marL="285750" indent="-285750">
              <a:buFont typeface="Arial" panose="020B0604020202020204" pitchFamily="34" charset="0"/>
              <a:buChar char="•"/>
            </a:pPr>
            <a:r>
              <a:rPr lang="en-US" sz="1600" dirty="0"/>
              <a:t>Each of the </a:t>
            </a:r>
            <a:r>
              <a:rPr lang="en-US" sz="1600" b="1" dirty="0"/>
              <a:t>383 basins in the Chesapeake Bay watershed </a:t>
            </a:r>
            <a:r>
              <a:rPr lang="en-US" sz="1600" dirty="0"/>
              <a:t>was evaluated as part of the relative effectiveness determination. </a:t>
            </a:r>
            <a:r>
              <a:rPr lang="en-US" sz="1600" b="1" dirty="0"/>
              <a:t>A total of 26 of the top 30 most effective basins are located in Pennsylvania, including all of the top 15.</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Grant </a:t>
            </a:r>
            <a:r>
              <a:rPr lang="en-US" sz="1600" b="1" dirty="0"/>
              <a:t>Guidance Addendum </a:t>
            </a:r>
            <a:r>
              <a:rPr lang="en-US" sz="1600" dirty="0"/>
              <a:t>on Bay TMDL website under “Funding Opportunities”</a:t>
            </a:r>
          </a:p>
          <a:p>
            <a:endParaRPr lang="en-US" sz="1600" dirty="0">
              <a:highlight>
                <a:srgbClr val="FFFF00"/>
              </a:highlight>
            </a:endParaRPr>
          </a:p>
          <a:p>
            <a:endParaRPr lang="en-US" dirty="0">
              <a:effectLst/>
              <a:highlight>
                <a:srgbClr val="FFFF00"/>
              </a:highlight>
            </a:endParaRPr>
          </a:p>
        </p:txBody>
      </p:sp>
      <p:sp>
        <p:nvSpPr>
          <p:cNvPr id="5" name="TextBox 4">
            <a:extLst>
              <a:ext uri="{FF2B5EF4-FFF2-40B4-BE49-F238E27FC236}">
                <a16:creationId xmlns:a16="http://schemas.microsoft.com/office/drawing/2014/main" id="{3DFE793B-172E-4E6A-8FE7-B691EA06FE1E}"/>
              </a:ext>
            </a:extLst>
          </p:cNvPr>
          <p:cNvSpPr txBox="1"/>
          <p:nvPr/>
        </p:nvSpPr>
        <p:spPr>
          <a:xfrm>
            <a:off x="619760" y="399941"/>
            <a:ext cx="7467600" cy="523220"/>
          </a:xfrm>
          <a:prstGeom prst="rect">
            <a:avLst/>
          </a:prstGeom>
          <a:noFill/>
        </p:spPr>
        <p:txBody>
          <a:bodyPr wrap="square" rtlCol="0">
            <a:spAutoFit/>
          </a:bodyPr>
          <a:lstStyle/>
          <a:p>
            <a:pPr algn="ctr"/>
            <a:r>
              <a:rPr lang="en-US" sz="2800" b="1" dirty="0">
                <a:solidFill>
                  <a:schemeClr val="accent1">
                    <a:lumMod val="75000"/>
                  </a:schemeClr>
                </a:solidFill>
              </a:rPr>
              <a:t>CBP Budget Update: Most Effective Basins</a:t>
            </a:r>
          </a:p>
        </p:txBody>
      </p:sp>
    </p:spTree>
    <p:extLst>
      <p:ext uri="{BB962C8B-B14F-4D97-AF65-F5344CB8AC3E}">
        <p14:creationId xmlns:p14="http://schemas.microsoft.com/office/powerpoint/2010/main" val="3901237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7753F-CEA1-445E-805F-2ECBEE5E8F98}"/>
              </a:ext>
            </a:extLst>
          </p:cNvPr>
          <p:cNvSpPr>
            <a:spLocks noGrp="1"/>
          </p:cNvSpPr>
          <p:nvPr>
            <p:ph type="title"/>
          </p:nvPr>
        </p:nvSpPr>
        <p:spPr/>
        <p:txBody>
          <a:bodyPr>
            <a:normAutofit fontScale="90000"/>
          </a:bodyPr>
          <a:lstStyle/>
          <a:p>
            <a:r>
              <a:rPr lang="en-US" sz="3600" b="1" dirty="0">
                <a:solidFill>
                  <a:schemeClr val="accent1">
                    <a:lumMod val="75000"/>
                  </a:schemeClr>
                </a:solidFill>
              </a:rPr>
              <a:t>CBP Budget Update: 	Most Effective Basins</a:t>
            </a:r>
            <a:br>
              <a:rPr lang="en-US" sz="3600" b="1" dirty="0">
                <a:solidFill>
                  <a:schemeClr val="accent1">
                    <a:lumMod val="75000"/>
                  </a:schemeClr>
                </a:solidFill>
              </a:rPr>
            </a:br>
            <a:endParaRPr lang="en-US" dirty="0"/>
          </a:p>
        </p:txBody>
      </p:sp>
      <p:sp>
        <p:nvSpPr>
          <p:cNvPr id="3" name="Content Placeholder 2">
            <a:extLst>
              <a:ext uri="{FF2B5EF4-FFF2-40B4-BE49-F238E27FC236}">
                <a16:creationId xmlns:a16="http://schemas.microsoft.com/office/drawing/2014/main" id="{DEB3F795-931A-4628-AF23-6D18A8C24983}"/>
              </a:ext>
            </a:extLst>
          </p:cNvPr>
          <p:cNvSpPr>
            <a:spLocks noGrp="1"/>
          </p:cNvSpPr>
          <p:nvPr>
            <p:ph idx="1"/>
          </p:nvPr>
        </p:nvSpPr>
        <p:spPr>
          <a:xfrm>
            <a:off x="603250" y="1600200"/>
            <a:ext cx="7886700" cy="4351338"/>
          </a:xfrm>
        </p:spPr>
        <p:txBody>
          <a:bodyPr>
            <a:normAutofit lnSpcReduction="10000"/>
          </a:bodyPr>
          <a:lstStyle/>
          <a:p>
            <a:r>
              <a:rPr lang="en-US" dirty="0"/>
              <a:t>Each state in the Chesapeake Bay watershed recently submitted Phase III WIPs, in which they committed to reduce nitrogen loads from the agriculture sector from 2019 to 2025. </a:t>
            </a:r>
          </a:p>
          <a:p>
            <a:r>
              <a:rPr lang="en-US" dirty="0"/>
              <a:t>The following funding allocations were </a:t>
            </a:r>
            <a:r>
              <a:rPr lang="en-US" b="1" dirty="0"/>
              <a:t>calculated as a percentage of the total of each bay jurisdictions’ ag WIP commitments</a:t>
            </a:r>
            <a:r>
              <a:rPr lang="en-US" dirty="0"/>
              <a:t>:</a:t>
            </a:r>
          </a:p>
          <a:p>
            <a:r>
              <a:rPr lang="en-US" b="1" dirty="0"/>
              <a:t>Pennsylvania: </a:t>
            </a:r>
            <a:r>
              <a:rPr lang="en-US" dirty="0"/>
              <a:t>$3,695,112</a:t>
            </a:r>
          </a:p>
          <a:p>
            <a:r>
              <a:rPr lang="en-US" b="1" dirty="0"/>
              <a:t>Virginia: </a:t>
            </a:r>
            <a:r>
              <a:rPr lang="en-US" dirty="0"/>
              <a:t>$1,110,191</a:t>
            </a:r>
          </a:p>
          <a:p>
            <a:r>
              <a:rPr lang="en-US" b="1" dirty="0"/>
              <a:t>Maryland:</a:t>
            </a:r>
            <a:r>
              <a:rPr lang="en-US" dirty="0"/>
              <a:t> $695,940</a:t>
            </a:r>
          </a:p>
          <a:p>
            <a:r>
              <a:rPr lang="en-US" b="1" dirty="0"/>
              <a:t>Delaware: </a:t>
            </a:r>
            <a:r>
              <a:rPr lang="en-US" dirty="0"/>
              <a:t>$364,540</a:t>
            </a:r>
          </a:p>
          <a:p>
            <a:r>
              <a:rPr lang="en-US" b="1" dirty="0"/>
              <a:t>New York: </a:t>
            </a:r>
            <a:r>
              <a:rPr lang="en-US" dirty="0"/>
              <a:t>$79,536</a:t>
            </a:r>
          </a:p>
          <a:p>
            <a:r>
              <a:rPr lang="en-US" b="1" dirty="0"/>
              <a:t>West Virginia:</a:t>
            </a:r>
            <a:r>
              <a:rPr lang="en-US" dirty="0"/>
              <a:t> $54,681</a:t>
            </a:r>
          </a:p>
          <a:p>
            <a:r>
              <a:rPr lang="en-US" b="1" dirty="0"/>
              <a:t>DC</a:t>
            </a:r>
            <a:r>
              <a:rPr lang="en-US" dirty="0"/>
              <a:t>: $0</a:t>
            </a:r>
          </a:p>
        </p:txBody>
      </p:sp>
    </p:spTree>
    <p:extLst>
      <p:ext uri="{BB962C8B-B14F-4D97-AF65-F5344CB8AC3E}">
        <p14:creationId xmlns:p14="http://schemas.microsoft.com/office/powerpoint/2010/main" val="3949025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A7E42-D6EE-449B-A581-23549F94FF02}"/>
              </a:ext>
            </a:extLst>
          </p:cNvPr>
          <p:cNvSpPr>
            <a:spLocks noGrp="1"/>
          </p:cNvSpPr>
          <p:nvPr>
            <p:ph type="title"/>
          </p:nvPr>
        </p:nvSpPr>
        <p:spPr>
          <a:xfrm>
            <a:off x="762000" y="381000"/>
            <a:ext cx="7886700" cy="1325563"/>
          </a:xfrm>
        </p:spPr>
        <p:txBody>
          <a:bodyPr/>
          <a:lstStyle/>
          <a:p>
            <a:r>
              <a:rPr lang="en-US" sz="3200" b="1" dirty="0">
                <a:solidFill>
                  <a:schemeClr val="accent1">
                    <a:lumMod val="75000"/>
                  </a:schemeClr>
                </a:solidFill>
              </a:rPr>
              <a:t>CBP Budget Update: Pennsylvania Funding</a:t>
            </a:r>
            <a:endParaRPr lang="en-US" dirty="0"/>
          </a:p>
        </p:txBody>
      </p:sp>
      <p:sp>
        <p:nvSpPr>
          <p:cNvPr id="3" name="Content Placeholder 2">
            <a:extLst>
              <a:ext uri="{FF2B5EF4-FFF2-40B4-BE49-F238E27FC236}">
                <a16:creationId xmlns:a16="http://schemas.microsoft.com/office/drawing/2014/main" id="{6F415EAC-DD28-45BB-AF47-B885BBD3F8DA}"/>
              </a:ext>
            </a:extLst>
          </p:cNvPr>
          <p:cNvSpPr>
            <a:spLocks noGrp="1"/>
          </p:cNvSpPr>
          <p:nvPr>
            <p:ph idx="1"/>
          </p:nvPr>
        </p:nvSpPr>
        <p:spPr/>
        <p:txBody>
          <a:bodyPr>
            <a:normAutofit lnSpcReduction="10000"/>
          </a:bodyPr>
          <a:lstStyle/>
          <a:p>
            <a:pPr lvl="0"/>
            <a:r>
              <a:rPr lang="en-US" b="1" dirty="0"/>
              <a:t>EPA redirected </a:t>
            </a:r>
            <a:r>
              <a:rPr lang="en-US" dirty="0"/>
              <a:t>the PA local government implementation funding of approximately </a:t>
            </a:r>
            <a:r>
              <a:rPr lang="en-US" b="1" dirty="0"/>
              <a:t>$3.6 million to the National Fish and Wildlife Foundation (NFWF</a:t>
            </a:r>
            <a:r>
              <a:rPr lang="en-US" dirty="0"/>
              <a:t>) through the EPA Small Watersheds Grant program. </a:t>
            </a:r>
          </a:p>
          <a:p>
            <a:pPr lvl="0"/>
            <a:r>
              <a:rPr lang="en-US" b="1" dirty="0"/>
              <a:t>EPA redirected $464,213 to PA. Fish &amp; Boat Commission (PFBC) earlier this year and will be awarding $684,868 to PA Dept. of Conservation and Natural Resources </a:t>
            </a:r>
            <a:r>
              <a:rPr lang="en-US" dirty="0"/>
              <a:t>(DCNR) which is expected this summer.</a:t>
            </a:r>
          </a:p>
          <a:p>
            <a:pPr lvl="0"/>
            <a:r>
              <a:rPr lang="en-US" dirty="0"/>
              <a:t>EPA is also planning on </a:t>
            </a:r>
            <a:r>
              <a:rPr lang="en-US" b="1" dirty="0"/>
              <a:t>providing over $3.8 million to the PA State Conservation Commission (SCC) </a:t>
            </a:r>
            <a:r>
              <a:rPr lang="en-US" dirty="0"/>
              <a:t>via the PADEP CBIG grant as a subaward. This is expected to be awarded this summer as well.</a:t>
            </a:r>
          </a:p>
          <a:p>
            <a:pPr lvl="0"/>
            <a:r>
              <a:rPr lang="en-US" dirty="0"/>
              <a:t>EPA is also awarding </a:t>
            </a:r>
            <a:r>
              <a:rPr lang="en-US" b="1" dirty="0"/>
              <a:t>approximately $3.7 million of PA’s allocation of Most Effective Basins funding </a:t>
            </a:r>
            <a:r>
              <a:rPr lang="en-US" dirty="0"/>
              <a:t>and is considering using a Request For Applications for this funding. </a:t>
            </a:r>
          </a:p>
          <a:p>
            <a:endParaRPr lang="en-US" dirty="0"/>
          </a:p>
        </p:txBody>
      </p:sp>
    </p:spTree>
    <p:extLst>
      <p:ext uri="{BB962C8B-B14F-4D97-AF65-F5344CB8AC3E}">
        <p14:creationId xmlns:p14="http://schemas.microsoft.com/office/powerpoint/2010/main" val="199021728"/>
      </p:ext>
    </p:extLst>
  </p:cSld>
  <p:clrMapOvr>
    <a:masterClrMapping/>
  </p:clrMapOvr>
</p:sld>
</file>

<file path=ppt/theme/theme1.xml><?xml version="1.0" encoding="utf-8"?>
<a:theme xmlns:a="http://schemas.openxmlformats.org/drawingml/2006/main" name="2_Purpl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C PPT TEMPLATE">
      <a:majorFont>
        <a:latin typeface="Franklin Gothic Medium"/>
        <a:ea typeface=""/>
        <a:cs typeface=""/>
      </a:majorFont>
      <a:minorFont>
        <a:latin typeface="Franklin Gothic Book"/>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Lst>
    <a:ext uri="{05A4C25C-085E-4340-85A3-A5531E510DB2}">
      <thm15:themeFamily xmlns:thm15="http://schemas.microsoft.com/office/thememl/2012/main" name="Presentation1" id="{8D491504-CAEC-42E5-B3CA-ECD0595D70A8}" vid="{FD7E6DC8-F388-4594-A9C3-98649C9687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49.xml.rels><?xml version="1.0" encoding="UTF-8" standalone="yes"?>
<Relationships xmlns="http://schemas.openxmlformats.org/package/2006/relationships"><Relationship Id="rId1" Type="http://schemas.openxmlformats.org/officeDocument/2006/relationships/customXmlProps" Target="itemProps149.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50.xml.rels><?xml version="1.0" encoding="UTF-8" standalone="yes"?>
<Relationships xmlns="http://schemas.openxmlformats.org/package/2006/relationships"><Relationship Id="rId1" Type="http://schemas.openxmlformats.org/officeDocument/2006/relationships/customXmlProps" Target="itemProps150.xml"/></Relationships>
</file>

<file path=customXml/_rels/item151.xml.rels><?xml version="1.0" encoding="UTF-8" standalone="yes"?>
<Relationships xmlns="http://schemas.openxmlformats.org/package/2006/relationships"><Relationship Id="rId1" Type="http://schemas.openxmlformats.org/officeDocument/2006/relationships/customXmlProps" Target="itemProps151.xml"/></Relationships>
</file>

<file path=customXml/_rels/item152.xml.rels><?xml version="1.0" encoding="UTF-8" standalone="yes"?>
<Relationships xmlns="http://schemas.openxmlformats.org/package/2006/relationships"><Relationship Id="rId1" Type="http://schemas.openxmlformats.org/officeDocument/2006/relationships/customXmlProps" Target="itemProps152.xml"/></Relationships>
</file>

<file path=customXml/_rels/item153.xml.rels><?xml version="1.0" encoding="UTF-8" standalone="yes"?>
<Relationships xmlns="http://schemas.openxmlformats.org/package/2006/relationships"><Relationship Id="rId1" Type="http://schemas.openxmlformats.org/officeDocument/2006/relationships/customXmlProps" Target="itemProps153.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EsriMapsInfo xmlns="ESRI.ArcGIS.Mapping.OfficeIntegration.PowerPointInfo">
  <Version>Version1</Version>
  <RequiresSignIn>False</RequiresSignIn>
</EsriMapsInfo>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16.xml><?xml version="1.0" encoding="utf-8"?>
<EsriMapsInfo xmlns="ESRI.ArcGIS.Mapping.OfficeIntegration.PowerPointInfo">
  <Version>Version1</Version>
  <RequiresSignIn>False</RequiresSignIn>
</EsriMapsInfo>
</file>

<file path=customXml/item117.xml><?xml version="1.0" encoding="utf-8"?>
<EsriMapsInfo xmlns="ESRI.ArcGIS.Mapping.OfficeIntegration.PowerPointInfo">
  <Version>Version1</Version>
  <RequiresSignIn>False</RequiresSignIn>
</EsriMapsInfo>
</file>

<file path=customXml/item118.xml><?xml version="1.0" encoding="utf-8"?>
<EsriMapsInfo xmlns="ESRI.ArcGIS.Mapping.OfficeIntegration.PowerPointInfo">
  <Version>Version1</Version>
  <RequiresSignIn>False</RequiresSignIn>
</EsriMapsInfo>
</file>

<file path=customXml/item119.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20.xml><?xml version="1.0" encoding="utf-8"?>
<EsriMapsInfo xmlns="ESRI.ArcGIS.Mapping.OfficeIntegration.PowerPointInfo">
  <Version>Version1</Version>
  <RequiresSignIn>False</RequiresSignIn>
</EsriMapsInfo>
</file>

<file path=customXml/item121.xml><?xml version="1.0" encoding="utf-8"?>
<EsriMapsInfo xmlns="ESRI.ArcGIS.Mapping.OfficeIntegration.PowerPointInfo">
  <Version>Version1</Version>
  <RequiresSignIn>False</RequiresSignIn>
</EsriMapsInfo>
</file>

<file path=customXml/item122.xml><?xml version="1.0" encoding="utf-8"?>
<EsriMapsInfo xmlns="ESRI.ArcGIS.Mapping.OfficeIntegration.PowerPointInfo">
  <Version>Version1</Version>
  <RequiresSignIn>False</RequiresSignIn>
</EsriMapsInfo>
</file>

<file path=customXml/item123.xml><?xml version="1.0" encoding="utf-8"?>
<EsriMapsInfo xmlns="ESRI.ArcGIS.Mapping.OfficeIntegration.PowerPointInfo">
  <Version>Version1</Version>
  <RequiresSignIn>False</RequiresSignIn>
</EsriMapsInfo>
</file>

<file path=customXml/item124.xml><?xml version="1.0" encoding="utf-8"?>
<EsriMapsInfo xmlns="ESRI.ArcGIS.Mapping.OfficeIntegration.PowerPointInfo">
  <Version>Version1</Version>
  <RequiresSignIn>False</RequiresSignIn>
</EsriMapsInfo>
</file>

<file path=customXml/item125.xml><?xml version="1.0" encoding="utf-8"?>
<EsriMapsInfo xmlns="ESRI.ArcGIS.Mapping.OfficeIntegration.PowerPointInfo">
  <Version>Version1</Version>
  <RequiresSignIn>False</RequiresSignIn>
</EsriMapsInfo>
</file>

<file path=customXml/item126.xml><?xml version="1.0" encoding="utf-8"?>
<EsriMapsInfo xmlns="ESRI.ArcGIS.Mapping.OfficeIntegration.PowerPointInfo">
  <Version>Version1</Version>
  <RequiresSignIn>False</RequiresSignIn>
</EsriMapsInfo>
</file>

<file path=customXml/item127.xml><?xml version="1.0" encoding="utf-8"?>
<EsriMapsInfo xmlns="ESRI.ArcGIS.Mapping.OfficeIntegration.PowerPointInfo">
  <Version>Version1</Version>
  <RequiresSignIn>False</RequiresSignIn>
</EsriMapsInfo>
</file>

<file path=customXml/item128.xml><?xml version="1.0" encoding="utf-8"?>
<EsriMapsInfo xmlns="ESRI.ArcGIS.Mapping.OfficeIntegration.PowerPointInfo">
  <Version>Version1</Version>
  <RequiresSignIn>False</RequiresSignIn>
</EsriMapsInfo>
</file>

<file path=customXml/item129.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30.xml><?xml version="1.0" encoding="utf-8"?>
<EsriMapsInfo xmlns="ESRI.ArcGIS.Mapping.OfficeIntegration.PowerPointInfo">
  <Version>Version1</Version>
  <RequiresSignIn>False</RequiresSignIn>
</EsriMapsInfo>
</file>

<file path=customXml/item131.xml><?xml version="1.0" encoding="utf-8"?>
<EsriMapsInfo xmlns="ESRI.ArcGIS.Mapping.OfficeIntegration.PowerPointInfo">
  <Version>Version1</Version>
  <RequiresSignIn>False</RequiresSignIn>
</EsriMapsInfo>
</file>

<file path=customXml/item132.xml><?xml version="1.0" encoding="utf-8"?>
<EsriMapsInfo xmlns="ESRI.ArcGIS.Mapping.OfficeIntegration.PowerPointInfo">
  <Version>Version1</Version>
  <RequiresSignIn>False</RequiresSignIn>
</EsriMapsInfo>
</file>

<file path=customXml/item133.xml><?xml version="1.0" encoding="utf-8"?>
<EsriMapsInfo xmlns="ESRI.ArcGIS.Mapping.OfficeIntegration.PowerPointInfo">
  <Version>Version1</Version>
  <RequiresSignIn>False</RequiresSignIn>
</EsriMapsInfo>
</file>

<file path=customXml/item134.xml><?xml version="1.0" encoding="utf-8"?>
<EsriMapsInfo xmlns="ESRI.ArcGIS.Mapping.OfficeIntegration.PowerPointInfo">
  <Version>Version1</Version>
  <RequiresSignIn>False</RequiresSignIn>
</EsriMapsInfo>
</file>

<file path=customXml/item135.xml><?xml version="1.0" encoding="utf-8"?>
<EsriMapsInfo xmlns="ESRI.ArcGIS.Mapping.OfficeIntegration.PowerPointInfo">
  <Version>Version1</Version>
  <RequiresSignIn>False</RequiresSignIn>
</EsriMapsInfo>
</file>

<file path=customXml/item136.xml><?xml version="1.0" encoding="utf-8"?>
<EsriMapsInfo xmlns="ESRI.ArcGIS.Mapping.OfficeIntegration.PowerPointInfo">
  <Version>Version1</Version>
  <RequiresSignIn>False</RequiresSignIn>
</EsriMapsInfo>
</file>

<file path=customXml/item137.xml><?xml version="1.0" encoding="utf-8"?>
<EsriMapsInfo xmlns="ESRI.ArcGIS.Mapping.OfficeIntegration.PowerPointInfo">
  <Version>Version1</Version>
  <RequiresSignIn>False</RequiresSignIn>
</EsriMapsInfo>
</file>

<file path=customXml/item138.xml><?xml version="1.0" encoding="utf-8"?>
<EsriMapsInfo xmlns="ESRI.ArcGIS.Mapping.OfficeIntegration.PowerPointInfo">
  <Version>Version1</Version>
  <RequiresSignIn>False</RequiresSignIn>
</EsriMapsInfo>
</file>

<file path=customXml/item139.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40.xml><?xml version="1.0" encoding="utf-8"?>
<EsriMapsInfo xmlns="ESRI.ArcGIS.Mapping.OfficeIntegration.PowerPointInfo">
  <Version>Version1</Version>
  <RequiresSignIn>False</RequiresSignIn>
</EsriMapsInfo>
</file>

<file path=customXml/item141.xml><?xml version="1.0" encoding="utf-8"?>
<EsriMapsInfo xmlns="ESRI.ArcGIS.Mapping.OfficeIntegration.PowerPointInfo">
  <Version>Version1</Version>
  <RequiresSignIn>False</RequiresSignIn>
</EsriMapsInfo>
</file>

<file path=customXml/item142.xml><?xml version="1.0" encoding="utf-8"?>
<EsriMapsInfo xmlns="ESRI.ArcGIS.Mapping.OfficeIntegration.PowerPointInfo">
  <Version>Version1</Version>
  <RequiresSignIn>False</RequiresSignIn>
</EsriMapsInfo>
</file>

<file path=customXml/item143.xml><?xml version="1.0" encoding="utf-8"?>
<EsriMapsInfo xmlns="ESRI.ArcGIS.Mapping.OfficeIntegration.PowerPointInfo">
  <Version>Version1</Version>
  <RequiresSignIn>False</RequiresSignIn>
</EsriMapsInfo>
</file>

<file path=customXml/item14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145.xml><?xml version="1.0" encoding="utf-8"?>
<EsriMapsInfo xmlns="ESRI.ArcGIS.Mapping.OfficeIntegration.PowerPointInfo">
  <Version>Version1</Version>
  <RequiresSignIn>False</RequiresSignIn>
</EsriMapsInfo>
</file>

<file path=customXml/item146.xml><?xml version="1.0" encoding="utf-8"?>
<EsriMapsInfo xmlns="ESRI.ArcGIS.Mapping.OfficeIntegration.PowerPointInfo">
  <Version>Version1</Version>
  <RequiresSignIn>False</RequiresSignIn>
</EsriMapsInfo>
</file>

<file path=customXml/item147.xml><?xml version="1.0" encoding="utf-8"?>
<EsriMapsInfo xmlns="ESRI.ArcGIS.Mapping.OfficeIntegration.PowerPointInfo">
  <Version>Version1</Version>
  <RequiresSignIn>False</RequiresSignIn>
</EsriMapsInfo>
</file>

<file path=customXml/item148.xml><?xml version="1.0" encoding="utf-8"?>
<EsriMapsInfo xmlns="ESRI.ArcGIS.Mapping.OfficeIntegration.PowerPointInfo">
  <Version>Version1</Version>
  <RequiresSignIn>False</RequiresSignIn>
</EsriMapsInfo>
</file>

<file path=customXml/item149.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50.xml><?xml version="1.0" encoding="utf-8"?>
<?mso-contentType ?>
<FormTemplates xmlns="http://schemas.microsoft.com/sharepoint/v3/contenttype/forms">
  <Display>DocumentLibraryForm</Display>
  <Edit>DocumentLibraryForm</Edit>
  <New>DocumentLibraryForm</New>
</FormTemplates>
</file>

<file path=customXml/item151.xml><?xml version="1.0" encoding="utf-8"?>
<EsriMapsInfo xmlns="ESRI.ArcGIS.Mapping.OfficeIntegration.PowerPointInfo">
  <Version>Version1</Version>
  <RequiresSignIn>False</RequiresSignIn>
</EsriMapsInfo>
</file>

<file path=customXml/item152.xml><?xml version="1.0" encoding="utf-8"?>
<EsriMapsInfo xmlns="ESRI.ArcGIS.Mapping.OfficeIntegration.PowerPointInfo">
  <Version>Version1</Version>
  <RequiresSignIn>False</RequiresSignIn>
</EsriMapsInfo>
</file>

<file path=customXml/item153.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p:properties xmlns:p="http://schemas.microsoft.com/office/2006/metadata/properties" xmlns:xsi="http://www.w3.org/2001/XMLSchema-instance">
  <documentManagement>
    <_dlc_DocId xmlns="397c1d49-c51c-4243-b9f3-aba9c87bbb73">Y722YKNTZXEQ-257-75</_dlc_DocId>
    <_dlc_DocIdUrl xmlns="397c1d49-c51c-4243-b9f3-aba9c87bbb73">
      <Url>http://corporate.bc.com/MarketingCentral/thebrandproject/Templates2012/_layouts/DocIdRedir.aspx?ID=Y722YKNTZXEQ-257-75</Url>
      <Description>Y722YKNTZXEQ-257-75</Description>
    </_dlc_DocIdUrl>
  </documentManagement>
</p:properties>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ct:contentTypeSchema xmlns:ct="http://schemas.microsoft.com/office/2006/metadata/contentType" xmlns:ma="http://schemas.microsoft.com/office/2006/metadata/properties/metaAttributes" ct:_="" ma:_="" ma:contentTypeName="Document" ma:contentTypeID="0x010100CB28576A74A3D34CB95779ACBEDAB3D6" ma:contentTypeVersion="1" ma:contentTypeDescription="Create a new document." ma:contentTypeScope="" ma:versionID="a162192b5d6d5e817dacd66087098808">
  <xsd:schema xmlns:xsd="http://www.w3.org/2001/XMLSchema" xmlns:xs="http://www.w3.org/2001/XMLSchema" xmlns:p="http://schemas.microsoft.com/office/2006/metadata/properties" xmlns:ns2="397c1d49-c51c-4243-b9f3-aba9c87bbb73" targetNamespace="http://schemas.microsoft.com/office/2006/metadata/properties" ma:root="true" ma:fieldsID="4591de083f67a7694053f72cd1670a58" ns2:_="">
    <xsd:import namespace="397c1d49-c51c-4243-b9f3-aba9c87bbb73"/>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7c1d49-c51c-4243-b9f3-aba9c87bbb7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06355ECB-F000-483F-8BEE-F5F5C869F9F3}">
  <ds:schemaRefs>
    <ds:schemaRef ds:uri="ESRI.ArcGIS.Mapping.OfficeIntegration.PowerPointInfo"/>
  </ds:schemaRefs>
</ds:datastoreItem>
</file>

<file path=customXml/itemProps10.xml><?xml version="1.0" encoding="utf-8"?>
<ds:datastoreItem xmlns:ds="http://schemas.openxmlformats.org/officeDocument/2006/customXml" ds:itemID="{07843F29-2936-4C1E-A22D-5AC6F0F24003}">
  <ds:schemaRefs>
    <ds:schemaRef ds:uri="ESRI.ArcGIS.Mapping.OfficeIntegration.PowerPointInfo"/>
  </ds:schemaRefs>
</ds:datastoreItem>
</file>

<file path=customXml/itemProps100.xml><?xml version="1.0" encoding="utf-8"?>
<ds:datastoreItem xmlns:ds="http://schemas.openxmlformats.org/officeDocument/2006/customXml" ds:itemID="{4EE7864F-A8A9-449C-A750-9DA8312E6C4B}">
  <ds:schemaRefs>
    <ds:schemaRef ds:uri="ESRI.ArcGIS.Mapping.OfficeIntegration.PowerPointInfo"/>
  </ds:schemaRefs>
</ds:datastoreItem>
</file>

<file path=customXml/itemProps101.xml><?xml version="1.0" encoding="utf-8"?>
<ds:datastoreItem xmlns:ds="http://schemas.openxmlformats.org/officeDocument/2006/customXml" ds:itemID="{1F1DE3CC-AC78-4CB0-BB43-DBB8D10B8421}">
  <ds:schemaRefs>
    <ds:schemaRef ds:uri="ESRI.ArcGIS.Mapping.OfficeIntegration.PowerPointInfo"/>
  </ds:schemaRefs>
</ds:datastoreItem>
</file>

<file path=customXml/itemProps102.xml><?xml version="1.0" encoding="utf-8"?>
<ds:datastoreItem xmlns:ds="http://schemas.openxmlformats.org/officeDocument/2006/customXml" ds:itemID="{63E35A25-1A69-481B-B636-DF5FF0F1CC6E}">
  <ds:schemaRefs>
    <ds:schemaRef ds:uri="ESRI.ArcGIS.Mapping.OfficeIntegration.PowerPointInfo"/>
  </ds:schemaRefs>
</ds:datastoreItem>
</file>

<file path=customXml/itemProps103.xml><?xml version="1.0" encoding="utf-8"?>
<ds:datastoreItem xmlns:ds="http://schemas.openxmlformats.org/officeDocument/2006/customXml" ds:itemID="{4F49085F-7ED2-4E64-9256-1211D62522E7}">
  <ds:schemaRefs>
    <ds:schemaRef ds:uri="ESRI.ArcGIS.Mapping.OfficeIntegration.PowerPointInfo"/>
  </ds:schemaRefs>
</ds:datastoreItem>
</file>

<file path=customXml/itemProps104.xml><?xml version="1.0" encoding="utf-8"?>
<ds:datastoreItem xmlns:ds="http://schemas.openxmlformats.org/officeDocument/2006/customXml" ds:itemID="{D113CE19-4F5D-4CD7-8F81-05B8A5FCBFC4}">
  <ds:schemaRefs>
    <ds:schemaRef ds:uri="ESRI.ArcGIS.Mapping.OfficeIntegration.PowerPointInfo"/>
  </ds:schemaRefs>
</ds:datastoreItem>
</file>

<file path=customXml/itemProps105.xml><?xml version="1.0" encoding="utf-8"?>
<ds:datastoreItem xmlns:ds="http://schemas.openxmlformats.org/officeDocument/2006/customXml" ds:itemID="{7E664B28-7404-4494-B29D-C017DB3F2342}">
  <ds:schemaRefs>
    <ds:schemaRef ds:uri="ESRI.ArcGIS.Mapping.OfficeIntegration.PowerPointInfo"/>
  </ds:schemaRefs>
</ds:datastoreItem>
</file>

<file path=customXml/itemProps106.xml><?xml version="1.0" encoding="utf-8"?>
<ds:datastoreItem xmlns:ds="http://schemas.openxmlformats.org/officeDocument/2006/customXml" ds:itemID="{21024AB5-7E81-4AD7-960E-F08D6BCDE1C9}">
  <ds:schemaRefs>
    <ds:schemaRef ds:uri="ESRI.ArcGIS.Mapping.OfficeIntegration.PowerPointInfo"/>
  </ds:schemaRefs>
</ds:datastoreItem>
</file>

<file path=customXml/itemProps107.xml><?xml version="1.0" encoding="utf-8"?>
<ds:datastoreItem xmlns:ds="http://schemas.openxmlformats.org/officeDocument/2006/customXml" ds:itemID="{726A998E-BFB4-4494-8BCC-80B64C1DE50D}">
  <ds:schemaRefs>
    <ds:schemaRef ds:uri="ESRI.ArcGIS.Mapping.OfficeIntegration.PowerPointInfo"/>
  </ds:schemaRefs>
</ds:datastoreItem>
</file>

<file path=customXml/itemProps108.xml><?xml version="1.0" encoding="utf-8"?>
<ds:datastoreItem xmlns:ds="http://schemas.openxmlformats.org/officeDocument/2006/customXml" ds:itemID="{4F644074-5F5E-4359-9493-62463CF1DCC5}">
  <ds:schemaRefs>
    <ds:schemaRef ds:uri="ESRI.ArcGIS.Mapping.OfficeIntegration.PowerPointInfo"/>
  </ds:schemaRefs>
</ds:datastoreItem>
</file>

<file path=customXml/itemProps109.xml><?xml version="1.0" encoding="utf-8"?>
<ds:datastoreItem xmlns:ds="http://schemas.openxmlformats.org/officeDocument/2006/customXml" ds:itemID="{93761AD3-0F10-4595-BF5A-EC86B2C02E39}">
  <ds:schemaRefs>
    <ds:schemaRef ds:uri="ESRI.ArcGIS.Mapping.OfficeIntegration.PowerPointInfo"/>
  </ds:schemaRefs>
</ds:datastoreItem>
</file>

<file path=customXml/itemProps11.xml><?xml version="1.0" encoding="utf-8"?>
<ds:datastoreItem xmlns:ds="http://schemas.openxmlformats.org/officeDocument/2006/customXml" ds:itemID="{DAB76243-71AC-45A7-8A9D-FA874319D873}">
  <ds:schemaRefs>
    <ds:schemaRef ds:uri="ESRI.ArcGIS.Mapping.OfficeIntegration.PowerPointInfo"/>
  </ds:schemaRefs>
</ds:datastoreItem>
</file>

<file path=customXml/itemProps110.xml><?xml version="1.0" encoding="utf-8"?>
<ds:datastoreItem xmlns:ds="http://schemas.openxmlformats.org/officeDocument/2006/customXml" ds:itemID="{736830DA-1D71-438D-BFBB-A43C99D46FEE}">
  <ds:schemaRefs>
    <ds:schemaRef ds:uri="ESRI.ArcGIS.Mapping.OfficeIntegration.PowerPointInfo"/>
  </ds:schemaRefs>
</ds:datastoreItem>
</file>

<file path=customXml/itemProps111.xml><?xml version="1.0" encoding="utf-8"?>
<ds:datastoreItem xmlns:ds="http://schemas.openxmlformats.org/officeDocument/2006/customXml" ds:itemID="{12B959E6-F6A0-4FB3-8F94-F86D6A50CC1C}">
  <ds:schemaRefs>
    <ds:schemaRef ds:uri="ESRI.ArcGIS.Mapping.OfficeIntegration.PowerPointInfo"/>
  </ds:schemaRefs>
</ds:datastoreItem>
</file>

<file path=customXml/itemProps112.xml><?xml version="1.0" encoding="utf-8"?>
<ds:datastoreItem xmlns:ds="http://schemas.openxmlformats.org/officeDocument/2006/customXml" ds:itemID="{117EE6E3-D114-452D-85B8-BE5EF36F721E}">
  <ds:schemaRefs>
    <ds:schemaRef ds:uri="ESRI.ArcGIS.Mapping.OfficeIntegration.PowerPointInfo"/>
  </ds:schemaRefs>
</ds:datastoreItem>
</file>

<file path=customXml/itemProps113.xml><?xml version="1.0" encoding="utf-8"?>
<ds:datastoreItem xmlns:ds="http://schemas.openxmlformats.org/officeDocument/2006/customXml" ds:itemID="{FABAD28C-5F16-4D7E-A618-EEA9B815BC46}">
  <ds:schemaRefs>
    <ds:schemaRef ds:uri="ESRI.ArcGIS.Mapping.OfficeIntegration.PowerPointInfo"/>
  </ds:schemaRefs>
</ds:datastoreItem>
</file>

<file path=customXml/itemProps114.xml><?xml version="1.0" encoding="utf-8"?>
<ds:datastoreItem xmlns:ds="http://schemas.openxmlformats.org/officeDocument/2006/customXml" ds:itemID="{B36690AA-C595-45A3-9554-86AC7DA6D578}">
  <ds:schemaRefs>
    <ds:schemaRef ds:uri="ESRI.ArcGIS.Mapping.OfficeIntegration.PowerPointInfo"/>
  </ds:schemaRefs>
</ds:datastoreItem>
</file>

<file path=customXml/itemProps115.xml><?xml version="1.0" encoding="utf-8"?>
<ds:datastoreItem xmlns:ds="http://schemas.openxmlformats.org/officeDocument/2006/customXml" ds:itemID="{35B0A947-E1EC-4241-AA0D-014650ADE726}">
  <ds:schemaRefs>
    <ds:schemaRef ds:uri="ESRI.ArcGIS.Mapping.OfficeIntegration.PowerPointInfo"/>
  </ds:schemaRefs>
</ds:datastoreItem>
</file>

<file path=customXml/itemProps116.xml><?xml version="1.0" encoding="utf-8"?>
<ds:datastoreItem xmlns:ds="http://schemas.openxmlformats.org/officeDocument/2006/customXml" ds:itemID="{E4C32A2E-1B46-4798-92DA-C53EBABD77F7}">
  <ds:schemaRefs>
    <ds:schemaRef ds:uri="ESRI.ArcGIS.Mapping.OfficeIntegration.PowerPointInfo"/>
  </ds:schemaRefs>
</ds:datastoreItem>
</file>

<file path=customXml/itemProps117.xml><?xml version="1.0" encoding="utf-8"?>
<ds:datastoreItem xmlns:ds="http://schemas.openxmlformats.org/officeDocument/2006/customXml" ds:itemID="{BC325847-5C4A-4B52-A69A-B329E873D646}">
  <ds:schemaRefs>
    <ds:schemaRef ds:uri="ESRI.ArcGIS.Mapping.OfficeIntegration.PowerPointInfo"/>
  </ds:schemaRefs>
</ds:datastoreItem>
</file>

<file path=customXml/itemProps118.xml><?xml version="1.0" encoding="utf-8"?>
<ds:datastoreItem xmlns:ds="http://schemas.openxmlformats.org/officeDocument/2006/customXml" ds:itemID="{28EFF226-77A8-433A-8EA4-696C7360B247}">
  <ds:schemaRefs>
    <ds:schemaRef ds:uri="ESRI.ArcGIS.Mapping.OfficeIntegration.PowerPointInfo"/>
  </ds:schemaRefs>
</ds:datastoreItem>
</file>

<file path=customXml/itemProps119.xml><?xml version="1.0" encoding="utf-8"?>
<ds:datastoreItem xmlns:ds="http://schemas.openxmlformats.org/officeDocument/2006/customXml" ds:itemID="{3C2A0C5E-EF59-4AB9-ADE5-068F6D74C595}">
  <ds:schemaRefs>
    <ds:schemaRef ds:uri="ESRI.ArcGIS.Mapping.OfficeIntegration.PowerPointInfo"/>
  </ds:schemaRefs>
</ds:datastoreItem>
</file>

<file path=customXml/itemProps12.xml><?xml version="1.0" encoding="utf-8"?>
<ds:datastoreItem xmlns:ds="http://schemas.openxmlformats.org/officeDocument/2006/customXml" ds:itemID="{38ECB437-CABA-4887-B652-FADC1CDB7E55}">
  <ds:schemaRefs>
    <ds:schemaRef ds:uri="ESRI.ArcGIS.Mapping.OfficeIntegration.PowerPointInfo"/>
  </ds:schemaRefs>
</ds:datastoreItem>
</file>

<file path=customXml/itemProps120.xml><?xml version="1.0" encoding="utf-8"?>
<ds:datastoreItem xmlns:ds="http://schemas.openxmlformats.org/officeDocument/2006/customXml" ds:itemID="{8A195547-866E-4570-9453-258FC2111B23}">
  <ds:schemaRefs>
    <ds:schemaRef ds:uri="ESRI.ArcGIS.Mapping.OfficeIntegration.PowerPointInfo"/>
  </ds:schemaRefs>
</ds:datastoreItem>
</file>

<file path=customXml/itemProps121.xml><?xml version="1.0" encoding="utf-8"?>
<ds:datastoreItem xmlns:ds="http://schemas.openxmlformats.org/officeDocument/2006/customXml" ds:itemID="{034D14EE-7F5D-408F-8087-04D873729B1F}">
  <ds:schemaRefs>
    <ds:schemaRef ds:uri="ESRI.ArcGIS.Mapping.OfficeIntegration.PowerPointInfo"/>
  </ds:schemaRefs>
</ds:datastoreItem>
</file>

<file path=customXml/itemProps122.xml><?xml version="1.0" encoding="utf-8"?>
<ds:datastoreItem xmlns:ds="http://schemas.openxmlformats.org/officeDocument/2006/customXml" ds:itemID="{7693D6C0-F651-46D1-8783-BE756AA5825B}">
  <ds:schemaRefs>
    <ds:schemaRef ds:uri="ESRI.ArcGIS.Mapping.OfficeIntegration.PowerPointInfo"/>
  </ds:schemaRefs>
</ds:datastoreItem>
</file>

<file path=customXml/itemProps123.xml><?xml version="1.0" encoding="utf-8"?>
<ds:datastoreItem xmlns:ds="http://schemas.openxmlformats.org/officeDocument/2006/customXml" ds:itemID="{DD204DF9-705D-4AC1-9730-84ECEC7D08E7}">
  <ds:schemaRefs>
    <ds:schemaRef ds:uri="ESRI.ArcGIS.Mapping.OfficeIntegration.PowerPointInfo"/>
  </ds:schemaRefs>
</ds:datastoreItem>
</file>

<file path=customXml/itemProps124.xml><?xml version="1.0" encoding="utf-8"?>
<ds:datastoreItem xmlns:ds="http://schemas.openxmlformats.org/officeDocument/2006/customXml" ds:itemID="{124B5AA8-DCCB-4751-BB0E-67AD92D46CD5}">
  <ds:schemaRefs>
    <ds:schemaRef ds:uri="ESRI.ArcGIS.Mapping.OfficeIntegration.PowerPointInfo"/>
  </ds:schemaRefs>
</ds:datastoreItem>
</file>

<file path=customXml/itemProps125.xml><?xml version="1.0" encoding="utf-8"?>
<ds:datastoreItem xmlns:ds="http://schemas.openxmlformats.org/officeDocument/2006/customXml" ds:itemID="{5CE04F12-118A-4DE3-871B-7A918888D242}">
  <ds:schemaRefs>
    <ds:schemaRef ds:uri="ESRI.ArcGIS.Mapping.OfficeIntegration.PowerPointInfo"/>
  </ds:schemaRefs>
</ds:datastoreItem>
</file>

<file path=customXml/itemProps126.xml><?xml version="1.0" encoding="utf-8"?>
<ds:datastoreItem xmlns:ds="http://schemas.openxmlformats.org/officeDocument/2006/customXml" ds:itemID="{70086CEB-EF85-4B33-9FF1-B5F62E6D9998}">
  <ds:schemaRefs>
    <ds:schemaRef ds:uri="ESRI.ArcGIS.Mapping.OfficeIntegration.PowerPointInfo"/>
  </ds:schemaRefs>
</ds:datastoreItem>
</file>

<file path=customXml/itemProps127.xml><?xml version="1.0" encoding="utf-8"?>
<ds:datastoreItem xmlns:ds="http://schemas.openxmlformats.org/officeDocument/2006/customXml" ds:itemID="{861A103D-B620-43AF-94E3-57297E47491D}">
  <ds:schemaRefs>
    <ds:schemaRef ds:uri="ESRI.ArcGIS.Mapping.OfficeIntegration.PowerPointInfo"/>
  </ds:schemaRefs>
</ds:datastoreItem>
</file>

<file path=customXml/itemProps128.xml><?xml version="1.0" encoding="utf-8"?>
<ds:datastoreItem xmlns:ds="http://schemas.openxmlformats.org/officeDocument/2006/customXml" ds:itemID="{24499943-138E-4762-803E-0158A58C1C74}">
  <ds:schemaRefs>
    <ds:schemaRef ds:uri="ESRI.ArcGIS.Mapping.OfficeIntegration.PowerPointInfo"/>
  </ds:schemaRefs>
</ds:datastoreItem>
</file>

<file path=customXml/itemProps129.xml><?xml version="1.0" encoding="utf-8"?>
<ds:datastoreItem xmlns:ds="http://schemas.openxmlformats.org/officeDocument/2006/customXml" ds:itemID="{227BF0C9-A28D-4118-8700-E835347B0E39}">
  <ds:schemaRefs>
    <ds:schemaRef ds:uri="ESRI.ArcGIS.Mapping.OfficeIntegration.PowerPointInfo"/>
  </ds:schemaRefs>
</ds:datastoreItem>
</file>

<file path=customXml/itemProps13.xml><?xml version="1.0" encoding="utf-8"?>
<ds:datastoreItem xmlns:ds="http://schemas.openxmlformats.org/officeDocument/2006/customXml" ds:itemID="{DD48AF16-673F-48AB-B3F0-11B556DBB3D4}">
  <ds:schemaRefs>
    <ds:schemaRef ds:uri="ESRI.ArcGIS.Mapping.OfficeIntegration.PowerPointInfo"/>
  </ds:schemaRefs>
</ds:datastoreItem>
</file>

<file path=customXml/itemProps130.xml><?xml version="1.0" encoding="utf-8"?>
<ds:datastoreItem xmlns:ds="http://schemas.openxmlformats.org/officeDocument/2006/customXml" ds:itemID="{70A010D4-0936-4265-9190-05586B0476D3}">
  <ds:schemaRefs>
    <ds:schemaRef ds:uri="ESRI.ArcGIS.Mapping.OfficeIntegration.PowerPointInfo"/>
  </ds:schemaRefs>
</ds:datastoreItem>
</file>

<file path=customXml/itemProps131.xml><?xml version="1.0" encoding="utf-8"?>
<ds:datastoreItem xmlns:ds="http://schemas.openxmlformats.org/officeDocument/2006/customXml" ds:itemID="{3CA60C83-2719-419B-94B1-3F55D122C716}">
  <ds:schemaRefs>
    <ds:schemaRef ds:uri="ESRI.ArcGIS.Mapping.OfficeIntegration.PowerPointInfo"/>
  </ds:schemaRefs>
</ds:datastoreItem>
</file>

<file path=customXml/itemProps132.xml><?xml version="1.0" encoding="utf-8"?>
<ds:datastoreItem xmlns:ds="http://schemas.openxmlformats.org/officeDocument/2006/customXml" ds:itemID="{3E1257EA-BB2B-43A0-94B6-46F77F2CEA98}">
  <ds:schemaRefs>
    <ds:schemaRef ds:uri="ESRI.ArcGIS.Mapping.OfficeIntegration.PowerPointInfo"/>
  </ds:schemaRefs>
</ds:datastoreItem>
</file>

<file path=customXml/itemProps133.xml><?xml version="1.0" encoding="utf-8"?>
<ds:datastoreItem xmlns:ds="http://schemas.openxmlformats.org/officeDocument/2006/customXml" ds:itemID="{1CF97329-93D7-4EC7-9D87-1A503C01F8B8}">
  <ds:schemaRefs>
    <ds:schemaRef ds:uri="ESRI.ArcGIS.Mapping.OfficeIntegration.PowerPointInfo"/>
  </ds:schemaRefs>
</ds:datastoreItem>
</file>

<file path=customXml/itemProps134.xml><?xml version="1.0" encoding="utf-8"?>
<ds:datastoreItem xmlns:ds="http://schemas.openxmlformats.org/officeDocument/2006/customXml" ds:itemID="{CEDE6D19-B528-44B2-AE00-3DE3C5CF2089}">
  <ds:schemaRefs>
    <ds:schemaRef ds:uri="ESRI.ArcGIS.Mapping.OfficeIntegration.PowerPointInfo"/>
  </ds:schemaRefs>
</ds:datastoreItem>
</file>

<file path=customXml/itemProps135.xml><?xml version="1.0" encoding="utf-8"?>
<ds:datastoreItem xmlns:ds="http://schemas.openxmlformats.org/officeDocument/2006/customXml" ds:itemID="{006C3960-642B-422B-9CCA-6DECB4546790}">
  <ds:schemaRefs>
    <ds:schemaRef ds:uri="ESRI.ArcGIS.Mapping.OfficeIntegration.PowerPointInfo"/>
  </ds:schemaRefs>
</ds:datastoreItem>
</file>

<file path=customXml/itemProps136.xml><?xml version="1.0" encoding="utf-8"?>
<ds:datastoreItem xmlns:ds="http://schemas.openxmlformats.org/officeDocument/2006/customXml" ds:itemID="{68742D00-985F-4E33-ACB6-25E6F3341564}">
  <ds:schemaRefs>
    <ds:schemaRef ds:uri="ESRI.ArcGIS.Mapping.OfficeIntegration.PowerPointInfo"/>
  </ds:schemaRefs>
</ds:datastoreItem>
</file>

<file path=customXml/itemProps137.xml><?xml version="1.0" encoding="utf-8"?>
<ds:datastoreItem xmlns:ds="http://schemas.openxmlformats.org/officeDocument/2006/customXml" ds:itemID="{053AFD25-371E-48A6-B7AE-A908BCEF2770}">
  <ds:schemaRefs>
    <ds:schemaRef ds:uri="ESRI.ArcGIS.Mapping.OfficeIntegration.PowerPointInfo"/>
  </ds:schemaRefs>
</ds:datastoreItem>
</file>

<file path=customXml/itemProps138.xml><?xml version="1.0" encoding="utf-8"?>
<ds:datastoreItem xmlns:ds="http://schemas.openxmlformats.org/officeDocument/2006/customXml" ds:itemID="{C7CFD7FE-6F8E-420C-A131-5DC9039B4E83}">
  <ds:schemaRefs>
    <ds:schemaRef ds:uri="ESRI.ArcGIS.Mapping.OfficeIntegration.PowerPointInfo"/>
  </ds:schemaRefs>
</ds:datastoreItem>
</file>

<file path=customXml/itemProps139.xml><?xml version="1.0" encoding="utf-8"?>
<ds:datastoreItem xmlns:ds="http://schemas.openxmlformats.org/officeDocument/2006/customXml" ds:itemID="{E51E5B86-79ED-4FD6-90BF-1E2FABC5A576}">
  <ds:schemaRefs>
    <ds:schemaRef ds:uri="ESRI.ArcGIS.Mapping.OfficeIntegration.PowerPointInfo"/>
  </ds:schemaRefs>
</ds:datastoreItem>
</file>

<file path=customXml/itemProps14.xml><?xml version="1.0" encoding="utf-8"?>
<ds:datastoreItem xmlns:ds="http://schemas.openxmlformats.org/officeDocument/2006/customXml" ds:itemID="{928ABC15-8F11-4376-9D67-FA836EF19D0C}">
  <ds:schemaRefs>
    <ds:schemaRef ds:uri="ESRI.ArcGIS.Mapping.OfficeIntegration.PowerPointInfo"/>
  </ds:schemaRefs>
</ds:datastoreItem>
</file>

<file path=customXml/itemProps140.xml><?xml version="1.0" encoding="utf-8"?>
<ds:datastoreItem xmlns:ds="http://schemas.openxmlformats.org/officeDocument/2006/customXml" ds:itemID="{DEE5ADAC-1A1D-4860-9F08-A827A9811A3C}">
  <ds:schemaRefs>
    <ds:schemaRef ds:uri="ESRI.ArcGIS.Mapping.OfficeIntegration.PowerPointInfo"/>
  </ds:schemaRefs>
</ds:datastoreItem>
</file>

<file path=customXml/itemProps141.xml><?xml version="1.0" encoding="utf-8"?>
<ds:datastoreItem xmlns:ds="http://schemas.openxmlformats.org/officeDocument/2006/customXml" ds:itemID="{587E10F6-CE12-49C5-919F-0B2E3475B13C}">
  <ds:schemaRefs>
    <ds:schemaRef ds:uri="ESRI.ArcGIS.Mapping.OfficeIntegration.PowerPointInfo"/>
  </ds:schemaRefs>
</ds:datastoreItem>
</file>

<file path=customXml/itemProps142.xml><?xml version="1.0" encoding="utf-8"?>
<ds:datastoreItem xmlns:ds="http://schemas.openxmlformats.org/officeDocument/2006/customXml" ds:itemID="{65CD9D6E-6FBB-4C3E-89B1-13BA7C201EEC}">
  <ds:schemaRefs>
    <ds:schemaRef ds:uri="ESRI.ArcGIS.Mapping.OfficeIntegration.PowerPointInfo"/>
  </ds:schemaRefs>
</ds:datastoreItem>
</file>

<file path=customXml/itemProps143.xml><?xml version="1.0" encoding="utf-8"?>
<ds:datastoreItem xmlns:ds="http://schemas.openxmlformats.org/officeDocument/2006/customXml" ds:itemID="{1D2A9188-5D84-4A44-A47B-4CB786F64EB4}">
  <ds:schemaRefs>
    <ds:schemaRef ds:uri="ESRI.ArcGIS.Mapping.OfficeIntegration.PowerPointInfo"/>
  </ds:schemaRefs>
</ds:datastoreItem>
</file>

<file path=customXml/itemProps144.xml><?xml version="1.0" encoding="utf-8"?>
<ds:datastoreItem xmlns:ds="http://schemas.openxmlformats.org/officeDocument/2006/customXml" ds:itemID="{BB83E8F2-4F39-401B-A0F8-3CB42D29CED5}">
  <ds:schemaRefs>
    <ds:schemaRef ds:uri="http://schemas.microsoft.com/sharepoint/events"/>
  </ds:schemaRefs>
</ds:datastoreItem>
</file>

<file path=customXml/itemProps145.xml><?xml version="1.0" encoding="utf-8"?>
<ds:datastoreItem xmlns:ds="http://schemas.openxmlformats.org/officeDocument/2006/customXml" ds:itemID="{106B19CC-AA8F-4173-B5AD-71573554DC12}">
  <ds:schemaRefs>
    <ds:schemaRef ds:uri="ESRI.ArcGIS.Mapping.OfficeIntegration.PowerPointInfo"/>
  </ds:schemaRefs>
</ds:datastoreItem>
</file>

<file path=customXml/itemProps146.xml><?xml version="1.0" encoding="utf-8"?>
<ds:datastoreItem xmlns:ds="http://schemas.openxmlformats.org/officeDocument/2006/customXml" ds:itemID="{09649775-53F0-4CAB-B452-3C8658D5C4D1}">
  <ds:schemaRefs>
    <ds:schemaRef ds:uri="ESRI.ArcGIS.Mapping.OfficeIntegration.PowerPointInfo"/>
  </ds:schemaRefs>
</ds:datastoreItem>
</file>

<file path=customXml/itemProps147.xml><?xml version="1.0" encoding="utf-8"?>
<ds:datastoreItem xmlns:ds="http://schemas.openxmlformats.org/officeDocument/2006/customXml" ds:itemID="{AF1A824F-5250-450E-9DB7-40F661BF8012}">
  <ds:schemaRefs>
    <ds:schemaRef ds:uri="ESRI.ArcGIS.Mapping.OfficeIntegration.PowerPointInfo"/>
  </ds:schemaRefs>
</ds:datastoreItem>
</file>

<file path=customXml/itemProps148.xml><?xml version="1.0" encoding="utf-8"?>
<ds:datastoreItem xmlns:ds="http://schemas.openxmlformats.org/officeDocument/2006/customXml" ds:itemID="{0CC5F24C-1013-4D7B-AC6D-17F8D25ECBBD}">
  <ds:schemaRefs>
    <ds:schemaRef ds:uri="ESRI.ArcGIS.Mapping.OfficeIntegration.PowerPointInfo"/>
  </ds:schemaRefs>
</ds:datastoreItem>
</file>

<file path=customXml/itemProps149.xml><?xml version="1.0" encoding="utf-8"?>
<ds:datastoreItem xmlns:ds="http://schemas.openxmlformats.org/officeDocument/2006/customXml" ds:itemID="{2433BC17-BBB3-411A-B9B4-F56E625242EB}">
  <ds:schemaRefs>
    <ds:schemaRef ds:uri="ESRI.ArcGIS.Mapping.OfficeIntegration.PowerPointInfo"/>
  </ds:schemaRefs>
</ds:datastoreItem>
</file>

<file path=customXml/itemProps15.xml><?xml version="1.0" encoding="utf-8"?>
<ds:datastoreItem xmlns:ds="http://schemas.openxmlformats.org/officeDocument/2006/customXml" ds:itemID="{C67016E6-4AC6-4377-8B6E-5B8A66055BEB}">
  <ds:schemaRefs>
    <ds:schemaRef ds:uri="ESRI.ArcGIS.Mapping.OfficeIntegration.PowerPointInfo"/>
  </ds:schemaRefs>
</ds:datastoreItem>
</file>

<file path=customXml/itemProps150.xml><?xml version="1.0" encoding="utf-8"?>
<ds:datastoreItem xmlns:ds="http://schemas.openxmlformats.org/officeDocument/2006/customXml" ds:itemID="{87481229-8910-43AA-9A3B-CD7A5608F0B4}">
  <ds:schemaRefs>
    <ds:schemaRef ds:uri="http://schemas.microsoft.com/sharepoint/v3/contenttype/forms"/>
  </ds:schemaRefs>
</ds:datastoreItem>
</file>

<file path=customXml/itemProps151.xml><?xml version="1.0" encoding="utf-8"?>
<ds:datastoreItem xmlns:ds="http://schemas.openxmlformats.org/officeDocument/2006/customXml" ds:itemID="{BF3E8417-1582-4A24-91FD-12DFE002931A}">
  <ds:schemaRefs>
    <ds:schemaRef ds:uri="ESRI.ArcGIS.Mapping.OfficeIntegration.PowerPointInfo"/>
  </ds:schemaRefs>
</ds:datastoreItem>
</file>

<file path=customXml/itemProps152.xml><?xml version="1.0" encoding="utf-8"?>
<ds:datastoreItem xmlns:ds="http://schemas.openxmlformats.org/officeDocument/2006/customXml" ds:itemID="{09108680-8D08-45EB-B22B-A8E3E7B2F757}">
  <ds:schemaRefs>
    <ds:schemaRef ds:uri="ESRI.ArcGIS.Mapping.OfficeIntegration.PowerPointInfo"/>
  </ds:schemaRefs>
</ds:datastoreItem>
</file>

<file path=customXml/itemProps153.xml><?xml version="1.0" encoding="utf-8"?>
<ds:datastoreItem xmlns:ds="http://schemas.openxmlformats.org/officeDocument/2006/customXml" ds:itemID="{F073BC3F-BF9E-4F30-AFEE-D66672EE246D}">
  <ds:schemaRefs>
    <ds:schemaRef ds:uri="ESRI.ArcGIS.Mapping.OfficeIntegration.PowerPointInfo"/>
  </ds:schemaRefs>
</ds:datastoreItem>
</file>

<file path=customXml/itemProps16.xml><?xml version="1.0" encoding="utf-8"?>
<ds:datastoreItem xmlns:ds="http://schemas.openxmlformats.org/officeDocument/2006/customXml" ds:itemID="{AA36DA89-EE7D-4E5E-A507-59C6D4608D48}">
  <ds:schemaRefs>
    <ds:schemaRef ds:uri="ESRI.ArcGIS.Mapping.OfficeIntegration.PowerPointInfo"/>
  </ds:schemaRefs>
</ds:datastoreItem>
</file>

<file path=customXml/itemProps17.xml><?xml version="1.0" encoding="utf-8"?>
<ds:datastoreItem xmlns:ds="http://schemas.openxmlformats.org/officeDocument/2006/customXml" ds:itemID="{B22F13EA-63BE-459C-A7EB-5F6F4EB8DCD5}">
  <ds:schemaRefs>
    <ds:schemaRef ds:uri="ESRI.ArcGIS.Mapping.OfficeIntegration.PowerPointInfo"/>
  </ds:schemaRefs>
</ds:datastoreItem>
</file>

<file path=customXml/itemProps18.xml><?xml version="1.0" encoding="utf-8"?>
<ds:datastoreItem xmlns:ds="http://schemas.openxmlformats.org/officeDocument/2006/customXml" ds:itemID="{FC331677-07A0-4173-89CC-1C9D4C0D33B2}">
  <ds:schemaRefs>
    <ds:schemaRef ds:uri="ESRI.ArcGIS.Mapping.OfficeIntegration.PowerPointInfo"/>
  </ds:schemaRefs>
</ds:datastoreItem>
</file>

<file path=customXml/itemProps19.xml><?xml version="1.0" encoding="utf-8"?>
<ds:datastoreItem xmlns:ds="http://schemas.openxmlformats.org/officeDocument/2006/customXml" ds:itemID="{6858DC1B-0DA5-4173-9E8D-6404805B7571}">
  <ds:schemaRefs>
    <ds:schemaRef ds:uri="ESRI.ArcGIS.Mapping.OfficeIntegration.PowerPointInfo"/>
  </ds:schemaRefs>
</ds:datastoreItem>
</file>

<file path=customXml/itemProps2.xml><?xml version="1.0" encoding="utf-8"?>
<ds:datastoreItem xmlns:ds="http://schemas.openxmlformats.org/officeDocument/2006/customXml" ds:itemID="{E3AE6DC8-01AB-4C60-AD7B-88065065F6E9}">
  <ds:schemaRefs>
    <ds:schemaRef ds:uri="ESRI.ArcGIS.Mapping.OfficeIntegration.PowerPointInfo"/>
  </ds:schemaRefs>
</ds:datastoreItem>
</file>

<file path=customXml/itemProps20.xml><?xml version="1.0" encoding="utf-8"?>
<ds:datastoreItem xmlns:ds="http://schemas.openxmlformats.org/officeDocument/2006/customXml" ds:itemID="{094DF20D-E626-4F2E-A5BA-05DEACF98017}">
  <ds:schemaRefs>
    <ds:schemaRef ds:uri="ESRI.ArcGIS.Mapping.OfficeIntegration.PowerPointInfo"/>
  </ds:schemaRefs>
</ds:datastoreItem>
</file>

<file path=customXml/itemProps21.xml><?xml version="1.0" encoding="utf-8"?>
<ds:datastoreItem xmlns:ds="http://schemas.openxmlformats.org/officeDocument/2006/customXml" ds:itemID="{C8891D17-C7A2-4D5B-8633-88E97EC22C28}">
  <ds:schemaRefs>
    <ds:schemaRef ds:uri="ESRI.ArcGIS.Mapping.OfficeIntegration.PowerPointInfo"/>
  </ds:schemaRefs>
</ds:datastoreItem>
</file>

<file path=customXml/itemProps22.xml><?xml version="1.0" encoding="utf-8"?>
<ds:datastoreItem xmlns:ds="http://schemas.openxmlformats.org/officeDocument/2006/customXml" ds:itemID="{EC78F620-826D-46C6-8F5B-0B69379A1FB1}">
  <ds:schemaRefs>
    <ds:schemaRef ds:uri="ESRI.ArcGIS.Mapping.OfficeIntegration.PowerPointInfo"/>
  </ds:schemaRefs>
</ds:datastoreItem>
</file>

<file path=customXml/itemProps23.xml><?xml version="1.0" encoding="utf-8"?>
<ds:datastoreItem xmlns:ds="http://schemas.openxmlformats.org/officeDocument/2006/customXml" ds:itemID="{F3D5B9C5-4ABA-485E-8847-BAAF787AB5DA}">
  <ds:schemaRefs>
    <ds:schemaRef ds:uri="ESRI.ArcGIS.Mapping.OfficeIntegration.PowerPointInfo"/>
  </ds:schemaRefs>
</ds:datastoreItem>
</file>

<file path=customXml/itemProps24.xml><?xml version="1.0" encoding="utf-8"?>
<ds:datastoreItem xmlns:ds="http://schemas.openxmlformats.org/officeDocument/2006/customXml" ds:itemID="{32BF6016-0842-4115-8BA2-37ADF531C9F7}">
  <ds:schemaRefs>
    <ds:schemaRef ds:uri="ESRI.ArcGIS.Mapping.OfficeIntegration.PowerPointInfo"/>
  </ds:schemaRefs>
</ds:datastoreItem>
</file>

<file path=customXml/itemProps25.xml><?xml version="1.0" encoding="utf-8"?>
<ds:datastoreItem xmlns:ds="http://schemas.openxmlformats.org/officeDocument/2006/customXml" ds:itemID="{9921716F-ACFB-44F6-9C0E-40074D53D529}">
  <ds:schemaRefs>
    <ds:schemaRef ds:uri="ESRI.ArcGIS.Mapping.OfficeIntegration.PowerPointInfo"/>
  </ds:schemaRefs>
</ds:datastoreItem>
</file>

<file path=customXml/itemProps26.xml><?xml version="1.0" encoding="utf-8"?>
<ds:datastoreItem xmlns:ds="http://schemas.openxmlformats.org/officeDocument/2006/customXml" ds:itemID="{43580139-E791-44A5-BB87-2CE8A716D2B2}">
  <ds:schemaRefs>
    <ds:schemaRef ds:uri="ESRI.ArcGIS.Mapping.OfficeIntegration.PowerPointInfo"/>
  </ds:schemaRefs>
</ds:datastoreItem>
</file>

<file path=customXml/itemProps27.xml><?xml version="1.0" encoding="utf-8"?>
<ds:datastoreItem xmlns:ds="http://schemas.openxmlformats.org/officeDocument/2006/customXml" ds:itemID="{A7C20457-0BEC-436E-A563-88DCF6F128F8}">
  <ds:schemaRefs>
    <ds:schemaRef ds:uri="ESRI.ArcGIS.Mapping.OfficeIntegration.PowerPointInfo"/>
  </ds:schemaRefs>
</ds:datastoreItem>
</file>

<file path=customXml/itemProps28.xml><?xml version="1.0" encoding="utf-8"?>
<ds:datastoreItem xmlns:ds="http://schemas.openxmlformats.org/officeDocument/2006/customXml" ds:itemID="{C3774FA2-D040-409D-B283-994C4E65C71F}">
  <ds:schemaRefs>
    <ds:schemaRef ds:uri="ESRI.ArcGIS.Mapping.OfficeIntegration.PowerPointInfo"/>
  </ds:schemaRefs>
</ds:datastoreItem>
</file>

<file path=customXml/itemProps29.xml><?xml version="1.0" encoding="utf-8"?>
<ds:datastoreItem xmlns:ds="http://schemas.openxmlformats.org/officeDocument/2006/customXml" ds:itemID="{9C4F45DC-863A-4150-9E97-87F16A9040DD}">
  <ds:schemaRefs>
    <ds:schemaRef ds:uri="ESRI.ArcGIS.Mapping.OfficeIntegration.PowerPointInfo"/>
  </ds:schemaRefs>
</ds:datastoreItem>
</file>

<file path=customXml/itemProps3.xml><?xml version="1.0" encoding="utf-8"?>
<ds:datastoreItem xmlns:ds="http://schemas.openxmlformats.org/officeDocument/2006/customXml" ds:itemID="{4F098146-21B0-475B-A25A-9D3AC603B665}">
  <ds:schemaRefs>
    <ds:schemaRef ds:uri="ESRI.ArcGIS.Mapping.OfficeIntegration.PowerPointInfo"/>
  </ds:schemaRefs>
</ds:datastoreItem>
</file>

<file path=customXml/itemProps30.xml><?xml version="1.0" encoding="utf-8"?>
<ds:datastoreItem xmlns:ds="http://schemas.openxmlformats.org/officeDocument/2006/customXml" ds:itemID="{7C4D4485-5EA0-4A3B-B7C1-FE16ADFDB01E}">
  <ds:schemaRefs>
    <ds:schemaRef ds:uri="ESRI.ArcGIS.Mapping.OfficeIntegration.PowerPointInfo"/>
  </ds:schemaRefs>
</ds:datastoreItem>
</file>

<file path=customXml/itemProps31.xml><?xml version="1.0" encoding="utf-8"?>
<ds:datastoreItem xmlns:ds="http://schemas.openxmlformats.org/officeDocument/2006/customXml" ds:itemID="{E6FE32A7-D49B-4CDB-8BAF-A28EA9A79AA8}">
  <ds:schemaRefs>
    <ds:schemaRef ds:uri="ESRI.ArcGIS.Mapping.OfficeIntegration.PowerPointInfo"/>
  </ds:schemaRefs>
</ds:datastoreItem>
</file>

<file path=customXml/itemProps32.xml><?xml version="1.0" encoding="utf-8"?>
<ds:datastoreItem xmlns:ds="http://schemas.openxmlformats.org/officeDocument/2006/customXml" ds:itemID="{9994F021-446E-41B3-AF65-EECBD70B3BC3}">
  <ds:schemaRefs>
    <ds:schemaRef ds:uri="ESRI.ArcGIS.Mapping.OfficeIntegration.PowerPointInfo"/>
  </ds:schemaRefs>
</ds:datastoreItem>
</file>

<file path=customXml/itemProps33.xml><?xml version="1.0" encoding="utf-8"?>
<ds:datastoreItem xmlns:ds="http://schemas.openxmlformats.org/officeDocument/2006/customXml" ds:itemID="{7059F4D1-0E4B-4231-8EDE-DA0B1319A62B}">
  <ds:schemaRefs>
    <ds:schemaRef ds:uri="ESRI.ArcGIS.Mapping.OfficeIntegration.PowerPointInfo"/>
  </ds:schemaRefs>
</ds:datastoreItem>
</file>

<file path=customXml/itemProps34.xml><?xml version="1.0" encoding="utf-8"?>
<ds:datastoreItem xmlns:ds="http://schemas.openxmlformats.org/officeDocument/2006/customXml" ds:itemID="{859ACAA8-AD1B-4F7C-88A0-10E26077C6CE}">
  <ds:schemaRefs>
    <ds:schemaRef ds:uri="ESRI.ArcGIS.Mapping.OfficeIntegration.PowerPointInfo"/>
  </ds:schemaRefs>
</ds:datastoreItem>
</file>

<file path=customXml/itemProps35.xml><?xml version="1.0" encoding="utf-8"?>
<ds:datastoreItem xmlns:ds="http://schemas.openxmlformats.org/officeDocument/2006/customXml" ds:itemID="{5E9E3413-4566-4E11-926F-9E190BCBDB16}">
  <ds:schemaRefs>
    <ds:schemaRef ds:uri="ESRI.ArcGIS.Mapping.OfficeIntegration.PowerPointInfo"/>
  </ds:schemaRefs>
</ds:datastoreItem>
</file>

<file path=customXml/itemProps36.xml><?xml version="1.0" encoding="utf-8"?>
<ds:datastoreItem xmlns:ds="http://schemas.openxmlformats.org/officeDocument/2006/customXml" ds:itemID="{68EEC0BD-25F0-4895-B700-5011BFCBE56B}">
  <ds:schemaRefs>
    <ds:schemaRef ds:uri="ESRI.ArcGIS.Mapping.OfficeIntegration.PowerPointInfo"/>
  </ds:schemaRefs>
</ds:datastoreItem>
</file>

<file path=customXml/itemProps37.xml><?xml version="1.0" encoding="utf-8"?>
<ds:datastoreItem xmlns:ds="http://schemas.openxmlformats.org/officeDocument/2006/customXml" ds:itemID="{762AC85C-490C-4E82-AE81-B1527CDE2AB4}">
  <ds:schemaRefs>
    <ds:schemaRef ds:uri="ESRI.ArcGIS.Mapping.OfficeIntegration.PowerPointInfo"/>
  </ds:schemaRefs>
</ds:datastoreItem>
</file>

<file path=customXml/itemProps38.xml><?xml version="1.0" encoding="utf-8"?>
<ds:datastoreItem xmlns:ds="http://schemas.openxmlformats.org/officeDocument/2006/customXml" ds:itemID="{081E0191-0B1E-4F9E-AAC0-89578BDC8A86}">
  <ds:schemaRefs>
    <ds:schemaRef ds:uri="ESRI.ArcGIS.Mapping.OfficeIntegration.PowerPointInfo"/>
  </ds:schemaRefs>
</ds:datastoreItem>
</file>

<file path=customXml/itemProps39.xml><?xml version="1.0" encoding="utf-8"?>
<ds:datastoreItem xmlns:ds="http://schemas.openxmlformats.org/officeDocument/2006/customXml" ds:itemID="{857E12C7-C493-459F-990E-9179D2CC2B30}">
  <ds:schemaRefs>
    <ds:schemaRef ds:uri="ESRI.ArcGIS.Mapping.OfficeIntegration.PowerPointInfo"/>
  </ds:schemaRefs>
</ds:datastoreItem>
</file>

<file path=customXml/itemProps4.xml><?xml version="1.0" encoding="utf-8"?>
<ds:datastoreItem xmlns:ds="http://schemas.openxmlformats.org/officeDocument/2006/customXml" ds:itemID="{4C109A53-9F12-4AC5-A8EA-8235241CBABC}">
  <ds:schemaRefs>
    <ds:schemaRef ds:uri="ESRI.ArcGIS.Mapping.OfficeIntegration.PowerPointInfo"/>
  </ds:schemaRefs>
</ds:datastoreItem>
</file>

<file path=customXml/itemProps40.xml><?xml version="1.0" encoding="utf-8"?>
<ds:datastoreItem xmlns:ds="http://schemas.openxmlformats.org/officeDocument/2006/customXml" ds:itemID="{3D8F0A06-AEB1-4659-9E94-9AD0D71C7EAB}">
  <ds:schemaRefs>
    <ds:schemaRef ds:uri="ESRI.ArcGIS.Mapping.OfficeIntegration.PowerPointInfo"/>
  </ds:schemaRefs>
</ds:datastoreItem>
</file>

<file path=customXml/itemProps41.xml><?xml version="1.0" encoding="utf-8"?>
<ds:datastoreItem xmlns:ds="http://schemas.openxmlformats.org/officeDocument/2006/customXml" ds:itemID="{B4707907-7AA6-4391-AAAA-F1F58D824E83}">
  <ds:schemaRefs>
    <ds:schemaRef ds:uri="ESRI.ArcGIS.Mapping.OfficeIntegration.PowerPointInfo"/>
  </ds:schemaRefs>
</ds:datastoreItem>
</file>

<file path=customXml/itemProps42.xml><?xml version="1.0" encoding="utf-8"?>
<ds:datastoreItem xmlns:ds="http://schemas.openxmlformats.org/officeDocument/2006/customXml" ds:itemID="{26483370-A2F0-4847-8165-069E451EA8AC}">
  <ds:schemaRefs>
    <ds:schemaRef ds:uri="ESRI.ArcGIS.Mapping.OfficeIntegration.PowerPointInfo"/>
  </ds:schemaRefs>
</ds:datastoreItem>
</file>

<file path=customXml/itemProps43.xml><?xml version="1.0" encoding="utf-8"?>
<ds:datastoreItem xmlns:ds="http://schemas.openxmlformats.org/officeDocument/2006/customXml" ds:itemID="{FD1DEA52-4891-4894-9470-5539747A80BE}">
  <ds:schemaRefs>
    <ds:schemaRef ds:uri="ESRI.ArcGIS.Mapping.OfficeIntegration.PowerPointInfo"/>
  </ds:schemaRefs>
</ds:datastoreItem>
</file>

<file path=customXml/itemProps44.xml><?xml version="1.0" encoding="utf-8"?>
<ds:datastoreItem xmlns:ds="http://schemas.openxmlformats.org/officeDocument/2006/customXml" ds:itemID="{0723C4A0-6A22-44F9-A945-E936A707184F}">
  <ds:schemaRefs>
    <ds:schemaRef ds:uri="ESRI.ArcGIS.Mapping.OfficeIntegration.PowerPointInfo"/>
  </ds:schemaRefs>
</ds:datastoreItem>
</file>

<file path=customXml/itemProps45.xml><?xml version="1.0" encoding="utf-8"?>
<ds:datastoreItem xmlns:ds="http://schemas.openxmlformats.org/officeDocument/2006/customXml" ds:itemID="{A06832D1-E3F0-4E3D-9AC4-2114DCE085B7}">
  <ds:schemaRefs>
    <ds:schemaRef ds:uri="ESRI.ArcGIS.Mapping.OfficeIntegration.PowerPointInfo"/>
  </ds:schemaRefs>
</ds:datastoreItem>
</file>

<file path=customXml/itemProps46.xml><?xml version="1.0" encoding="utf-8"?>
<ds:datastoreItem xmlns:ds="http://schemas.openxmlformats.org/officeDocument/2006/customXml" ds:itemID="{2A810048-C158-4FDF-B7D8-93863315471B}">
  <ds:schemaRefs>
    <ds:schemaRef ds:uri="ESRI.ArcGIS.Mapping.OfficeIntegration.PowerPointInfo"/>
  </ds:schemaRefs>
</ds:datastoreItem>
</file>

<file path=customXml/itemProps47.xml><?xml version="1.0" encoding="utf-8"?>
<ds:datastoreItem xmlns:ds="http://schemas.openxmlformats.org/officeDocument/2006/customXml" ds:itemID="{4CDCDA77-A156-410D-B4E1-3FAE9012DC22}">
  <ds:schemaRefs>
    <ds:schemaRef ds:uri="ESRI.ArcGIS.Mapping.OfficeIntegration.PowerPointInfo"/>
  </ds:schemaRefs>
</ds:datastoreItem>
</file>

<file path=customXml/itemProps48.xml><?xml version="1.0" encoding="utf-8"?>
<ds:datastoreItem xmlns:ds="http://schemas.openxmlformats.org/officeDocument/2006/customXml" ds:itemID="{A0CCA508-A684-470C-B963-60AADAB7E541}">
  <ds:schemaRefs>
    <ds:schemaRef ds:uri="ESRI.ArcGIS.Mapping.OfficeIntegration.PowerPointInfo"/>
  </ds:schemaRefs>
</ds:datastoreItem>
</file>

<file path=customXml/itemProps49.xml><?xml version="1.0" encoding="utf-8"?>
<ds:datastoreItem xmlns:ds="http://schemas.openxmlformats.org/officeDocument/2006/customXml" ds:itemID="{6C8AEBBB-ECE0-44CA-9701-1F8A2E20E4C2}">
  <ds:schemaRefs>
    <ds:schemaRef ds:uri="ESRI.ArcGIS.Mapping.OfficeIntegration.PowerPointInfo"/>
  </ds:schemaRefs>
</ds:datastoreItem>
</file>

<file path=customXml/itemProps5.xml><?xml version="1.0" encoding="utf-8"?>
<ds:datastoreItem xmlns:ds="http://schemas.openxmlformats.org/officeDocument/2006/customXml" ds:itemID="{BA495FE2-ED3F-4C50-9C7B-2624B49638E3}">
  <ds:schemaRefs>
    <ds:schemaRef ds:uri="ESRI.ArcGIS.Mapping.OfficeIntegration.PowerPointInfo"/>
  </ds:schemaRefs>
</ds:datastoreItem>
</file>

<file path=customXml/itemProps50.xml><?xml version="1.0" encoding="utf-8"?>
<ds:datastoreItem xmlns:ds="http://schemas.openxmlformats.org/officeDocument/2006/customXml" ds:itemID="{F860E60E-6BB4-43E9-83E2-8BB837F38A5A}">
  <ds:schemaRefs>
    <ds:schemaRef ds:uri="ESRI.ArcGIS.Mapping.OfficeIntegration.PowerPointInfo"/>
  </ds:schemaRefs>
</ds:datastoreItem>
</file>

<file path=customXml/itemProps51.xml><?xml version="1.0" encoding="utf-8"?>
<ds:datastoreItem xmlns:ds="http://schemas.openxmlformats.org/officeDocument/2006/customXml" ds:itemID="{3012610F-1129-4052-B517-9EC6AEB7D62E}">
  <ds:schemaRefs>
    <ds:schemaRef ds:uri="ESRI.ArcGIS.Mapping.OfficeIntegration.PowerPointInfo"/>
  </ds:schemaRefs>
</ds:datastoreItem>
</file>

<file path=customXml/itemProps52.xml><?xml version="1.0" encoding="utf-8"?>
<ds:datastoreItem xmlns:ds="http://schemas.openxmlformats.org/officeDocument/2006/customXml" ds:itemID="{2880CB24-01BE-4C69-A808-77F7778BD2A0}">
  <ds:schemaRefs>
    <ds:schemaRef ds:uri="ESRI.ArcGIS.Mapping.OfficeIntegration.PowerPointInfo"/>
  </ds:schemaRefs>
</ds:datastoreItem>
</file>

<file path=customXml/itemProps53.xml><?xml version="1.0" encoding="utf-8"?>
<ds:datastoreItem xmlns:ds="http://schemas.openxmlformats.org/officeDocument/2006/customXml" ds:itemID="{339D07A7-FF66-4285-B22C-C163C5D81414}">
  <ds:schemaRefs>
    <ds:schemaRef ds:uri="ESRI.ArcGIS.Mapping.OfficeIntegration.PowerPointInfo"/>
  </ds:schemaRefs>
</ds:datastoreItem>
</file>

<file path=customXml/itemProps54.xml><?xml version="1.0" encoding="utf-8"?>
<ds:datastoreItem xmlns:ds="http://schemas.openxmlformats.org/officeDocument/2006/customXml" ds:itemID="{EF731867-5002-40FD-BE5E-B72BECB8422B}">
  <ds:schemaRefs>
    <ds:schemaRef ds:uri="ESRI.ArcGIS.Mapping.OfficeIntegration.PowerPointInfo"/>
  </ds:schemaRefs>
</ds:datastoreItem>
</file>

<file path=customXml/itemProps55.xml><?xml version="1.0" encoding="utf-8"?>
<ds:datastoreItem xmlns:ds="http://schemas.openxmlformats.org/officeDocument/2006/customXml" ds:itemID="{076EC910-AD41-4A34-860C-A9DF6837772F}">
  <ds:schemaRefs>
    <ds:schemaRef ds:uri="ESRI.ArcGIS.Mapping.OfficeIntegration.PowerPointInfo"/>
  </ds:schemaRefs>
</ds:datastoreItem>
</file>

<file path=customXml/itemProps56.xml><?xml version="1.0" encoding="utf-8"?>
<ds:datastoreItem xmlns:ds="http://schemas.openxmlformats.org/officeDocument/2006/customXml" ds:itemID="{F48CA75C-776E-481F-A71A-B03AD19CD704}">
  <ds:schemaRefs>
    <ds:schemaRef ds:uri="ESRI.ArcGIS.Mapping.OfficeIntegration.PowerPointInfo"/>
  </ds:schemaRefs>
</ds:datastoreItem>
</file>

<file path=customXml/itemProps57.xml><?xml version="1.0" encoding="utf-8"?>
<ds:datastoreItem xmlns:ds="http://schemas.openxmlformats.org/officeDocument/2006/customXml" ds:itemID="{E50BF3B5-E97B-4248-B680-DB133EBDCB09}">
  <ds:schemaRefs>
    <ds:schemaRef ds:uri="ESRI.ArcGIS.Mapping.OfficeIntegration.PowerPointInfo"/>
  </ds:schemaRefs>
</ds:datastoreItem>
</file>

<file path=customXml/itemProps58.xml><?xml version="1.0" encoding="utf-8"?>
<ds:datastoreItem xmlns:ds="http://schemas.openxmlformats.org/officeDocument/2006/customXml" ds:itemID="{F848B486-3997-4E94-9D0A-B41E32856A11}">
  <ds:schemaRefs>
    <ds:schemaRef ds:uri="ESRI.ArcGIS.Mapping.OfficeIntegration.PowerPointInfo"/>
  </ds:schemaRefs>
</ds:datastoreItem>
</file>

<file path=customXml/itemProps59.xml><?xml version="1.0" encoding="utf-8"?>
<ds:datastoreItem xmlns:ds="http://schemas.openxmlformats.org/officeDocument/2006/customXml" ds:itemID="{685970A9-1C0C-451B-A5C0-309D64A7C247}">
  <ds:schemaRefs>
    <ds:schemaRef ds:uri="ESRI.ArcGIS.Mapping.OfficeIntegration.PowerPointInfo"/>
  </ds:schemaRefs>
</ds:datastoreItem>
</file>

<file path=customXml/itemProps6.xml><?xml version="1.0" encoding="utf-8"?>
<ds:datastoreItem xmlns:ds="http://schemas.openxmlformats.org/officeDocument/2006/customXml" ds:itemID="{F3F52561-C0B4-42C5-B8D8-CBE9C6878AB0}">
  <ds:schemaRefs>
    <ds:schemaRef ds:uri="ESRI.ArcGIS.Mapping.OfficeIntegration.PowerPointInfo"/>
  </ds:schemaRefs>
</ds:datastoreItem>
</file>

<file path=customXml/itemProps60.xml><?xml version="1.0" encoding="utf-8"?>
<ds:datastoreItem xmlns:ds="http://schemas.openxmlformats.org/officeDocument/2006/customXml" ds:itemID="{590520AA-BADB-4A27-A2BB-BEB709813331}">
  <ds:schemaRefs>
    <ds:schemaRef ds:uri="ESRI.ArcGIS.Mapping.OfficeIntegration.PowerPointInfo"/>
  </ds:schemaRefs>
</ds:datastoreItem>
</file>

<file path=customXml/itemProps61.xml><?xml version="1.0" encoding="utf-8"?>
<ds:datastoreItem xmlns:ds="http://schemas.openxmlformats.org/officeDocument/2006/customXml" ds:itemID="{1A0128B6-BFCA-48B0-ACA1-973AFD2DCA10}">
  <ds:schemaRefs>
    <ds:schemaRef ds:uri="ESRI.ArcGIS.Mapping.OfficeIntegration.PowerPointInfo"/>
  </ds:schemaRefs>
</ds:datastoreItem>
</file>

<file path=customXml/itemProps62.xml><?xml version="1.0" encoding="utf-8"?>
<ds:datastoreItem xmlns:ds="http://schemas.openxmlformats.org/officeDocument/2006/customXml" ds:itemID="{7A8D8361-AD5E-4ED4-AD51-D09AE84FE791}">
  <ds:schemaRefs>
    <ds:schemaRef ds:uri="ESRI.ArcGIS.Mapping.OfficeIntegration.PowerPointInfo"/>
  </ds:schemaRefs>
</ds:datastoreItem>
</file>

<file path=customXml/itemProps63.xml><?xml version="1.0" encoding="utf-8"?>
<ds:datastoreItem xmlns:ds="http://schemas.openxmlformats.org/officeDocument/2006/customXml" ds:itemID="{DB38864E-5190-4EBF-A8FF-CB35A26AAE3E}">
  <ds:schemaRefs>
    <ds:schemaRef ds:uri="ESRI.ArcGIS.Mapping.OfficeIntegration.PowerPointInfo"/>
  </ds:schemaRefs>
</ds:datastoreItem>
</file>

<file path=customXml/itemProps64.xml><?xml version="1.0" encoding="utf-8"?>
<ds:datastoreItem xmlns:ds="http://schemas.openxmlformats.org/officeDocument/2006/customXml" ds:itemID="{F6273ACA-CD6F-4F23-9A49-8350B7616229}">
  <ds:schemaRefs>
    <ds:schemaRef ds:uri="ESRI.ArcGIS.Mapping.OfficeIntegration.PowerPointInfo"/>
  </ds:schemaRefs>
</ds:datastoreItem>
</file>

<file path=customXml/itemProps65.xml><?xml version="1.0" encoding="utf-8"?>
<ds:datastoreItem xmlns:ds="http://schemas.openxmlformats.org/officeDocument/2006/customXml" ds:itemID="{9EAF175F-93C9-415F-95A0-08ADD596F961}">
  <ds:schemaRefs>
    <ds:schemaRef ds:uri="ESRI.ArcGIS.Mapping.OfficeIntegration.PowerPointInfo"/>
  </ds:schemaRefs>
</ds:datastoreItem>
</file>

<file path=customXml/itemProps66.xml><?xml version="1.0" encoding="utf-8"?>
<ds:datastoreItem xmlns:ds="http://schemas.openxmlformats.org/officeDocument/2006/customXml" ds:itemID="{C514D861-FEA5-4CE6-99A8-04D35B6C81B8}">
  <ds:schemaRefs>
    <ds:schemaRef ds:uri="ESRI.ArcGIS.Mapping.OfficeIntegration.PowerPointInfo"/>
  </ds:schemaRefs>
</ds:datastoreItem>
</file>

<file path=customXml/itemProps67.xml><?xml version="1.0" encoding="utf-8"?>
<ds:datastoreItem xmlns:ds="http://schemas.openxmlformats.org/officeDocument/2006/customXml" ds:itemID="{E6BE5673-5F21-4497-AC89-A01F2AC581C7}">
  <ds:schemaRefs>
    <ds:schemaRef ds:uri="ESRI.ArcGIS.Mapping.OfficeIntegration.PowerPointInfo"/>
  </ds:schemaRefs>
</ds:datastoreItem>
</file>

<file path=customXml/itemProps68.xml><?xml version="1.0" encoding="utf-8"?>
<ds:datastoreItem xmlns:ds="http://schemas.openxmlformats.org/officeDocument/2006/customXml" ds:itemID="{77CF9485-0DB2-462A-B03E-176A546F96DD}">
  <ds:schemaRefs>
    <ds:schemaRef ds:uri="ESRI.ArcGIS.Mapping.OfficeIntegration.PowerPointInfo"/>
  </ds:schemaRefs>
</ds:datastoreItem>
</file>

<file path=customXml/itemProps69.xml><?xml version="1.0" encoding="utf-8"?>
<ds:datastoreItem xmlns:ds="http://schemas.openxmlformats.org/officeDocument/2006/customXml" ds:itemID="{0F391675-2BB0-43C1-9D14-976079609FFB}">
  <ds:schemaRefs>
    <ds:schemaRef ds:uri="ESRI.ArcGIS.Mapping.OfficeIntegration.PowerPointInfo"/>
  </ds:schemaRefs>
</ds:datastoreItem>
</file>

<file path=customXml/itemProps7.xml><?xml version="1.0" encoding="utf-8"?>
<ds:datastoreItem xmlns:ds="http://schemas.openxmlformats.org/officeDocument/2006/customXml" ds:itemID="{F734AF65-5AF4-4890-A30D-755F6085614C}">
  <ds:schemaRefs>
    <ds:schemaRef ds:uri="ESRI.ArcGIS.Mapping.OfficeIntegration.PowerPointInfo"/>
  </ds:schemaRefs>
</ds:datastoreItem>
</file>

<file path=customXml/itemProps70.xml><?xml version="1.0" encoding="utf-8"?>
<ds:datastoreItem xmlns:ds="http://schemas.openxmlformats.org/officeDocument/2006/customXml" ds:itemID="{B167C0E9-943A-4605-94B8-1312E906F0A2}">
  <ds:schemaRefs>
    <ds:schemaRef ds:uri="ESRI.ArcGIS.Mapping.OfficeIntegration.PowerPointInfo"/>
  </ds:schemaRefs>
</ds:datastoreItem>
</file>

<file path=customXml/itemProps71.xml><?xml version="1.0" encoding="utf-8"?>
<ds:datastoreItem xmlns:ds="http://schemas.openxmlformats.org/officeDocument/2006/customXml" ds:itemID="{13070CC2-2310-4F23-9FDC-A3C60590FA46}">
  <ds:schemaRefs>
    <ds:schemaRef ds:uri="ESRI.ArcGIS.Mapping.OfficeIntegration.PowerPointInfo"/>
  </ds:schemaRefs>
</ds:datastoreItem>
</file>

<file path=customXml/itemProps72.xml><?xml version="1.0" encoding="utf-8"?>
<ds:datastoreItem xmlns:ds="http://schemas.openxmlformats.org/officeDocument/2006/customXml" ds:itemID="{7033B9F0-6E6F-43B5-8858-71A3BBDD68B6}">
  <ds:schemaRefs>
    <ds:schemaRef ds:uri="ESRI.ArcGIS.Mapping.OfficeIntegration.PowerPointInfo"/>
  </ds:schemaRefs>
</ds:datastoreItem>
</file>

<file path=customXml/itemProps73.xml><?xml version="1.0" encoding="utf-8"?>
<ds:datastoreItem xmlns:ds="http://schemas.openxmlformats.org/officeDocument/2006/customXml" ds:itemID="{E8D50F72-E670-484B-BAD4-EC9B4ADFEF0E}">
  <ds:schemaRefs>
    <ds:schemaRef ds:uri="ESRI.ArcGIS.Mapping.OfficeIntegration.PowerPointInfo"/>
  </ds:schemaRefs>
</ds:datastoreItem>
</file>

<file path=customXml/itemProps74.xml><?xml version="1.0" encoding="utf-8"?>
<ds:datastoreItem xmlns:ds="http://schemas.openxmlformats.org/officeDocument/2006/customXml" ds:itemID="{05FEEE9E-3625-4700-AAA7-25133A8A410E}">
  <ds:schemaRefs>
    <ds:schemaRef ds:uri="ESRI.ArcGIS.Mapping.OfficeIntegration.PowerPointInfo"/>
  </ds:schemaRefs>
</ds:datastoreItem>
</file>

<file path=customXml/itemProps75.xml><?xml version="1.0" encoding="utf-8"?>
<ds:datastoreItem xmlns:ds="http://schemas.openxmlformats.org/officeDocument/2006/customXml" ds:itemID="{AAF4303A-7A0A-45F1-B7AD-B9FDD9B621BC}">
  <ds:schemaRefs>
    <ds:schemaRef ds:uri="ESRI.ArcGIS.Mapping.OfficeIntegration.PowerPointInfo"/>
  </ds:schemaRefs>
</ds:datastoreItem>
</file>

<file path=customXml/itemProps76.xml><?xml version="1.0" encoding="utf-8"?>
<ds:datastoreItem xmlns:ds="http://schemas.openxmlformats.org/officeDocument/2006/customXml" ds:itemID="{F486DFA9-045A-4137-BBC9-294FA5957845}">
  <ds:schemaRefs>
    <ds:schemaRef ds:uri="ESRI.ArcGIS.Mapping.OfficeIntegration.PowerPointInfo"/>
  </ds:schemaRefs>
</ds:datastoreItem>
</file>

<file path=customXml/itemProps77.xml><?xml version="1.0" encoding="utf-8"?>
<ds:datastoreItem xmlns:ds="http://schemas.openxmlformats.org/officeDocument/2006/customXml" ds:itemID="{869BCCA0-5B65-4C11-824F-0262198B7933}">
  <ds:schemaRefs>
    <ds:schemaRef ds:uri="ESRI.ArcGIS.Mapping.OfficeIntegration.PowerPointInfo"/>
  </ds:schemaRefs>
</ds:datastoreItem>
</file>

<file path=customXml/itemProps78.xml><?xml version="1.0" encoding="utf-8"?>
<ds:datastoreItem xmlns:ds="http://schemas.openxmlformats.org/officeDocument/2006/customXml" ds:itemID="{DEA98938-9811-4F20-BCB2-6E5C07E7933A}">
  <ds:schemaRefs>
    <ds:schemaRef ds:uri="ESRI.ArcGIS.Mapping.OfficeIntegration.PowerPointInfo"/>
  </ds:schemaRefs>
</ds:datastoreItem>
</file>

<file path=customXml/itemProps79.xml><?xml version="1.0" encoding="utf-8"?>
<ds:datastoreItem xmlns:ds="http://schemas.openxmlformats.org/officeDocument/2006/customXml" ds:itemID="{EF07A999-D1E2-4119-ACB3-A7C35D7C3283}">
  <ds:schemaRefs>
    <ds:schemaRef ds:uri="ESRI.ArcGIS.Mapping.OfficeIntegration.PowerPointInfo"/>
  </ds:schemaRefs>
</ds:datastoreItem>
</file>

<file path=customXml/itemProps8.xml><?xml version="1.0" encoding="utf-8"?>
<ds:datastoreItem xmlns:ds="http://schemas.openxmlformats.org/officeDocument/2006/customXml" ds:itemID="{5CDAFAEC-9CA8-4D72-AE2E-6E7FEEE1E3DC}">
  <ds:schemaRefs>
    <ds:schemaRef ds:uri="ESRI.ArcGIS.Mapping.OfficeIntegration.PowerPointInfo"/>
  </ds:schemaRefs>
</ds:datastoreItem>
</file>

<file path=customXml/itemProps80.xml><?xml version="1.0" encoding="utf-8"?>
<ds:datastoreItem xmlns:ds="http://schemas.openxmlformats.org/officeDocument/2006/customXml" ds:itemID="{72B168F1-9BD3-42FA-846C-48339E35A34A}">
  <ds:schemaRefs>
    <ds:schemaRef ds:uri="ESRI.ArcGIS.Mapping.OfficeIntegration.PowerPointInfo"/>
  </ds:schemaRefs>
</ds:datastoreItem>
</file>

<file path=customXml/itemProps81.xml><?xml version="1.0" encoding="utf-8"?>
<ds:datastoreItem xmlns:ds="http://schemas.openxmlformats.org/officeDocument/2006/customXml" ds:itemID="{E757BE5B-34B9-4F16-886E-16919F52080A}">
  <ds:schemaRefs>
    <ds:schemaRef ds:uri="ESRI.ArcGIS.Mapping.OfficeIntegration.PowerPointInfo"/>
  </ds:schemaRefs>
</ds:datastoreItem>
</file>

<file path=customXml/itemProps82.xml><?xml version="1.0" encoding="utf-8"?>
<ds:datastoreItem xmlns:ds="http://schemas.openxmlformats.org/officeDocument/2006/customXml" ds:itemID="{E8DAEF49-293D-4A44-8136-0AAA3F566D87}">
  <ds:schemaRefs>
    <ds:schemaRef ds:uri="ESRI.ArcGIS.Mapping.OfficeIntegration.PowerPointInfo"/>
  </ds:schemaRefs>
</ds:datastoreItem>
</file>

<file path=customXml/itemProps83.xml><?xml version="1.0" encoding="utf-8"?>
<ds:datastoreItem xmlns:ds="http://schemas.openxmlformats.org/officeDocument/2006/customXml" ds:itemID="{0A875EB0-CA65-45C8-BCDD-AA38B8C60237}">
  <ds:schemaRefs>
    <ds:schemaRef ds:uri="ESRI.ArcGIS.Mapping.OfficeIntegration.PowerPointInfo"/>
  </ds:schemaRefs>
</ds:datastoreItem>
</file>

<file path=customXml/itemProps84.xml><?xml version="1.0" encoding="utf-8"?>
<ds:datastoreItem xmlns:ds="http://schemas.openxmlformats.org/officeDocument/2006/customXml" ds:itemID="{9D86EA42-DD3E-43CF-A558-7027DC19FB15}">
  <ds:schemaRefs>
    <ds:schemaRef ds:uri="ESRI.ArcGIS.Mapping.OfficeIntegration.PowerPointInfo"/>
  </ds:schemaRefs>
</ds:datastoreItem>
</file>

<file path=customXml/itemProps85.xml><?xml version="1.0" encoding="utf-8"?>
<ds:datastoreItem xmlns:ds="http://schemas.openxmlformats.org/officeDocument/2006/customXml" ds:itemID="{827B4457-1803-4BF6-B161-44CEBCF49C93}">
  <ds:schemaRefs>
    <ds:schemaRef ds:uri="ESRI.ArcGIS.Mapping.OfficeIntegration.PowerPointInfo"/>
  </ds:schemaRefs>
</ds:datastoreItem>
</file>

<file path=customXml/itemProps86.xml><?xml version="1.0" encoding="utf-8"?>
<ds:datastoreItem xmlns:ds="http://schemas.openxmlformats.org/officeDocument/2006/customXml" ds:itemID="{0A3754A6-2655-4AF7-8BDC-2F530702462C}">
  <ds:schemaRefs>
    <ds:schemaRef ds:uri="ESRI.ArcGIS.Mapping.OfficeIntegration.PowerPointInfo"/>
  </ds:schemaRefs>
</ds:datastoreItem>
</file>

<file path=customXml/itemProps87.xml><?xml version="1.0" encoding="utf-8"?>
<ds:datastoreItem xmlns:ds="http://schemas.openxmlformats.org/officeDocument/2006/customXml" ds:itemID="{0FAD658A-1466-4FAA-BD4A-7709E814E573}">
  <ds:schemaRefs>
    <ds:schemaRef ds:uri="ESRI.ArcGIS.Mapping.OfficeIntegration.PowerPointInfo"/>
  </ds:schemaRefs>
</ds:datastoreItem>
</file>

<file path=customXml/itemProps88.xml><?xml version="1.0" encoding="utf-8"?>
<ds:datastoreItem xmlns:ds="http://schemas.openxmlformats.org/officeDocument/2006/customXml" ds:itemID="{AAD2923B-7811-40D8-A090-C16A2592DC3D}">
  <ds:schemaRefs>
    <ds:schemaRef ds:uri="ESRI.ArcGIS.Mapping.OfficeIntegration.PowerPointInfo"/>
  </ds:schemaRefs>
</ds:datastoreItem>
</file>

<file path=customXml/itemProps89.xml><?xml version="1.0" encoding="utf-8"?>
<ds:datastoreItem xmlns:ds="http://schemas.openxmlformats.org/officeDocument/2006/customXml" ds:itemID="{0818F994-D13C-44BC-814E-83867385BCA9}">
  <ds:schemaRefs>
    <ds:schemaRef ds:uri="ESRI.ArcGIS.Mapping.OfficeIntegration.PowerPointInfo"/>
  </ds:schemaRefs>
</ds:datastoreItem>
</file>

<file path=customXml/itemProps9.xml><?xml version="1.0" encoding="utf-8"?>
<ds:datastoreItem xmlns:ds="http://schemas.openxmlformats.org/officeDocument/2006/customXml" ds:itemID="{61D22687-07CD-4E07-B303-C2B736E8A736}">
  <ds:schemaRefs>
    <ds:schemaRef ds:uri="ESRI.ArcGIS.Mapping.OfficeIntegration.PowerPointInfo"/>
  </ds:schemaRefs>
</ds:datastoreItem>
</file>

<file path=customXml/itemProps90.xml><?xml version="1.0" encoding="utf-8"?>
<ds:datastoreItem xmlns:ds="http://schemas.openxmlformats.org/officeDocument/2006/customXml" ds:itemID="{18AABE02-9ED0-4B02-B5A1-C6AB32EE009B}">
  <ds:schemaRefs>
    <ds:schemaRef ds:uri="ESRI.ArcGIS.Mapping.OfficeIntegration.PowerPointInfo"/>
  </ds:schemaRefs>
</ds:datastoreItem>
</file>

<file path=customXml/itemProps91.xml><?xml version="1.0" encoding="utf-8"?>
<ds:datastoreItem xmlns:ds="http://schemas.openxmlformats.org/officeDocument/2006/customXml" ds:itemID="{A5A8770C-6A8E-4C38-8B98-1C3A50E04770}">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397c1d49-c51c-4243-b9f3-aba9c87bbb73"/>
    <ds:schemaRef ds:uri="http://www.w3.org/XML/1998/namespace"/>
    <ds:schemaRef ds:uri="http://purl.org/dc/dcmitype/"/>
  </ds:schemaRefs>
</ds:datastoreItem>
</file>

<file path=customXml/itemProps92.xml><?xml version="1.0" encoding="utf-8"?>
<ds:datastoreItem xmlns:ds="http://schemas.openxmlformats.org/officeDocument/2006/customXml" ds:itemID="{4ED7C61E-B1F0-48B4-BB39-EEC3CBD81E85}">
  <ds:schemaRefs>
    <ds:schemaRef ds:uri="ESRI.ArcGIS.Mapping.OfficeIntegration.PowerPointInfo"/>
  </ds:schemaRefs>
</ds:datastoreItem>
</file>

<file path=customXml/itemProps93.xml><?xml version="1.0" encoding="utf-8"?>
<ds:datastoreItem xmlns:ds="http://schemas.openxmlformats.org/officeDocument/2006/customXml" ds:itemID="{918A7C16-A0AB-453F-9A5D-6D8899EC1FC2}">
  <ds:schemaRefs>
    <ds:schemaRef ds:uri="ESRI.ArcGIS.Mapping.OfficeIntegration.PowerPointInfo"/>
  </ds:schemaRefs>
</ds:datastoreItem>
</file>

<file path=customXml/itemProps94.xml><?xml version="1.0" encoding="utf-8"?>
<ds:datastoreItem xmlns:ds="http://schemas.openxmlformats.org/officeDocument/2006/customXml" ds:itemID="{445A77EA-1C4E-432B-A153-165FCDCD2801}">
  <ds:schemaRefs>
    <ds:schemaRef ds:uri="ESRI.ArcGIS.Mapping.OfficeIntegration.PowerPointInfo"/>
  </ds:schemaRefs>
</ds:datastoreItem>
</file>

<file path=customXml/itemProps95.xml><?xml version="1.0" encoding="utf-8"?>
<ds:datastoreItem xmlns:ds="http://schemas.openxmlformats.org/officeDocument/2006/customXml" ds:itemID="{CD7813B6-F558-4CB0-BE22-C2478A8FBDE4}">
  <ds:schemaRefs>
    <ds:schemaRef ds:uri="ESRI.ArcGIS.Mapping.OfficeIntegration.PowerPointInfo"/>
  </ds:schemaRefs>
</ds:datastoreItem>
</file>

<file path=customXml/itemProps96.xml><?xml version="1.0" encoding="utf-8"?>
<ds:datastoreItem xmlns:ds="http://schemas.openxmlformats.org/officeDocument/2006/customXml" ds:itemID="{E178AE37-FCD9-4201-B8DD-0AA254CB6376}">
  <ds:schemaRefs>
    <ds:schemaRef ds:uri="ESRI.ArcGIS.Mapping.OfficeIntegration.PowerPointInfo"/>
  </ds:schemaRefs>
</ds:datastoreItem>
</file>

<file path=customXml/itemProps97.xml><?xml version="1.0" encoding="utf-8"?>
<ds:datastoreItem xmlns:ds="http://schemas.openxmlformats.org/officeDocument/2006/customXml" ds:itemID="{A1984917-419D-4BCE-A2FB-199E23B66F09}">
  <ds:schemaRefs>
    <ds:schemaRef ds:uri="ESRI.ArcGIS.Mapping.OfficeIntegration.PowerPointInfo"/>
  </ds:schemaRefs>
</ds:datastoreItem>
</file>

<file path=customXml/itemProps98.xml><?xml version="1.0" encoding="utf-8"?>
<ds:datastoreItem xmlns:ds="http://schemas.openxmlformats.org/officeDocument/2006/customXml" ds:itemID="{3459F52E-735B-4A9D-8739-D82AF981FF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7c1d49-c51c-4243-b9f3-aba9c87bbb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99.xml><?xml version="1.0" encoding="utf-8"?>
<ds:datastoreItem xmlns:ds="http://schemas.openxmlformats.org/officeDocument/2006/customXml" ds:itemID="{21D5CB7A-CA35-49A0-8D3B-E21B14630623}">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TEMPLATE</Template>
  <TotalTime>19363</TotalTime>
  <Words>647</Words>
  <Application>Microsoft Office PowerPoint</Application>
  <PresentationFormat>On-screen Show (4:3)</PresentationFormat>
  <Paragraphs>115</Paragraphs>
  <Slides>12</Slides>
  <Notes>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12</vt:i4>
      </vt:variant>
    </vt:vector>
  </HeadingPairs>
  <TitlesOfParts>
    <vt:vector size="26" baseType="lpstr">
      <vt:lpstr>Arial</vt:lpstr>
      <vt:lpstr>Calibri</vt:lpstr>
      <vt:lpstr>Calibri Light</vt:lpstr>
      <vt:lpstr>Franklin Gothic Book</vt:lpstr>
      <vt:lpstr>Georgia Pro</vt:lpstr>
      <vt:lpstr>Georgia Pro Cond</vt:lpstr>
      <vt:lpstr>Georgia Pro Cond Black</vt:lpstr>
      <vt:lpstr>Georgia Pro Cond Semibold</vt:lpstr>
      <vt:lpstr>Lora</vt:lpstr>
      <vt:lpstr>Quattrocento Sans</vt:lpstr>
      <vt:lpstr>Times New Roman</vt:lpstr>
      <vt:lpstr>Wingdings</vt:lpstr>
      <vt:lpstr>2_Purple</vt:lpstr>
      <vt:lpstr>Office Theme</vt:lpstr>
      <vt:lpstr>      Chesapeake Bay Program Update  Citizens Advisory Committee Meeting  May 21, 2020</vt:lpstr>
      <vt:lpstr>Topics for Discussion</vt:lpstr>
      <vt:lpstr>PowerPoint Presentation</vt:lpstr>
      <vt:lpstr>PowerPoint Presentation</vt:lpstr>
      <vt:lpstr>PowerPoint Presentation</vt:lpstr>
      <vt:lpstr>PowerPoint Presentation</vt:lpstr>
      <vt:lpstr>PowerPoint Presentation</vt:lpstr>
      <vt:lpstr>CBP Budget Update:  Most Effective Basins </vt:lpstr>
      <vt:lpstr>CBP Budget Update: Pennsylvania Funding</vt:lpstr>
      <vt:lpstr>CBP Budget Update: COVID-19 Impacts</vt:lpstr>
      <vt:lpstr>CBP DEIJ Statement</vt:lpstr>
      <vt:lpstr>Questions?</vt:lpstr>
    </vt:vector>
  </TitlesOfParts>
  <Company>Brown and Caldwell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Jessica A. Rowe</dc:creator>
  <dc:description>BCv2013</dc:description>
  <cp:lastModifiedBy>Edward, James</cp:lastModifiedBy>
  <cp:revision>330</cp:revision>
  <cp:lastPrinted>2020-02-14T16:20:37Z</cp:lastPrinted>
  <dcterms:created xsi:type="dcterms:W3CDTF">2019-06-10T16:42:02Z</dcterms:created>
  <dcterms:modified xsi:type="dcterms:W3CDTF">2020-05-20T19:31:48Z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0x010100CB28576A74A3D34CB95779ACBEDAB3D6</vt:lpwstr>
  </property>
  <property fmtid="{D5CDD505-2E9C-101B-9397-08002B2CF9AE}" pid="3" name="_dlc_DocIdItemGuid">
    <vt:lpwstr>7a7b54b0-1146-4f44-bd54-50c63d75d9ab</vt:lpwstr>
  </property>
</Properties>
</file>