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62" r:id="rId3"/>
    <p:sldId id="258" r:id="rId4"/>
    <p:sldId id="263" r:id="rId5"/>
    <p:sldId id="264" r:id="rId6"/>
    <p:sldId id="266" r:id="rId7"/>
    <p:sldId id="265" r:id="rId8"/>
    <p:sldId id="271" r:id="rId9"/>
    <p:sldId id="259" r:id="rId10"/>
    <p:sldId id="267" r:id="rId11"/>
    <p:sldId id="268" r:id="rId12"/>
    <p:sldId id="273" r:id="rId13"/>
    <p:sldId id="269" r:id="rId14"/>
    <p:sldId id="270" r:id="rId15"/>
    <p:sldId id="283" r:id="rId16"/>
    <p:sldId id="280" r:id="rId17"/>
    <p:sldId id="285" r:id="rId18"/>
    <p:sldId id="275" r:id="rId19"/>
    <p:sldId id="277" r:id="rId20"/>
    <p:sldId id="276" r:id="rId21"/>
    <p:sldId id="278" r:id="rId22"/>
    <p:sldId id="272" r:id="rId23"/>
    <p:sldId id="282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136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9E426-77CA-E243-898A-F80D6931FAD4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6BC27-4675-4041-88A0-592EEE1416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julielawson\Dropbox\Camera%20Uploads\2015-09-02%2011.14.39.m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julielawson\Dropbox\Camera%20Uploads\2015-09-09%2012.06.09.mo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localhost\Users\julielawson\Dropbox\Camera%20Uploads\2015-09-08%2019.58.01.mo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julielawson\Desktop\Plastics\Trash%20Trawl\Media\SoSMicrobeads_Final_050415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407949"/>
            <a:ext cx="9143999" cy="2062103"/>
          </a:xfrm>
          <a:prstGeom prst="rect">
            <a:avLst/>
          </a:prstGeom>
          <a:noFill/>
        </p:spPr>
        <p:txBody>
          <a:bodyPr wrap="square" lIns="914400" rIns="914400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“To leave the world better than you found it, sometimes you have to pick up other people’s trash.” </a:t>
            </a:r>
          </a:p>
          <a:p>
            <a:pPr algn="r"/>
            <a:r>
              <a:rPr lang="en-US" sz="32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–Bill Nye</a:t>
            </a:r>
            <a:endParaRPr lang="en-US" sz="3200" b="1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MD_water_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3070"/>
            <a:ext cx="1886547" cy="1684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256"/>
            <a:ext cx="9144000" cy="61214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y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893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5-09-02 11.14.39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photo 3.JPG"/>
          <p:cNvPicPr>
            <a:picLocks noChangeAspect="1"/>
          </p:cNvPicPr>
          <p:nvPr/>
        </p:nvPicPr>
        <p:blipFill>
          <a:blip r:embed="rId3"/>
          <a:srcRect t="4952" b="17188"/>
          <a:stretch>
            <a:fillRect/>
          </a:stretch>
        </p:blipFill>
        <p:spPr>
          <a:xfrm rot="5400000">
            <a:off x="3718349" y="1425149"/>
            <a:ext cx="6850801" cy="4000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99" y="0"/>
            <a:ext cx="3863975" cy="6858000"/>
          </a:xfrm>
          <a:prstGeom prst="rect">
            <a:avLst/>
          </a:prstGeom>
        </p:spPr>
      </p:pic>
      <p:pic>
        <p:nvPicPr>
          <p:cNvPr id="5" name="Picture 4" descr="2014-11-12 09.12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3" y="0"/>
            <a:ext cx="386397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5-09-09 12.06.09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9 at 2.18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8" y="0"/>
            <a:ext cx="606742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-02-17 15.36.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312"/>
            <a:ext cx="9144000" cy="60991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9-15 11.09.08_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93"/>
            <a:ext cx="9144000" cy="52895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rbor_sa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300"/>
            <a:ext cx="9144001" cy="609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09-16 05.38.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" y="984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09-04 13.22.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665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-09-08 19.58.0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D_water_wide_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3562"/>
            <a:ext cx="8128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188" y="3464587"/>
            <a:ext cx="6957184" cy="2800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www.trashfreemaryland.org</a:t>
            </a:r>
          </a:p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@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TrashFreeMD</a:t>
            </a:r>
            <a:endParaRPr 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ctr"/>
            <a:endParaRPr 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julie@trashfreemaryland.org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410-861-0412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SMicrobeads_Final_050415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cer_jbboard_LowRe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0818"/>
            <a:ext cx="9144000" cy="41563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7-27 13.52.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wynns Run - Trash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818" y="598213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Gwynns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Falls, Baltimore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costia_fo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184"/>
            <a:ext cx="5080000" cy="5524501"/>
          </a:xfrm>
          <a:prstGeom prst="rect">
            <a:avLst/>
          </a:prstGeom>
        </p:spPr>
      </p:pic>
      <p:pic>
        <p:nvPicPr>
          <p:cNvPr id="3" name="Picture 2" descr="North Po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257" y="655185"/>
            <a:ext cx="4141904" cy="552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203" y="1028133"/>
            <a:ext cx="197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Anacostia Park, DC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3646" y="1028133"/>
            <a:ext cx="221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North Point,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Dundalk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_Trash (768x1024).jpg"/>
          <p:cNvPicPr>
            <a:picLocks noChangeAspect="1"/>
          </p:cNvPicPr>
          <p:nvPr/>
        </p:nvPicPr>
        <p:blipFill>
          <a:blip r:embed="rId2"/>
          <a:srcRect t="30967"/>
          <a:stretch>
            <a:fillRect/>
          </a:stretch>
        </p:blipFill>
        <p:spPr>
          <a:xfrm>
            <a:off x="588970" y="-252562"/>
            <a:ext cx="7923496" cy="7293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02" y="598213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Gwynns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Falls, Baltimore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G_477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035" y="0"/>
            <a:ext cx="786746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e_gy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95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45</Words>
  <Application>Microsoft Office PowerPoint</Application>
  <PresentationFormat>On-screen Show (4:3)</PresentationFormat>
  <Paragraphs>11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Communication Visual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 Lawson</dc:creator>
  <cp:lastModifiedBy>Jessica</cp:lastModifiedBy>
  <cp:revision>11</cp:revision>
  <dcterms:created xsi:type="dcterms:W3CDTF">2016-02-17T18:02:52Z</dcterms:created>
  <dcterms:modified xsi:type="dcterms:W3CDTF">2016-02-22T14:55:48Z</dcterms:modified>
</cp:coreProperties>
</file>