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 Intro after menti polls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64f1b036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64f1b03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7a46df4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7a46df4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 explain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local engagement team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63749ea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63749ea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 - using the strategy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373929a5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373929a5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373929a5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373929a5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4221a31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4221a31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373929a5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373929a5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373929a5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373929a5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LGAC is focused on providing insight and advice on ALL of the outcomes. LLWG is laser focused on just the Local Leadership Outcome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64f1b03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64f1b03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916775" y="1000650"/>
            <a:ext cx="5617200" cy="157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59"/>
              <a:t>Outreach &amp; Engagement with Local Decision-Makers</a:t>
            </a:r>
            <a:endParaRPr sz="3759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098875" y="2656850"/>
            <a:ext cx="48705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74"/>
              <a:t>Local Government Advisory Committee</a:t>
            </a:r>
            <a:endParaRPr sz="197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74"/>
              <a:t> CBP Local Leadership Workgroup</a:t>
            </a:r>
            <a:endParaRPr sz="197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orking together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37734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Questions?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22689" l="0" r="0" t="23080"/>
          <a:stretch/>
        </p:blipFill>
        <p:spPr>
          <a:xfrm>
            <a:off x="263350" y="1315054"/>
            <a:ext cx="8520599" cy="346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6816025" y="383075"/>
            <a:ext cx="20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Laura Cattell Noll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LLWG Coordinator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lnoll@allianceforthebay.org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4436713" y="383075"/>
            <a:ext cx="20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Jennifer Starr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LGAC Coordinator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jstarr@allianceforthebay.org</a:t>
            </a:r>
            <a:endParaRPr>
              <a:solidFill>
                <a:schemeClr val="dk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CBP Local Engagement Strategy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625" y="1250725"/>
            <a:ext cx="4605725" cy="34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452925" y="1317325"/>
            <a:ext cx="3492900" cy="2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Local Engagement Strategy presents a road map for engagement with local government leaders, but the model can be applied to all local audiences. The strategy defines the roles of different players involved and articulates a mechanism for creation and delivery of messages.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13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Focus: </a:t>
            </a:r>
            <a:r>
              <a:rPr lang="en" sz="3400"/>
              <a:t>Concepts &amp; Approaches to Connecting Locally </a:t>
            </a:r>
            <a:endParaRPr sz="34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65450" y="1305075"/>
            <a:ext cx="8520600" cy="3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Engage where Locals go for information (trusted sources)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local priorities and share information in that priority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case studies as 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Tour BMPs for visual 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 local roundtable discussions to share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Seek Peer to Peer opportunities for 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written information that’s clear, concise and visually appealing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“asks and needs” to when locals are making decisions - budget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senior staff in the loop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LGAC and LLWG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37875"/>
            <a:ext cx="3607800" cy="330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LGAC Mission: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</a:t>
            </a:r>
            <a:r>
              <a:rPr b="1" lang="en"/>
              <a:t>share the views and insights</a:t>
            </a:r>
            <a:r>
              <a:rPr lang="en"/>
              <a:t> of local elected officials with state and federal decision‐makers and to enhance the flow of information among local governments about the health and restoration of the Chesapeake Bay watershed.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5108125" y="1266175"/>
            <a:ext cx="3724200" cy="330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LLWG Mission: </a:t>
            </a:r>
            <a:r>
              <a:rPr lang="en"/>
              <a:t>implementation</a:t>
            </a:r>
            <a:r>
              <a:rPr lang="en"/>
              <a:t> of the CBP Local Leadership Outcome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Continually </a:t>
            </a:r>
            <a:r>
              <a:rPr b="1" lang="en"/>
              <a:t>increase the knowledge</a:t>
            </a:r>
            <a:r>
              <a:rPr lang="en"/>
              <a:t> and </a:t>
            </a:r>
            <a:r>
              <a:rPr b="1" lang="en"/>
              <a:t>capacity of local officials</a:t>
            </a:r>
            <a:r>
              <a:rPr lang="en"/>
              <a:t> on issues related to water resources and in the implementation of economic and policy incentives that will support local conservation actions.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/>
              <a:t>Local Officials=elected, appointed or senior staff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:\OPA\GIT 6 (EPLM)\CBP Governance Document\org chart.jpg"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3" y="224700"/>
            <a:ext cx="9038075" cy="46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7075075" y="4366425"/>
            <a:ext cx="355200" cy="347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1395700" y="1568950"/>
            <a:ext cx="417300" cy="384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LGAC-</a:t>
            </a:r>
            <a:r>
              <a:rPr b="1" lang="en"/>
              <a:t>Appointed</a:t>
            </a:r>
            <a:r>
              <a:rPr lang="en"/>
              <a:t> by Governors and DC Mayor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Delaware - 1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District of Columbia - 3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Maryland - 6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New York - 1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Pennsylvania - 6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New York - 1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Virginia - 6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West Virginia - 1</a:t>
            </a:r>
            <a:endParaRPr/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LLWG-</a:t>
            </a:r>
            <a:r>
              <a:rPr b="1" lang="en"/>
              <a:t>Invited</a:t>
            </a:r>
            <a:r>
              <a:rPr lang="en"/>
              <a:t> to Participate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Jurisdi</a:t>
            </a:r>
            <a:r>
              <a:rPr lang="en"/>
              <a:t>ction </a:t>
            </a:r>
            <a:r>
              <a:rPr lang="en"/>
              <a:t>Representatives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Local Governments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Local Government Associations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 Trusted Sources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CBP Representatives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Staffing of LGAC and LLWG….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Alliance for the Chesapeake Bay’s Local Government Initiatives Team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Jennifer Starr, LGAC Coordinator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Ola-Imani Davis, LGAC Staffer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Laura Cattell Noll, LLWG Coordinator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{CRC Staffer supports the LLWG (position open right now)}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Jennifer is the Team Director and the Team works very closely together to support and collaborate with each other and keep workplans on track.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Philosophy on the role of LGAC vs LLWG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3"/>
                </a:solidFill>
              </a:rPr>
              <a:t>completely unofficial ;) 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878575"/>
            <a:ext cx="8520600" cy="26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LGAC=High Level--advise the Executive Council on how to effectively implement projects and engage the support of the local governments to achieve the goals of the Bay Agreement.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LLWG=On the Ground--working to expand baseline watershed-related knowledge of local decision makers so they understand and can support implementing restoration efforts.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to Peer Learning Exchange Bus Tours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85425" y="1266325"/>
            <a:ext cx="3773100" cy="3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Goal:</a:t>
            </a:r>
            <a:r>
              <a:rPr lang="en"/>
              <a:t> facilitate peer to peer discussion and experiential 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LGAC’s role:</a:t>
            </a:r>
            <a:r>
              <a:rPr lang="en"/>
              <a:t> host, provide direction, introduce to key </a:t>
            </a:r>
            <a:r>
              <a:rPr lang="en"/>
              <a:t>partners, invite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LLWG’s role: </a:t>
            </a:r>
            <a:r>
              <a:rPr lang="en"/>
              <a:t>organize logistics, coordinate with state agencies, </a:t>
            </a:r>
            <a:r>
              <a:rPr lang="en"/>
              <a:t>recruitment</a:t>
            </a:r>
            <a:r>
              <a:rPr lang="en"/>
              <a:t> via trusted sources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775" y="1221125"/>
            <a:ext cx="4717425" cy="353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