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7"/>
  </p:sldMasterIdLst>
  <p:handoutMasterIdLst>
    <p:handoutMasterId r:id="rId20"/>
  </p:handoutMasterIdLst>
  <p:sldIdLst>
    <p:sldId id="269" r:id="rId18"/>
    <p:sldId id="27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47" d="100"/>
          <a:sy n="47" d="100"/>
        </p:scale>
        <p:origin x="67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slide" Target="slides/slide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slideMaster" Target="slideMasters/slideMaster1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theme" Target="theme/theme1.xml"/><Relationship Id="rId10" Type="http://schemas.openxmlformats.org/officeDocument/2006/relationships/customXml" Target="../customXml/item10.xml"/><Relationship Id="rId19" Type="http://schemas.openxmlformats.org/officeDocument/2006/relationships/slide" Target="slides/slide2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F9A4E6-5B15-41D4-B5D1-A8FEC855B01E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7C35C-4764-40E5-A4EA-7160893F3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175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C97D8-0F14-410B-AF83-2ED48BD77413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0A4CD-7A1B-413C-ACBC-CB5E76E82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627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C97D8-0F14-410B-AF83-2ED48BD77413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0A4CD-7A1B-413C-ACBC-CB5E76E82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910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C97D8-0F14-410B-AF83-2ED48BD77413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0A4CD-7A1B-413C-ACBC-CB5E76E82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271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C97D8-0F14-410B-AF83-2ED48BD77413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0A4CD-7A1B-413C-ACBC-CB5E76E82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705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C97D8-0F14-410B-AF83-2ED48BD77413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0A4CD-7A1B-413C-ACBC-CB5E76E82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129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C97D8-0F14-410B-AF83-2ED48BD77413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0A4CD-7A1B-413C-ACBC-CB5E76E82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780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C97D8-0F14-410B-AF83-2ED48BD77413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0A4CD-7A1B-413C-ACBC-CB5E76E82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04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C97D8-0F14-410B-AF83-2ED48BD77413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0A4CD-7A1B-413C-ACBC-CB5E76E82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881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C97D8-0F14-410B-AF83-2ED48BD77413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0A4CD-7A1B-413C-ACBC-CB5E76E82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102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C97D8-0F14-410B-AF83-2ED48BD77413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0A4CD-7A1B-413C-ACBC-CB5E76E82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894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C97D8-0F14-410B-AF83-2ED48BD77413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0A4CD-7A1B-413C-ACBC-CB5E76E82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29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C97D8-0F14-410B-AF83-2ED48BD77413}" type="datetimeFigureOut">
              <a:rPr lang="en-US" smtClean="0"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0A4CD-7A1B-413C-ACBC-CB5E76E82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681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en-US" dirty="0" smtClean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4000" b="1" dirty="0" smtClean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Water Quality Engagement Strategy</a:t>
            </a:r>
            <a:r>
              <a:rPr lang="en-US" dirty="0" smtClean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  <a:r>
              <a:rPr lang="en-US" sz="3600" b="1" dirty="0" smtClean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Workgroup and GIT collaboration</a:t>
            </a:r>
            <a:r>
              <a:rPr lang="en-US" sz="3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en-US" sz="3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en-US" sz="3600" b="1" dirty="0"/>
          </a:p>
        </p:txBody>
      </p:sp>
      <p:sp>
        <p:nvSpPr>
          <p:cNvPr id="3" name="Rectangle 2"/>
          <p:cNvSpPr/>
          <p:nvPr/>
        </p:nvSpPr>
        <p:spPr>
          <a:xfrm>
            <a:off x="1408176" y="1690688"/>
            <a:ext cx="9316268" cy="455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III Stakeholder Assessment Completed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12/15.</a:t>
            </a:r>
          </a:p>
          <a:p>
            <a:pPr marL="34290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Planning team developing recommendations for incorporating stakeholder engagement into WIP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III.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Significant interest in local targets.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States considering approaches for outreach to stakeholders (including local gov’ts).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Local leadership workgroup identified Water Quality and Phase III WIPs as potential priority area for content development and engagement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05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en-US" dirty="0" smtClean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4000" b="1" dirty="0" smtClean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Water Quality Engagement Strategy</a:t>
            </a:r>
            <a:r>
              <a:rPr lang="en-US" dirty="0" smtClean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  <a:r>
              <a:rPr lang="en-US" sz="3600" b="1" dirty="0" smtClean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Workgroup and GIT collaboration</a:t>
            </a:r>
            <a:r>
              <a:rPr lang="en-US" sz="3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en-US" sz="3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en-US" sz="3600" b="1" dirty="0"/>
          </a:p>
        </p:txBody>
      </p:sp>
      <p:sp>
        <p:nvSpPr>
          <p:cNvPr id="3" name="Rectangle 2"/>
          <p:cNvSpPr/>
          <p:nvPr/>
        </p:nvSpPr>
        <p:spPr>
          <a:xfrm>
            <a:off x="1408176" y="1690688"/>
            <a:ext cx="9316268" cy="405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should be role of LL workgroup in providing guidance/support to CBP/individual states re local outreach?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 we assist with development of content targeting local officials?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 workgroup members aware of state outreach strategies including to local officials? 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do we learn more about various state approaches to local gov’t outreach on </a:t>
            </a:r>
            <a:r>
              <a:rPr lang="en-US" sz="280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III? </a:t>
            </a:r>
            <a:r>
              <a:rPr lang="en-US" sz="280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2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12.xml><?xml version="1.0" encoding="utf-8"?>
<EsriMapsInfo xmlns="ESRI.ArcGIS.Mapping.OfficeIntegration.PowerPointInfo">
  <Version>Version1</Version>
  <RequiresSignIn>False</RequiresSignIn>
</EsriMapsInfo>
</file>

<file path=customXml/item1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14.xml><?xml version="1.0" encoding="utf-8"?>
<EsriMapsInfo xmlns="ESRI.ArcGIS.Mapping.OfficeIntegration.PowerPointInfo">
  <Version>Version1</Version>
  <RequiresSignIn>False</RequiresSignIn>
</EsriMapsInfo>
</file>

<file path=customXml/item15.xml><?xml version="1.0" encoding="utf-8"?>
<EsriMapsInfo xmlns="ESRI.ArcGIS.Mapping.OfficeIntegration.PowerPointInfo">
  <Version>Version1</Version>
  <RequiresSignIn>False</RequiresSignIn>
</EsriMapsInfo>
</file>

<file path=customXml/item16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F26DA1B472E440A19F676CC1408131" ma:contentTypeVersion="2" ma:contentTypeDescription="Create a new document." ma:contentTypeScope="" ma:versionID="7991bb6e979dc135e4614b7b6726d09b">
  <xsd:schema xmlns:xsd="http://www.w3.org/2001/XMLSchema" xmlns:xs="http://www.w3.org/2001/XMLSchema" xmlns:p="http://schemas.microsoft.com/office/2006/metadata/properties" xmlns:ns2="0dc3134e-2050-4cb8-a5be-0b715e20025a" targetNamespace="http://schemas.microsoft.com/office/2006/metadata/properties" ma:root="true" ma:fieldsID="8be7693bbce5f1d6f9be9e87b7b83fab" ns2:_="">
    <xsd:import namespace="0dc3134e-2050-4cb8-a5be-0b715e20025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c3134e-2050-4cb8-a5be-0b715e20025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A427E9B4-5937-4A7B-AABF-DA00AC7C9360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B2A5C3D7-FFAC-4178-92D6-34F666B86652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63BAAD5F-180F-4D9E-873E-B39A6323D86E}">
  <ds:schemaRefs>
    <ds:schemaRef ds:uri="ESRI.ArcGIS.Mapping.OfficeIntegration.PowerPointInfo"/>
  </ds:schemaRefs>
</ds:datastoreItem>
</file>

<file path=customXml/itemProps12.xml><?xml version="1.0" encoding="utf-8"?>
<ds:datastoreItem xmlns:ds="http://schemas.openxmlformats.org/officeDocument/2006/customXml" ds:itemID="{01D7E229-3A44-4515-96B8-118013BBF2FD}">
  <ds:schemaRefs>
    <ds:schemaRef ds:uri="ESRI.ArcGIS.Mapping.OfficeIntegration.PowerPointInfo"/>
  </ds:schemaRefs>
</ds:datastoreItem>
</file>

<file path=customXml/itemProps13.xml><?xml version="1.0" encoding="utf-8"?>
<ds:datastoreItem xmlns:ds="http://schemas.openxmlformats.org/officeDocument/2006/customXml" ds:itemID="{16746C13-63DD-4E34-BAF6-99EBD53FA016}">
  <ds:schemaRefs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purl.org/dc/dcmitype/"/>
    <ds:schemaRef ds:uri="http://purl.org/dc/elements/1.1/"/>
    <ds:schemaRef ds:uri="http://schemas.openxmlformats.org/package/2006/metadata/core-properties"/>
    <ds:schemaRef ds:uri="0dc3134e-2050-4cb8-a5be-0b715e20025a"/>
    <ds:schemaRef ds:uri="http://schemas.microsoft.com/office/2006/metadata/properties"/>
    <ds:schemaRef ds:uri="http://www.w3.org/XML/1998/namespace"/>
  </ds:schemaRefs>
</ds:datastoreItem>
</file>

<file path=customXml/itemProps14.xml><?xml version="1.0" encoding="utf-8"?>
<ds:datastoreItem xmlns:ds="http://schemas.openxmlformats.org/officeDocument/2006/customXml" ds:itemID="{FCECCDBC-FD90-4A45-8D97-6093D7968188}">
  <ds:schemaRefs>
    <ds:schemaRef ds:uri="ESRI.ArcGIS.Mapping.OfficeIntegration.PowerPointInfo"/>
  </ds:schemaRefs>
</ds:datastoreItem>
</file>

<file path=customXml/itemProps15.xml><?xml version="1.0" encoding="utf-8"?>
<ds:datastoreItem xmlns:ds="http://schemas.openxmlformats.org/officeDocument/2006/customXml" ds:itemID="{B33FE07D-81A0-427E-9231-91861C369F74}">
  <ds:schemaRefs>
    <ds:schemaRef ds:uri="ESRI.ArcGIS.Mapping.OfficeIntegration.PowerPointInfo"/>
  </ds:schemaRefs>
</ds:datastoreItem>
</file>

<file path=customXml/itemProps16.xml><?xml version="1.0" encoding="utf-8"?>
<ds:datastoreItem xmlns:ds="http://schemas.openxmlformats.org/officeDocument/2006/customXml" ds:itemID="{B3C0F8A7-97AD-404C-99B9-7A7C9A3B582F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26B70F26-8E85-44B4-B33F-521F82824C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909CC55-DB56-46C8-8C83-1A9E6A5EDDE4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9B2409D3-2EB0-404A-8616-8C24CFC0A723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56DE67FE-5487-4BB6-BA3F-CA7B1D65F69F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3A53418C-FF50-4D30-8E17-3E926BF43A56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C80A9FE1-C569-4DE1-A471-85176E0A78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dc3134e-2050-4cb8-a5be-0b715e2002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8.xml><?xml version="1.0" encoding="utf-8"?>
<ds:datastoreItem xmlns:ds="http://schemas.openxmlformats.org/officeDocument/2006/customXml" ds:itemID="{D123D94A-F147-49B2-BEEF-825384DCA18A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A02563BE-FC7A-42F6-953F-9BCF60199F74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2940</TotalTime>
  <Words>115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Times New Roman</vt:lpstr>
      <vt:lpstr>Office Theme</vt:lpstr>
      <vt:lpstr> Water Quality Engagement Strategy: Workgroup and GIT collaboration </vt:lpstr>
      <vt:lpstr> Water Quality Engagement Strategy: Workgroup and GIT collaboration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Focus Efforts?</dc:title>
  <dc:creator>Bevin B</dc:creator>
  <cp:lastModifiedBy>Parrish, Reggie</cp:lastModifiedBy>
  <cp:revision>62</cp:revision>
  <cp:lastPrinted>2015-09-23T21:37:39Z</cp:lastPrinted>
  <dcterms:created xsi:type="dcterms:W3CDTF">2015-09-22T21:33:54Z</dcterms:created>
  <dcterms:modified xsi:type="dcterms:W3CDTF">2016-01-20T13:56:02Z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0x010100E8F26DA1B472E440A19F676CC1408131</vt:lpwstr>
  </property>
</Properties>
</file>