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0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91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6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5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4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7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1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2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8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2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5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D2389-F1BB-4A79-8596-7650D9C62FE9}" type="datetimeFigureOut">
              <a:rPr lang="en-US" smtClean="0"/>
              <a:t>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8DB48-022D-4FB8-A1E3-EFEDAB11D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7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GIT 6 Update on Local Leadership Management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Local Leadership management strategy submitted on December 15</a:t>
            </a:r>
            <a:r>
              <a:rPr lang="en-US" baseline="30000" dirty="0" smtClean="0"/>
              <a:t>th</a:t>
            </a:r>
            <a:r>
              <a:rPr lang="en-US" dirty="0" smtClean="0"/>
              <a:t> to Bay Program Office</a:t>
            </a:r>
          </a:p>
          <a:p>
            <a:r>
              <a:rPr lang="en-US" dirty="0" smtClean="0"/>
              <a:t>Management Board retreat 1/15/15-1/16/15 to review drafts </a:t>
            </a:r>
          </a:p>
          <a:p>
            <a:r>
              <a:rPr lang="en-US" dirty="0" smtClean="0"/>
              <a:t>Discussion for todays GIT call: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 GIT reactions to draft; need GIT to prioritize management actions in prep for management board meeting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 Workgroup to revise and finalize draft strategy for March; invite GIT members to participate in workgroup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680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Strategy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Dec 3</a:t>
            </a:r>
            <a:r>
              <a:rPr lang="en-US" baseline="30000" dirty="0" smtClean="0"/>
              <a:t>rd</a:t>
            </a:r>
            <a:r>
              <a:rPr lang="en-US" dirty="0" smtClean="0"/>
              <a:t> workshop participants brainstormed what’s working and what’s needed to increase knowledge and capacity for local officials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Suggested approaches include in management approach for draft strategy</a:t>
            </a:r>
          </a:p>
          <a:p>
            <a:r>
              <a:rPr lang="en-US" dirty="0" smtClean="0"/>
              <a:t>Suggested </a:t>
            </a:r>
            <a:r>
              <a:rPr lang="en-US" dirty="0"/>
              <a:t>a</a:t>
            </a:r>
            <a:r>
              <a:rPr lang="en-US" dirty="0" smtClean="0"/>
              <a:t>pproach: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Increase frequency/consistency of training programs (e.g. training institute)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Increase peer to peer networking for local officials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Expand availability of online resources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Improve knowledge mgmt. and transfer </a:t>
            </a:r>
            <a:r>
              <a:rPr lang="en-US" dirty="0" err="1" smtClean="0"/>
              <a:t>watershedwide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Establish best practices for interaction with less involved </a:t>
            </a:r>
            <a:r>
              <a:rPr lang="en-US" dirty="0" err="1" smtClean="0"/>
              <a:t>munis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Develop success metrics on local leadership strategies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Work with </a:t>
            </a:r>
            <a:r>
              <a:rPr lang="en-US" dirty="0" err="1" smtClean="0"/>
              <a:t>env</a:t>
            </a:r>
            <a:r>
              <a:rPr lang="en-US" dirty="0" smtClean="0"/>
              <a:t> literacy groups to make link to mgmt. strategy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33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Workgroup to finalize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draft strategies due to </a:t>
            </a:r>
            <a:r>
              <a:rPr lang="en-US" dirty="0"/>
              <a:t>M</a:t>
            </a:r>
            <a:r>
              <a:rPr lang="en-US" dirty="0" smtClean="0"/>
              <a:t>anagement </a:t>
            </a:r>
            <a:r>
              <a:rPr lang="en-US" dirty="0"/>
              <a:t>B</a:t>
            </a:r>
            <a:r>
              <a:rPr lang="en-US" dirty="0" smtClean="0"/>
              <a:t>oard on March 1st in preparation for public comment.</a:t>
            </a:r>
          </a:p>
          <a:p>
            <a:r>
              <a:rPr lang="en-US" dirty="0" smtClean="0"/>
              <a:t>GIT 6 is expanding the working group to include interested people to assist with finalizing strategy.</a:t>
            </a:r>
          </a:p>
          <a:p>
            <a:r>
              <a:rPr lang="en-US" dirty="0" smtClean="0"/>
              <a:t>Local officials and workshop participants agreed to provide input as final draft strategy </a:t>
            </a:r>
            <a:r>
              <a:rPr lang="en-US" dirty="0"/>
              <a:t>i</a:t>
            </a:r>
            <a:r>
              <a:rPr lang="en-US" dirty="0" smtClean="0"/>
              <a:t>s developed.</a:t>
            </a:r>
          </a:p>
          <a:p>
            <a:r>
              <a:rPr lang="en-US" dirty="0" smtClean="0"/>
              <a:t>Key focus area will be coordinating with other GITs on related management strategies (e.g. Healthy Watersheds)</a:t>
            </a:r>
          </a:p>
          <a:p>
            <a:r>
              <a:rPr lang="en-US" dirty="0" smtClean="0"/>
              <a:t>Interested GIT members should contact Reggie.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095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and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GIT 6 members are asked to rank the 7 actions in the order of priority – provide feedback to Reggie by Tues, Jan 13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GIT 6 members interest in participating in workgroup to finalize strategy should also respond to Reggie by Jan 13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GIT 6 members are encouraged to review the draft strategy and provide comments as soon as possible. GIT 6 feedback before January 15</a:t>
            </a:r>
            <a:r>
              <a:rPr lang="en-US" baseline="30000" dirty="0" smtClean="0"/>
              <a:t>th</a:t>
            </a:r>
            <a:r>
              <a:rPr lang="en-US" dirty="0" smtClean="0"/>
              <a:t> will be incorporated into the management board </a:t>
            </a:r>
            <a:r>
              <a:rPr lang="en-US" smtClean="0"/>
              <a:t>retreat discussions </a:t>
            </a:r>
            <a:r>
              <a:rPr lang="en-US" dirty="0" smtClean="0"/>
              <a:t>Jan 15</a:t>
            </a:r>
            <a:r>
              <a:rPr lang="en-US" baseline="30000" dirty="0" smtClean="0"/>
              <a:t>th</a:t>
            </a:r>
            <a:r>
              <a:rPr lang="en-US" dirty="0" smtClean="0"/>
              <a:t>- 16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112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327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GIT 6 Update on Local Leadership Management Strategy</vt:lpstr>
      <vt:lpstr>Management Strategy Highlights</vt:lpstr>
      <vt:lpstr>Workgroup to finalize strategy</vt:lpstr>
      <vt:lpstr>Feedback and 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Leadership WorkshopProposal</dc:title>
  <dc:creator>Parrish, Reggie</dc:creator>
  <cp:lastModifiedBy>Samantha Watterson</cp:lastModifiedBy>
  <cp:revision>23</cp:revision>
  <dcterms:created xsi:type="dcterms:W3CDTF">2014-08-28T09:31:23Z</dcterms:created>
  <dcterms:modified xsi:type="dcterms:W3CDTF">2015-01-06T14:32:58Z</dcterms:modified>
</cp:coreProperties>
</file>