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22EF0-528B-4614-AC6F-C50055744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E855CD-2346-46D5-9876-C034658E7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5B9F5-2059-4769-B68F-35150720F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4D8C8-EFC1-473B-BD71-A1BB025FB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EC56B-8D42-42CF-889A-8C65E2941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5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DBC0E-DFB8-4160-B31F-3AD708D8A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4C227-73A8-4018-9BA6-7A20452E9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9534F-047F-4E16-A6C2-E3B22753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181C8-E040-4441-BCEA-36B9EF4A5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C3501-079D-480F-92C4-0F8C4909F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6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7686AB-5985-4767-B704-6A4B49B95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C4E84-0995-4953-8158-E817617E7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32CDD-6143-4299-BE0E-B1C154200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366E4-7989-49B0-AF50-E8310E29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FD8CB-AEFC-41B1-9604-DD7133AAB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8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6B85-B9E2-4CD2-B374-7F434472D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3C837-2750-4918-B921-090267E72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8E02B-D74E-4E64-8892-E6F347537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C1C73-0CDB-4C74-BD2F-B4FFE68C6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E13D3-29C7-4020-909C-4ADDDF40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2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5A5A4-872F-44F0-804F-094D75750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D6DBC-C5DD-4E6C-A640-0C2C8448D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AF671-18D1-444E-A81C-8876E510E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33B9B-7003-4B27-A3EE-76D9B4EE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10511-660C-4749-B6F7-3970A2478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67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505B-9F81-49C0-A3D2-649919D2C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3A8F2-AB4F-45C3-BDB0-EB0223AF4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31F8A2-C03A-41B6-ACEB-991C80038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DEC04D-CC1F-4018-A343-D59D329D0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88A31-A360-4481-9709-9DCDB9BBD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81346-36BC-47BB-BA58-4020B8AFB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45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F377-CDA2-47C1-AB92-1493F846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91EA7-3A48-4346-9C1A-7B462683B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5C7217-E5AC-437E-8829-1C9C5A611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19F7FA-4375-4EA8-AE2F-A80FAD1E8A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50616E-B5CB-4C7B-898B-0D81DC89B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E5004D-6141-43E0-96CD-AC15F128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72F9E7-BB97-483E-99BA-3C61EE93A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166DC2-E279-48EC-BD63-BA4449BA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8EE6C-5E08-42A6-961D-1C26A494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73AE90-C2E4-4063-8C53-8FE38414D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CCC3FC-A0F6-4D9B-8BB7-619A06820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0C6AB-1DF6-48A8-9670-CEC6A41FC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1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C8086A-A389-4101-A682-272916120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B6013E-1FA5-4268-869A-C7DE3CBF1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2DCE27-F1C7-4F06-A93F-F13211DE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6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CB328-DEE5-4E01-B1E0-23E325B1A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3630B-C440-41B6-A7D7-D0BADF5F2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03E7CE-527A-4945-84F4-27ED4C7AB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5C2713-F5D4-4FA8-A188-C8AE96DD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CFF7F-5828-42EF-90E0-8303092AD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A08EA-3A2C-4ED4-A422-D0ECA2C28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5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E96E6-F3A2-412F-8CA6-4FB7C90FC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CAB10-58D4-484C-8806-DFCE18B64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A0617-D929-46C6-ACD9-9818AA107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E196BF-93C2-43E2-9C6E-5FCA7A328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AAC0E-2A18-4CF3-9F2D-66C1414B7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F4149-D36A-401A-80E4-14C49FF72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90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2FD10-574C-40ED-A13C-965717F20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1066D-7815-4446-B50B-8B551EF40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7057D-F289-49F5-A68E-44F979FC3C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22C4A-1926-486E-B9C4-BC6C6C9252BD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63EA9-9717-4F9C-8992-9C0D21BC5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A447A-86D0-4F8F-9AE7-09A9BE25CC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C7AFC-0709-42DF-AEC8-E65B64595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25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111546-2232-411D-A6A4-608894765A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64" y="357188"/>
            <a:ext cx="11807499" cy="566328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CC2669-9D01-4856-94EE-8835A1572A0A}"/>
              </a:ext>
            </a:extLst>
          </p:cNvPr>
          <p:cNvSpPr txBox="1"/>
          <p:nvPr/>
        </p:nvSpPr>
        <p:spPr>
          <a:xfrm>
            <a:off x="4800600" y="6200775"/>
            <a:ext cx="5986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from CAST, public reports</a:t>
            </a:r>
          </a:p>
        </p:txBody>
      </p:sp>
    </p:spTree>
    <p:extLst>
      <p:ext uri="{BB962C8B-B14F-4D97-AF65-F5344CB8AC3E}">
        <p14:creationId xmlns:p14="http://schemas.microsoft.com/office/powerpoint/2010/main" val="3984591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Hartman, Alana C</dc:creator>
  <cp:lastModifiedBy>Hartman, Alana C</cp:lastModifiedBy>
  <cp:revision>1</cp:revision>
  <dcterms:created xsi:type="dcterms:W3CDTF">2020-02-20T17:06:02Z</dcterms:created>
  <dcterms:modified xsi:type="dcterms:W3CDTF">2020-02-20T17:08:44Z</dcterms:modified>
</cp:coreProperties>
</file>