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58" r:id="rId4"/>
    <p:sldId id="257" r:id="rId5"/>
    <p:sldId id="263" r:id="rId6"/>
    <p:sldId id="262" r:id="rId7"/>
    <p:sldId id="260" r:id="rId8"/>
    <p:sldId id="266" r:id="rId9"/>
    <p:sldId id="267" r:id="rId10"/>
    <p:sldId id="261" r:id="rId1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ndara" pitchFamily="34" charset="0"/>
        <a:ea typeface="+mn-ea"/>
        <a:cs typeface="Arial" charset="0"/>
      </a:defRPr>
    </a:lvl1pPr>
    <a:lvl2pPr marL="457200" algn="l" rtl="0" fontAlgn="base">
      <a:spcBef>
        <a:spcPct val="0"/>
      </a:spcBef>
      <a:spcAft>
        <a:spcPct val="0"/>
      </a:spcAft>
      <a:defRPr kern="1200">
        <a:solidFill>
          <a:schemeClr val="tx1"/>
        </a:solidFill>
        <a:latin typeface="Candara" pitchFamily="34" charset="0"/>
        <a:ea typeface="+mn-ea"/>
        <a:cs typeface="Arial" charset="0"/>
      </a:defRPr>
    </a:lvl2pPr>
    <a:lvl3pPr marL="914400" algn="l" rtl="0" fontAlgn="base">
      <a:spcBef>
        <a:spcPct val="0"/>
      </a:spcBef>
      <a:spcAft>
        <a:spcPct val="0"/>
      </a:spcAft>
      <a:defRPr kern="1200">
        <a:solidFill>
          <a:schemeClr val="tx1"/>
        </a:solidFill>
        <a:latin typeface="Candara" pitchFamily="34" charset="0"/>
        <a:ea typeface="+mn-ea"/>
        <a:cs typeface="Arial" charset="0"/>
      </a:defRPr>
    </a:lvl3pPr>
    <a:lvl4pPr marL="1371600" algn="l" rtl="0" fontAlgn="base">
      <a:spcBef>
        <a:spcPct val="0"/>
      </a:spcBef>
      <a:spcAft>
        <a:spcPct val="0"/>
      </a:spcAft>
      <a:defRPr kern="1200">
        <a:solidFill>
          <a:schemeClr val="tx1"/>
        </a:solidFill>
        <a:latin typeface="Candara" pitchFamily="34" charset="0"/>
        <a:ea typeface="+mn-ea"/>
        <a:cs typeface="Arial" charset="0"/>
      </a:defRPr>
    </a:lvl4pPr>
    <a:lvl5pPr marL="1828800" algn="l" rtl="0" fontAlgn="base">
      <a:spcBef>
        <a:spcPct val="0"/>
      </a:spcBef>
      <a:spcAft>
        <a:spcPct val="0"/>
      </a:spcAft>
      <a:defRPr kern="1200">
        <a:solidFill>
          <a:schemeClr val="tx1"/>
        </a:solidFill>
        <a:latin typeface="Candara" pitchFamily="34" charset="0"/>
        <a:ea typeface="+mn-ea"/>
        <a:cs typeface="Arial" charset="0"/>
      </a:defRPr>
    </a:lvl5pPr>
    <a:lvl6pPr marL="2286000" algn="l" defTabSz="914400" rtl="0" eaLnBrk="1" latinLnBrk="0" hangingPunct="1">
      <a:defRPr kern="1200">
        <a:solidFill>
          <a:schemeClr val="tx1"/>
        </a:solidFill>
        <a:latin typeface="Candara" pitchFamily="34" charset="0"/>
        <a:ea typeface="+mn-ea"/>
        <a:cs typeface="Arial" charset="0"/>
      </a:defRPr>
    </a:lvl6pPr>
    <a:lvl7pPr marL="2743200" algn="l" defTabSz="914400" rtl="0" eaLnBrk="1" latinLnBrk="0" hangingPunct="1">
      <a:defRPr kern="1200">
        <a:solidFill>
          <a:schemeClr val="tx1"/>
        </a:solidFill>
        <a:latin typeface="Candara" pitchFamily="34" charset="0"/>
        <a:ea typeface="+mn-ea"/>
        <a:cs typeface="Arial" charset="0"/>
      </a:defRPr>
    </a:lvl7pPr>
    <a:lvl8pPr marL="3200400" algn="l" defTabSz="914400" rtl="0" eaLnBrk="1" latinLnBrk="0" hangingPunct="1">
      <a:defRPr kern="1200">
        <a:solidFill>
          <a:schemeClr val="tx1"/>
        </a:solidFill>
        <a:latin typeface="Candara" pitchFamily="34" charset="0"/>
        <a:ea typeface="+mn-ea"/>
        <a:cs typeface="Arial" charset="0"/>
      </a:defRPr>
    </a:lvl8pPr>
    <a:lvl9pPr marL="3657600" algn="l" defTabSz="914400" rtl="0" eaLnBrk="1" latinLnBrk="0" hangingPunct="1">
      <a:defRPr kern="1200">
        <a:solidFill>
          <a:schemeClr val="tx1"/>
        </a:solidFill>
        <a:latin typeface="Candar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ounded Rectangle 3"/>
          <p:cNvSpPr/>
          <p:nvPr/>
        </p:nvSpPr>
        <p:spPr>
          <a:xfrm>
            <a:off x="228600" y="228600"/>
            <a:ext cx="8696325" cy="6035675"/>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5" name="Group 9"/>
          <p:cNvGrpSpPr>
            <a:grpSpLocks noChangeAspect="1"/>
          </p:cNvGrpSpPr>
          <p:nvPr/>
        </p:nvGrpSpPr>
        <p:grpSpPr bwMode="auto">
          <a:xfrm>
            <a:off x="211138" y="5354638"/>
            <a:ext cx="8723312" cy="1330325"/>
            <a:chOff x="-3905250" y="4294188"/>
            <a:chExt cx="13011150" cy="1892300"/>
          </a:xfrm>
        </p:grpSpPr>
        <p:sp>
          <p:nvSpPr>
            <p:cNvPr id="6" name="Freeform 14"/>
            <p:cNvSpPr>
              <a:spLocks/>
            </p:cNvSpPr>
            <p:nvPr/>
          </p:nvSpPr>
          <p:spPr bwMode="hidden">
            <a:xfrm>
              <a:off x="4810681" y="4499676"/>
              <a:ext cx="4295219" cy="1016152"/>
            </a:xfrm>
            <a:custGeom>
              <a:avLst/>
              <a:gdLst>
                <a:gd name="T0" fmla="*/ 4285695 w 2706"/>
                <a:gd name="T1" fmla="*/ 0 h 640"/>
                <a:gd name="T2" fmla="*/ 4285695 w 2706"/>
                <a:gd name="T3" fmla="*/ 0 h 640"/>
                <a:gd name="T4" fmla="*/ 4104744 w 2706"/>
                <a:gd name="T5" fmla="*/ 28579 h 640"/>
                <a:gd name="T6" fmla="*/ 3920617 w 2706"/>
                <a:gd name="T7" fmla="*/ 60334 h 640"/>
                <a:gd name="T8" fmla="*/ 3733317 w 2706"/>
                <a:gd name="T9" fmla="*/ 95264 h 640"/>
                <a:gd name="T10" fmla="*/ 3539667 w 2706"/>
                <a:gd name="T11" fmla="*/ 130194 h 640"/>
                <a:gd name="T12" fmla="*/ 3342842 w 2706"/>
                <a:gd name="T13" fmla="*/ 171476 h 640"/>
                <a:gd name="T14" fmla="*/ 3139669 w 2706"/>
                <a:gd name="T15" fmla="*/ 212757 h 640"/>
                <a:gd name="T16" fmla="*/ 2933320 w 2706"/>
                <a:gd name="T17" fmla="*/ 260389 h 640"/>
                <a:gd name="T18" fmla="*/ 2720623 w 2706"/>
                <a:gd name="T19" fmla="*/ 308021 h 640"/>
                <a:gd name="T20" fmla="*/ 2720623 w 2706"/>
                <a:gd name="T21" fmla="*/ 308021 h 640"/>
                <a:gd name="T22" fmla="*/ 2336498 w 2706"/>
                <a:gd name="T23" fmla="*/ 400110 h 640"/>
                <a:gd name="T24" fmla="*/ 1961896 w 2706"/>
                <a:gd name="T25" fmla="*/ 482672 h 640"/>
                <a:gd name="T26" fmla="*/ 1603167 w 2706"/>
                <a:gd name="T27" fmla="*/ 558884 h 640"/>
                <a:gd name="T28" fmla="*/ 1257137 w 2706"/>
                <a:gd name="T29" fmla="*/ 631920 h 640"/>
                <a:gd name="T30" fmla="*/ 926980 w 2706"/>
                <a:gd name="T31" fmla="*/ 695429 h 640"/>
                <a:gd name="T32" fmla="*/ 606347 w 2706"/>
                <a:gd name="T33" fmla="*/ 752588 h 640"/>
                <a:gd name="T34" fmla="*/ 298411 w 2706"/>
                <a:gd name="T35" fmla="*/ 806571 h 640"/>
                <a:gd name="T36" fmla="*/ 0 w 2706"/>
                <a:gd name="T37" fmla="*/ 854203 h 640"/>
                <a:gd name="T38" fmla="*/ 0 w 2706"/>
                <a:gd name="T39" fmla="*/ 854203 h 640"/>
                <a:gd name="T40" fmla="*/ 206348 w 2706"/>
                <a:gd name="T41" fmla="*/ 882782 h 640"/>
                <a:gd name="T42" fmla="*/ 403173 w 2706"/>
                <a:gd name="T43" fmla="*/ 908186 h 640"/>
                <a:gd name="T44" fmla="*/ 593648 w 2706"/>
                <a:gd name="T45" fmla="*/ 930414 h 640"/>
                <a:gd name="T46" fmla="*/ 780949 w 2706"/>
                <a:gd name="T47" fmla="*/ 949467 h 640"/>
                <a:gd name="T48" fmla="*/ 961900 w 2706"/>
                <a:gd name="T49" fmla="*/ 968520 h 640"/>
                <a:gd name="T50" fmla="*/ 1136503 w 2706"/>
                <a:gd name="T51" fmla="*/ 981222 h 640"/>
                <a:gd name="T52" fmla="*/ 1304756 w 2706"/>
                <a:gd name="T53" fmla="*/ 993924 h 640"/>
                <a:gd name="T54" fmla="*/ 1469835 w 2706"/>
                <a:gd name="T55" fmla="*/ 1003450 h 640"/>
                <a:gd name="T56" fmla="*/ 1631739 w 2706"/>
                <a:gd name="T57" fmla="*/ 1009801 h 640"/>
                <a:gd name="T58" fmla="*/ 1787294 w 2706"/>
                <a:gd name="T59" fmla="*/ 1012977 h 640"/>
                <a:gd name="T60" fmla="*/ 1936499 w 2706"/>
                <a:gd name="T61" fmla="*/ 1016152 h 640"/>
                <a:gd name="T62" fmla="*/ 2082530 w 2706"/>
                <a:gd name="T63" fmla="*/ 1016152 h 640"/>
                <a:gd name="T64" fmla="*/ 2225387 w 2706"/>
                <a:gd name="T65" fmla="*/ 1012977 h 640"/>
                <a:gd name="T66" fmla="*/ 2365069 w 2706"/>
                <a:gd name="T67" fmla="*/ 1009801 h 640"/>
                <a:gd name="T68" fmla="*/ 2498402 w 2706"/>
                <a:gd name="T69" fmla="*/ 1003450 h 640"/>
                <a:gd name="T70" fmla="*/ 2628560 w 2706"/>
                <a:gd name="T71" fmla="*/ 993924 h 640"/>
                <a:gd name="T72" fmla="*/ 2752369 w 2706"/>
                <a:gd name="T73" fmla="*/ 984397 h 640"/>
                <a:gd name="T74" fmla="*/ 2876178 w 2706"/>
                <a:gd name="T75" fmla="*/ 971695 h 640"/>
                <a:gd name="T76" fmla="*/ 2993637 w 2706"/>
                <a:gd name="T77" fmla="*/ 955818 h 640"/>
                <a:gd name="T78" fmla="*/ 3111097 w 2706"/>
                <a:gd name="T79" fmla="*/ 939941 h 640"/>
                <a:gd name="T80" fmla="*/ 3222208 w 2706"/>
                <a:gd name="T81" fmla="*/ 920888 h 640"/>
                <a:gd name="T82" fmla="*/ 3333319 w 2706"/>
                <a:gd name="T83" fmla="*/ 901835 h 640"/>
                <a:gd name="T84" fmla="*/ 3438080 w 2706"/>
                <a:gd name="T85" fmla="*/ 879607 h 640"/>
                <a:gd name="T86" fmla="*/ 3542841 w 2706"/>
                <a:gd name="T87" fmla="*/ 857378 h 640"/>
                <a:gd name="T88" fmla="*/ 3644428 w 2706"/>
                <a:gd name="T89" fmla="*/ 831974 h 640"/>
                <a:gd name="T90" fmla="*/ 3742841 w 2706"/>
                <a:gd name="T91" fmla="*/ 806571 h 640"/>
                <a:gd name="T92" fmla="*/ 3838078 w 2706"/>
                <a:gd name="T93" fmla="*/ 777991 h 640"/>
                <a:gd name="T94" fmla="*/ 3933316 w 2706"/>
                <a:gd name="T95" fmla="*/ 749412 h 640"/>
                <a:gd name="T96" fmla="*/ 4114267 w 2706"/>
                <a:gd name="T97" fmla="*/ 685903 h 640"/>
                <a:gd name="T98" fmla="*/ 4288870 w 2706"/>
                <a:gd name="T99" fmla="*/ 619218 h 640"/>
                <a:gd name="T100" fmla="*/ 4288870 w 2706"/>
                <a:gd name="T101" fmla="*/ 619218 h 640"/>
                <a:gd name="T102" fmla="*/ 4295219 w 2706"/>
                <a:gd name="T103" fmla="*/ 616042 h 640"/>
                <a:gd name="T104" fmla="*/ 4295219 w 2706"/>
                <a:gd name="T105" fmla="*/ 616042 h 640"/>
                <a:gd name="T106" fmla="*/ 4295219 w 2706"/>
                <a:gd name="T107" fmla="*/ 0 h 640"/>
                <a:gd name="T108" fmla="*/ 4295219 w 2706"/>
                <a:gd name="T109" fmla="*/ 0 h 640"/>
                <a:gd name="T110" fmla="*/ 4285695 w 2706"/>
                <a:gd name="T111" fmla="*/ 0 h 640"/>
                <a:gd name="T112" fmla="*/ 4285695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 name="Freeform 18"/>
            <p:cNvSpPr>
              <a:spLocks/>
            </p:cNvSpPr>
            <p:nvPr/>
          </p:nvSpPr>
          <p:spPr bwMode="hidden">
            <a:xfrm>
              <a:off x="-308538" y="4319027"/>
              <a:ext cx="8280254" cy="1208092"/>
            </a:xfrm>
            <a:custGeom>
              <a:avLst/>
              <a:gdLst>
                <a:gd name="T0" fmla="*/ 8280254 w 5216"/>
                <a:gd name="T1" fmla="*/ 1131992 h 762"/>
                <a:gd name="T2" fmla="*/ 7911960 w 5216"/>
                <a:gd name="T3" fmla="*/ 1087600 h 762"/>
                <a:gd name="T4" fmla="*/ 7108700 w 5216"/>
                <a:gd name="T5" fmla="*/ 967108 h 762"/>
                <a:gd name="T6" fmla="*/ 6213365 w 5216"/>
                <a:gd name="T7" fmla="*/ 805395 h 762"/>
                <a:gd name="T8" fmla="*/ 5216433 w 5216"/>
                <a:gd name="T9" fmla="*/ 592948 h 762"/>
                <a:gd name="T10" fmla="*/ 4676693 w 5216"/>
                <a:gd name="T11" fmla="*/ 469285 h 762"/>
                <a:gd name="T12" fmla="*/ 4257600 w 5216"/>
                <a:gd name="T13" fmla="*/ 374160 h 762"/>
                <a:gd name="T14" fmla="*/ 3857557 w 5216"/>
                <a:gd name="T15" fmla="*/ 291718 h 762"/>
                <a:gd name="T16" fmla="*/ 3476564 w 5216"/>
                <a:gd name="T17" fmla="*/ 221959 h 762"/>
                <a:gd name="T18" fmla="*/ 3111445 w 5216"/>
                <a:gd name="T19" fmla="*/ 161713 h 762"/>
                <a:gd name="T20" fmla="*/ 2762201 w 5216"/>
                <a:gd name="T21" fmla="*/ 114150 h 762"/>
                <a:gd name="T22" fmla="*/ 2117688 w 5216"/>
                <a:gd name="T23" fmla="*/ 44392 h 762"/>
                <a:gd name="T24" fmla="*/ 1539848 w 5216"/>
                <a:gd name="T25" fmla="*/ 6342 h 762"/>
                <a:gd name="T26" fmla="*/ 1022332 w 5216"/>
                <a:gd name="T27" fmla="*/ 0 h 762"/>
                <a:gd name="T28" fmla="*/ 568315 w 5216"/>
                <a:gd name="T29" fmla="*/ 15854 h 762"/>
                <a:gd name="T30" fmla="*/ 174622 w 5216"/>
                <a:gd name="T31" fmla="*/ 50734 h 762"/>
                <a:gd name="T32" fmla="*/ 0 w 5216"/>
                <a:gd name="T33" fmla="*/ 76100 h 762"/>
                <a:gd name="T34" fmla="*/ 498466 w 5216"/>
                <a:gd name="T35" fmla="*/ 136346 h 762"/>
                <a:gd name="T36" fmla="*/ 1035032 w 5216"/>
                <a:gd name="T37" fmla="*/ 221959 h 762"/>
                <a:gd name="T38" fmla="*/ 1609697 w 5216"/>
                <a:gd name="T39" fmla="*/ 332939 h 762"/>
                <a:gd name="T40" fmla="*/ 2225636 w 5216"/>
                <a:gd name="T41" fmla="*/ 469285 h 762"/>
                <a:gd name="T42" fmla="*/ 2787601 w 5216"/>
                <a:gd name="T43" fmla="*/ 599290 h 762"/>
                <a:gd name="T44" fmla="*/ 3822633 w 5216"/>
                <a:gd name="T45" fmla="*/ 818078 h 762"/>
                <a:gd name="T46" fmla="*/ 4298874 w 5216"/>
                <a:gd name="T47" fmla="*/ 906862 h 762"/>
                <a:gd name="T48" fmla="*/ 4749716 w 5216"/>
                <a:gd name="T49" fmla="*/ 982962 h 762"/>
                <a:gd name="T50" fmla="*/ 5175159 w 5216"/>
                <a:gd name="T51" fmla="*/ 1049550 h 762"/>
                <a:gd name="T52" fmla="*/ 5575202 w 5216"/>
                <a:gd name="T53" fmla="*/ 1100283 h 762"/>
                <a:gd name="T54" fmla="*/ 5953020 w 5216"/>
                <a:gd name="T55" fmla="*/ 1144675 h 762"/>
                <a:gd name="T56" fmla="*/ 6308614 w 5216"/>
                <a:gd name="T57" fmla="*/ 1173213 h 762"/>
                <a:gd name="T58" fmla="*/ 6641983 w 5216"/>
                <a:gd name="T59" fmla="*/ 1195409 h 762"/>
                <a:gd name="T60" fmla="*/ 6959477 w 5216"/>
                <a:gd name="T61" fmla="*/ 1208092 h 762"/>
                <a:gd name="T62" fmla="*/ 7254747 w 5216"/>
                <a:gd name="T63" fmla="*/ 1208092 h 762"/>
                <a:gd name="T64" fmla="*/ 7534142 w 5216"/>
                <a:gd name="T65" fmla="*/ 1201750 h 762"/>
                <a:gd name="T66" fmla="*/ 7797663 w 5216"/>
                <a:gd name="T67" fmla="*/ 1185896 h 762"/>
                <a:gd name="T68" fmla="*/ 8045308 w 5216"/>
                <a:gd name="T69" fmla="*/ 1160529 h 762"/>
                <a:gd name="T70" fmla="*/ 8280254 w 5216"/>
                <a:gd name="T71" fmla="*/ 1131992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 name="Freeform 22"/>
            <p:cNvSpPr>
              <a:spLocks/>
            </p:cNvSpPr>
            <p:nvPr/>
          </p:nvSpPr>
          <p:spPr bwMode="hidden">
            <a:xfrm>
              <a:off x="4014" y="4334834"/>
              <a:ext cx="8164231" cy="1101960"/>
            </a:xfrm>
            <a:custGeom>
              <a:avLst/>
              <a:gdLst>
                <a:gd name="T0" fmla="*/ 0 w 5144"/>
                <a:gd name="T1" fmla="*/ 111149 h 694"/>
                <a:gd name="T2" fmla="*/ 0 w 5144"/>
                <a:gd name="T3" fmla="*/ 111149 h 694"/>
                <a:gd name="T4" fmla="*/ 28568 w 5144"/>
                <a:gd name="T5" fmla="*/ 104797 h 694"/>
                <a:gd name="T6" fmla="*/ 114274 w 5144"/>
                <a:gd name="T7" fmla="*/ 88919 h 694"/>
                <a:gd name="T8" fmla="*/ 260290 w 5144"/>
                <a:gd name="T9" fmla="*/ 66689 h 694"/>
                <a:gd name="T10" fmla="*/ 355519 w 5144"/>
                <a:gd name="T11" fmla="*/ 53987 h 694"/>
                <a:gd name="T12" fmla="*/ 466618 w 5144"/>
                <a:gd name="T13" fmla="*/ 41284 h 694"/>
                <a:gd name="T14" fmla="*/ 590415 w 5144"/>
                <a:gd name="T15" fmla="*/ 31757 h 694"/>
                <a:gd name="T16" fmla="*/ 733257 w 5144"/>
                <a:gd name="T17" fmla="*/ 22230 h 694"/>
                <a:gd name="T18" fmla="*/ 888797 w 5144"/>
                <a:gd name="T19" fmla="*/ 12703 h 694"/>
                <a:gd name="T20" fmla="*/ 1063382 w 5144"/>
                <a:gd name="T21" fmla="*/ 6351 h 694"/>
                <a:gd name="T22" fmla="*/ 1253838 w 5144"/>
                <a:gd name="T23" fmla="*/ 3176 h 694"/>
                <a:gd name="T24" fmla="*/ 1460166 w 5144"/>
                <a:gd name="T25" fmla="*/ 0 h 694"/>
                <a:gd name="T26" fmla="*/ 1682365 w 5144"/>
                <a:gd name="T27" fmla="*/ 3176 h 694"/>
                <a:gd name="T28" fmla="*/ 1920435 w 5144"/>
                <a:gd name="T29" fmla="*/ 9527 h 694"/>
                <a:gd name="T30" fmla="*/ 2177552 w 5144"/>
                <a:gd name="T31" fmla="*/ 22230 h 694"/>
                <a:gd name="T32" fmla="*/ 2450539 w 5144"/>
                <a:gd name="T33" fmla="*/ 38108 h 694"/>
                <a:gd name="T34" fmla="*/ 2739398 w 5144"/>
                <a:gd name="T35" fmla="*/ 63514 h 694"/>
                <a:gd name="T36" fmla="*/ 3047302 w 5144"/>
                <a:gd name="T37" fmla="*/ 92095 h 694"/>
                <a:gd name="T38" fmla="*/ 3374253 w 5144"/>
                <a:gd name="T39" fmla="*/ 127027 h 694"/>
                <a:gd name="T40" fmla="*/ 3717074 w 5144"/>
                <a:gd name="T41" fmla="*/ 168311 h 694"/>
                <a:gd name="T42" fmla="*/ 4078941 w 5144"/>
                <a:gd name="T43" fmla="*/ 219122 h 694"/>
                <a:gd name="T44" fmla="*/ 4456680 w 5144"/>
                <a:gd name="T45" fmla="*/ 276284 h 694"/>
                <a:gd name="T46" fmla="*/ 4853464 w 5144"/>
                <a:gd name="T47" fmla="*/ 342973 h 694"/>
                <a:gd name="T48" fmla="*/ 5269294 w 5144"/>
                <a:gd name="T49" fmla="*/ 422365 h 694"/>
                <a:gd name="T50" fmla="*/ 5704169 w 5144"/>
                <a:gd name="T51" fmla="*/ 508108 h 694"/>
                <a:gd name="T52" fmla="*/ 6158090 w 5144"/>
                <a:gd name="T53" fmla="*/ 603379 h 694"/>
                <a:gd name="T54" fmla="*/ 6631057 w 5144"/>
                <a:gd name="T55" fmla="*/ 711352 h 694"/>
                <a:gd name="T56" fmla="*/ 7123069 w 5144"/>
                <a:gd name="T57" fmla="*/ 828852 h 694"/>
                <a:gd name="T58" fmla="*/ 7634127 w 5144"/>
                <a:gd name="T59" fmla="*/ 959055 h 694"/>
                <a:gd name="T60" fmla="*/ 8164231 w 5144"/>
                <a:gd name="T61" fmla="*/ 1101960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 name="Freeform 26"/>
            <p:cNvSpPr>
              <a:spLocks/>
            </p:cNvSpPr>
            <p:nvPr/>
          </p:nvSpPr>
          <p:spPr bwMode="hidden">
            <a:xfrm>
              <a:off x="4157164" y="4316769"/>
              <a:ext cx="4939265" cy="925827"/>
            </a:xfrm>
            <a:custGeom>
              <a:avLst/>
              <a:gdLst>
                <a:gd name="T0" fmla="*/ 0 w 3112"/>
                <a:gd name="T1" fmla="*/ 925827 h 584"/>
                <a:gd name="T2" fmla="*/ 0 w 3112"/>
                <a:gd name="T3" fmla="*/ 925827 h 584"/>
                <a:gd name="T4" fmla="*/ 142845 w 3112"/>
                <a:gd name="T5" fmla="*/ 887779 h 584"/>
                <a:gd name="T6" fmla="*/ 533288 w 3112"/>
                <a:gd name="T7" fmla="*/ 789489 h 584"/>
                <a:gd name="T8" fmla="*/ 803107 w 3112"/>
                <a:gd name="T9" fmla="*/ 722906 h 584"/>
                <a:gd name="T10" fmla="*/ 1114192 w 3112"/>
                <a:gd name="T11" fmla="*/ 649981 h 584"/>
                <a:gd name="T12" fmla="*/ 1460194 w 3112"/>
                <a:gd name="T13" fmla="*/ 570715 h 584"/>
                <a:gd name="T14" fmla="*/ 1831591 w 3112"/>
                <a:gd name="T15" fmla="*/ 485108 h 584"/>
                <a:gd name="T16" fmla="*/ 2225209 w 3112"/>
                <a:gd name="T17" fmla="*/ 402671 h 584"/>
                <a:gd name="T18" fmla="*/ 2628349 w 3112"/>
                <a:gd name="T19" fmla="*/ 320235 h 584"/>
                <a:gd name="T20" fmla="*/ 3041013 w 3112"/>
                <a:gd name="T21" fmla="*/ 244139 h 584"/>
                <a:gd name="T22" fmla="*/ 3450502 w 3112"/>
                <a:gd name="T23" fmla="*/ 171215 h 584"/>
                <a:gd name="T24" fmla="*/ 3653659 w 3112"/>
                <a:gd name="T25" fmla="*/ 139508 h 584"/>
                <a:gd name="T26" fmla="*/ 3850468 w 3112"/>
                <a:gd name="T27" fmla="*/ 107802 h 584"/>
                <a:gd name="T28" fmla="*/ 4047277 w 3112"/>
                <a:gd name="T29" fmla="*/ 82437 h 584"/>
                <a:gd name="T30" fmla="*/ 4237737 w 3112"/>
                <a:gd name="T31" fmla="*/ 57072 h 584"/>
                <a:gd name="T32" fmla="*/ 4425023 w 3112"/>
                <a:gd name="T33" fmla="*/ 38048 h 584"/>
                <a:gd name="T34" fmla="*/ 4602786 w 3112"/>
                <a:gd name="T35" fmla="*/ 22194 h 584"/>
                <a:gd name="T36" fmla="*/ 4774200 w 3112"/>
                <a:gd name="T37" fmla="*/ 9512 h 584"/>
                <a:gd name="T38" fmla="*/ 4939265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useBgFill="1">
          <p:nvSpPr>
            <p:cNvPr id="10" name="Freeform 10"/>
            <p:cNvSpPr>
              <a:spLocks/>
            </p:cNvSpPr>
            <p:nvPr/>
          </p:nvSpPr>
          <p:spPr bwMode="hidden">
            <a:xfrm>
              <a:off x="-3905250" y="4294188"/>
              <a:ext cx="13011150" cy="1892300"/>
            </a:xfrm>
            <a:custGeom>
              <a:avLst/>
              <a:gdLst>
                <a:gd name="T0" fmla="*/ 13004800 w 8196"/>
                <a:gd name="T1" fmla="*/ 812800 h 1192"/>
                <a:gd name="T2" fmla="*/ 12763500 w 8196"/>
                <a:gd name="T3" fmla="*/ 904875 h 1192"/>
                <a:gd name="T4" fmla="*/ 12506325 w 8196"/>
                <a:gd name="T5" fmla="*/ 984250 h 1192"/>
                <a:gd name="T6" fmla="*/ 12233275 w 8196"/>
                <a:gd name="T7" fmla="*/ 1057275 h 1192"/>
                <a:gd name="T8" fmla="*/ 11941175 w 8196"/>
                <a:gd name="T9" fmla="*/ 1114425 h 1192"/>
                <a:gd name="T10" fmla="*/ 11623675 w 8196"/>
                <a:gd name="T11" fmla="*/ 1158875 h 1192"/>
                <a:gd name="T12" fmla="*/ 11280775 w 8196"/>
                <a:gd name="T13" fmla="*/ 1190625 h 1192"/>
                <a:gd name="T14" fmla="*/ 10909300 w 8196"/>
                <a:gd name="T15" fmla="*/ 1209675 h 1192"/>
                <a:gd name="T16" fmla="*/ 10506075 w 8196"/>
                <a:gd name="T17" fmla="*/ 1206500 h 1192"/>
                <a:gd name="T18" fmla="*/ 10067925 w 8196"/>
                <a:gd name="T19" fmla="*/ 1190625 h 1192"/>
                <a:gd name="T20" fmla="*/ 9591675 w 8196"/>
                <a:gd name="T21" fmla="*/ 1152525 h 1192"/>
                <a:gd name="T22" fmla="*/ 9074150 w 8196"/>
                <a:gd name="T23" fmla="*/ 1095375 h 1192"/>
                <a:gd name="T24" fmla="*/ 8515350 w 8196"/>
                <a:gd name="T25" fmla="*/ 1019175 h 1192"/>
                <a:gd name="T26" fmla="*/ 7908925 w 8196"/>
                <a:gd name="T27" fmla="*/ 917575 h 1192"/>
                <a:gd name="T28" fmla="*/ 7251700 w 8196"/>
                <a:gd name="T29" fmla="*/ 793750 h 1192"/>
                <a:gd name="T30" fmla="*/ 6543675 w 8196"/>
                <a:gd name="T31" fmla="*/ 644525 h 1192"/>
                <a:gd name="T32" fmla="*/ 5778500 w 8196"/>
                <a:gd name="T33" fmla="*/ 469900 h 1192"/>
                <a:gd name="T34" fmla="*/ 5391150 w 8196"/>
                <a:gd name="T35" fmla="*/ 381000 h 1192"/>
                <a:gd name="T36" fmla="*/ 4657725 w 8196"/>
                <a:gd name="T37" fmla="*/ 234950 h 1192"/>
                <a:gd name="T38" fmla="*/ 3987800 w 8196"/>
                <a:gd name="T39" fmla="*/ 130175 h 1192"/>
                <a:gd name="T40" fmla="*/ 3375025 w 8196"/>
                <a:gd name="T41" fmla="*/ 57150 h 1192"/>
                <a:gd name="T42" fmla="*/ 2819400 w 8196"/>
                <a:gd name="T43" fmla="*/ 15875 h 1192"/>
                <a:gd name="T44" fmla="*/ 2320925 w 8196"/>
                <a:gd name="T45" fmla="*/ 0 h 1192"/>
                <a:gd name="T46" fmla="*/ 1876425 w 8196"/>
                <a:gd name="T47" fmla="*/ 6350 h 1192"/>
                <a:gd name="T48" fmla="*/ 1482725 w 8196"/>
                <a:gd name="T49" fmla="*/ 31750 h 1192"/>
                <a:gd name="T50" fmla="*/ 1136650 w 8196"/>
                <a:gd name="T51" fmla="*/ 69850 h 1192"/>
                <a:gd name="T52" fmla="*/ 841375 w 8196"/>
                <a:gd name="T53" fmla="*/ 117475 h 1192"/>
                <a:gd name="T54" fmla="*/ 593725 w 8196"/>
                <a:gd name="T55" fmla="*/ 171450 h 1192"/>
                <a:gd name="T56" fmla="*/ 393700 w 8196"/>
                <a:gd name="T57" fmla="*/ 228600 h 1192"/>
                <a:gd name="T58" fmla="*/ 234950 w 8196"/>
                <a:gd name="T59" fmla="*/ 279400 h 1192"/>
                <a:gd name="T60" fmla="*/ 76200 w 8196"/>
                <a:gd name="T61" fmla="*/ 342900 h 1192"/>
                <a:gd name="T62" fmla="*/ 0 w 8196"/>
                <a:gd name="T63" fmla="*/ 381000 h 1192"/>
                <a:gd name="T64" fmla="*/ 13004800 w 8196"/>
                <a:gd name="T65" fmla="*/ 1892300 h 1192"/>
                <a:gd name="T66" fmla="*/ 13011150 w 8196"/>
                <a:gd name="T67" fmla="*/ 1882775 h 1192"/>
                <a:gd name="T68" fmla="*/ 13011150 w 8196"/>
                <a:gd name="T69" fmla="*/ 809625 h 1192"/>
                <a:gd name="T70" fmla="*/ 13004800 w 8196"/>
                <a:gd name="T71" fmla="*/ 812800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1" name="Date Placeholder 3"/>
          <p:cNvSpPr>
            <a:spLocks noGrp="1"/>
          </p:cNvSpPr>
          <p:nvPr>
            <p:ph type="dt" sz="half" idx="10"/>
          </p:nvPr>
        </p:nvSpPr>
        <p:spPr/>
        <p:txBody>
          <a:bodyPr/>
          <a:lstStyle>
            <a:lvl1pPr>
              <a:defRPr/>
            </a:lvl1pPr>
          </a:lstStyle>
          <a:p>
            <a:pPr>
              <a:defRPr/>
            </a:pPr>
            <a:fld id="{44B09BDB-16C7-4525-AB16-206E868603EF}" type="datetimeFigureOut">
              <a:rPr lang="en-US"/>
              <a:pPr>
                <a:defRPr/>
              </a:pPr>
              <a:t>12/3/2013</a:t>
            </a:fld>
            <a:endParaRPr lang="en-US"/>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p:txBody>
          <a:bodyPr/>
          <a:lstStyle>
            <a:lvl1pPr>
              <a:defRPr/>
            </a:lvl1pPr>
          </a:lstStyle>
          <a:p>
            <a:pPr>
              <a:defRPr/>
            </a:pPr>
            <a:fld id="{F13968A3-DE0E-4CBA-90B1-5D48FA57ABEB}" type="slidenum">
              <a:rPr lang="en-US"/>
              <a:pPr>
                <a:defRPr/>
              </a:pPr>
              <a:t>‹#›</a:t>
            </a:fld>
            <a:endParaRPr lang="en-US"/>
          </a:p>
        </p:txBody>
      </p:sp>
    </p:spTree>
    <p:extLst>
      <p:ext uri="{BB962C8B-B14F-4D97-AF65-F5344CB8AC3E}">
        <p14:creationId xmlns:p14="http://schemas.microsoft.com/office/powerpoint/2010/main" val="3064615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3BE22AA-8957-4186-9CC0-AB8F994BB806}" type="datetimeFigureOut">
              <a:rPr lang="en-US"/>
              <a:pPr>
                <a:defRPr/>
              </a:pPr>
              <a:t>12/3/2013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4343F23-5A89-43B0-9708-6DEFE1A7E6D3}" type="slidenum">
              <a:rPr lang="en-US"/>
              <a:pPr>
                <a:defRPr/>
              </a:pPr>
              <a:t>‹#›</a:t>
            </a:fld>
            <a:endParaRPr lang="en-US"/>
          </a:p>
        </p:txBody>
      </p:sp>
    </p:spTree>
    <p:extLst>
      <p:ext uri="{BB962C8B-B14F-4D97-AF65-F5344CB8AC3E}">
        <p14:creationId xmlns:p14="http://schemas.microsoft.com/office/powerpoint/2010/main" val="33293733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ounded Rectangle 3"/>
          <p:cNvSpPr/>
          <p:nvPr/>
        </p:nvSpPr>
        <p:spPr bwMode="hidden">
          <a:xfrm>
            <a:off x="228600" y="228600"/>
            <a:ext cx="8696325" cy="1427163"/>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5" name="Group 15"/>
          <p:cNvGrpSpPr>
            <a:grpSpLocks noChangeAspect="1"/>
          </p:cNvGrpSpPr>
          <p:nvPr/>
        </p:nvGrpSpPr>
        <p:grpSpPr bwMode="auto">
          <a:xfrm>
            <a:off x="211138" y="714375"/>
            <a:ext cx="8723312" cy="1331913"/>
            <a:chOff x="-3905250" y="4294188"/>
            <a:chExt cx="13011150" cy="1892300"/>
          </a:xfrm>
        </p:grpSpPr>
        <p:sp>
          <p:nvSpPr>
            <p:cNvPr id="6" name="Freeform 14"/>
            <p:cNvSpPr>
              <a:spLocks/>
            </p:cNvSpPr>
            <p:nvPr/>
          </p:nvSpPr>
          <p:spPr bwMode="hidden">
            <a:xfrm>
              <a:off x="4810681" y="4501687"/>
              <a:ext cx="4295219" cy="1014940"/>
            </a:xfrm>
            <a:custGeom>
              <a:avLst/>
              <a:gdLst>
                <a:gd name="T0" fmla="*/ 4285695 w 2706"/>
                <a:gd name="T1" fmla="*/ 0 h 640"/>
                <a:gd name="T2" fmla="*/ 4285695 w 2706"/>
                <a:gd name="T3" fmla="*/ 0 h 640"/>
                <a:gd name="T4" fmla="*/ 4104744 w 2706"/>
                <a:gd name="T5" fmla="*/ 28545 h 640"/>
                <a:gd name="T6" fmla="*/ 3920617 w 2706"/>
                <a:gd name="T7" fmla="*/ 60262 h 640"/>
                <a:gd name="T8" fmla="*/ 3733317 w 2706"/>
                <a:gd name="T9" fmla="*/ 95151 h 640"/>
                <a:gd name="T10" fmla="*/ 3539667 w 2706"/>
                <a:gd name="T11" fmla="*/ 130039 h 640"/>
                <a:gd name="T12" fmla="*/ 3342842 w 2706"/>
                <a:gd name="T13" fmla="*/ 171271 h 640"/>
                <a:gd name="T14" fmla="*/ 3139669 w 2706"/>
                <a:gd name="T15" fmla="*/ 212503 h 640"/>
                <a:gd name="T16" fmla="*/ 2933320 w 2706"/>
                <a:gd name="T17" fmla="*/ 260078 h 640"/>
                <a:gd name="T18" fmla="*/ 2720623 w 2706"/>
                <a:gd name="T19" fmla="*/ 307654 h 640"/>
                <a:gd name="T20" fmla="*/ 2720623 w 2706"/>
                <a:gd name="T21" fmla="*/ 307654 h 640"/>
                <a:gd name="T22" fmla="*/ 2336498 w 2706"/>
                <a:gd name="T23" fmla="*/ 399633 h 640"/>
                <a:gd name="T24" fmla="*/ 1961896 w 2706"/>
                <a:gd name="T25" fmla="*/ 482097 h 640"/>
                <a:gd name="T26" fmla="*/ 1603167 w 2706"/>
                <a:gd name="T27" fmla="*/ 558217 h 640"/>
                <a:gd name="T28" fmla="*/ 1257137 w 2706"/>
                <a:gd name="T29" fmla="*/ 631166 h 640"/>
                <a:gd name="T30" fmla="*/ 926980 w 2706"/>
                <a:gd name="T31" fmla="*/ 694600 h 640"/>
                <a:gd name="T32" fmla="*/ 606347 w 2706"/>
                <a:gd name="T33" fmla="*/ 751690 h 640"/>
                <a:gd name="T34" fmla="*/ 298411 w 2706"/>
                <a:gd name="T35" fmla="*/ 805609 h 640"/>
                <a:gd name="T36" fmla="*/ 0 w 2706"/>
                <a:gd name="T37" fmla="*/ 853184 h 640"/>
                <a:gd name="T38" fmla="*/ 0 w 2706"/>
                <a:gd name="T39" fmla="*/ 853184 h 640"/>
                <a:gd name="T40" fmla="*/ 206348 w 2706"/>
                <a:gd name="T41" fmla="*/ 881729 h 640"/>
                <a:gd name="T42" fmla="*/ 403173 w 2706"/>
                <a:gd name="T43" fmla="*/ 907103 h 640"/>
                <a:gd name="T44" fmla="*/ 593648 w 2706"/>
                <a:gd name="T45" fmla="*/ 929304 h 640"/>
                <a:gd name="T46" fmla="*/ 780949 w 2706"/>
                <a:gd name="T47" fmla="*/ 948335 h 640"/>
                <a:gd name="T48" fmla="*/ 961900 w 2706"/>
                <a:gd name="T49" fmla="*/ 967365 h 640"/>
                <a:gd name="T50" fmla="*/ 1136503 w 2706"/>
                <a:gd name="T51" fmla="*/ 980051 h 640"/>
                <a:gd name="T52" fmla="*/ 1304756 w 2706"/>
                <a:gd name="T53" fmla="*/ 992738 h 640"/>
                <a:gd name="T54" fmla="*/ 1469835 w 2706"/>
                <a:gd name="T55" fmla="*/ 1002253 h 640"/>
                <a:gd name="T56" fmla="*/ 1631739 w 2706"/>
                <a:gd name="T57" fmla="*/ 1008597 h 640"/>
                <a:gd name="T58" fmla="*/ 1787294 w 2706"/>
                <a:gd name="T59" fmla="*/ 1011768 h 640"/>
                <a:gd name="T60" fmla="*/ 1936499 w 2706"/>
                <a:gd name="T61" fmla="*/ 1014940 h 640"/>
                <a:gd name="T62" fmla="*/ 2082530 w 2706"/>
                <a:gd name="T63" fmla="*/ 1014940 h 640"/>
                <a:gd name="T64" fmla="*/ 2225387 w 2706"/>
                <a:gd name="T65" fmla="*/ 1011768 h 640"/>
                <a:gd name="T66" fmla="*/ 2365069 w 2706"/>
                <a:gd name="T67" fmla="*/ 1008597 h 640"/>
                <a:gd name="T68" fmla="*/ 2498402 w 2706"/>
                <a:gd name="T69" fmla="*/ 1002253 h 640"/>
                <a:gd name="T70" fmla="*/ 2628560 w 2706"/>
                <a:gd name="T71" fmla="*/ 992738 h 640"/>
                <a:gd name="T72" fmla="*/ 2752369 w 2706"/>
                <a:gd name="T73" fmla="*/ 983223 h 640"/>
                <a:gd name="T74" fmla="*/ 2876178 w 2706"/>
                <a:gd name="T75" fmla="*/ 970536 h 640"/>
                <a:gd name="T76" fmla="*/ 2993637 w 2706"/>
                <a:gd name="T77" fmla="*/ 954678 h 640"/>
                <a:gd name="T78" fmla="*/ 3111097 w 2706"/>
                <a:gd name="T79" fmla="*/ 938820 h 640"/>
                <a:gd name="T80" fmla="*/ 3222208 w 2706"/>
                <a:gd name="T81" fmla="*/ 919789 h 640"/>
                <a:gd name="T82" fmla="*/ 3333319 w 2706"/>
                <a:gd name="T83" fmla="*/ 900759 h 640"/>
                <a:gd name="T84" fmla="*/ 3438080 w 2706"/>
                <a:gd name="T85" fmla="*/ 878557 h 640"/>
                <a:gd name="T86" fmla="*/ 3542841 w 2706"/>
                <a:gd name="T87" fmla="*/ 856356 h 640"/>
                <a:gd name="T88" fmla="*/ 3644428 w 2706"/>
                <a:gd name="T89" fmla="*/ 830982 h 640"/>
                <a:gd name="T90" fmla="*/ 3742841 w 2706"/>
                <a:gd name="T91" fmla="*/ 805609 h 640"/>
                <a:gd name="T92" fmla="*/ 3838078 w 2706"/>
                <a:gd name="T93" fmla="*/ 777063 h 640"/>
                <a:gd name="T94" fmla="*/ 3933316 w 2706"/>
                <a:gd name="T95" fmla="*/ 748518 h 640"/>
                <a:gd name="T96" fmla="*/ 4114267 w 2706"/>
                <a:gd name="T97" fmla="*/ 685085 h 640"/>
                <a:gd name="T98" fmla="*/ 4288870 w 2706"/>
                <a:gd name="T99" fmla="*/ 618479 h 640"/>
                <a:gd name="T100" fmla="*/ 4288870 w 2706"/>
                <a:gd name="T101" fmla="*/ 618479 h 640"/>
                <a:gd name="T102" fmla="*/ 4295219 w 2706"/>
                <a:gd name="T103" fmla="*/ 615307 h 640"/>
                <a:gd name="T104" fmla="*/ 4295219 w 2706"/>
                <a:gd name="T105" fmla="*/ 615307 h 640"/>
                <a:gd name="T106" fmla="*/ 4295219 w 2706"/>
                <a:gd name="T107" fmla="*/ 0 h 640"/>
                <a:gd name="T108" fmla="*/ 4295219 w 2706"/>
                <a:gd name="T109" fmla="*/ 0 h 640"/>
                <a:gd name="T110" fmla="*/ 4285695 w 2706"/>
                <a:gd name="T111" fmla="*/ 0 h 640"/>
                <a:gd name="T112" fmla="*/ 4285695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 name="Freeform 18"/>
            <p:cNvSpPr>
              <a:spLocks/>
            </p:cNvSpPr>
            <p:nvPr/>
          </p:nvSpPr>
          <p:spPr bwMode="hidden">
            <a:xfrm>
              <a:off x="-308538" y="4318998"/>
              <a:ext cx="8280254" cy="1208906"/>
            </a:xfrm>
            <a:custGeom>
              <a:avLst/>
              <a:gdLst>
                <a:gd name="T0" fmla="*/ 8280254 w 5216"/>
                <a:gd name="T1" fmla="*/ 1132754 h 762"/>
                <a:gd name="T2" fmla="*/ 7911960 w 5216"/>
                <a:gd name="T3" fmla="*/ 1088333 h 762"/>
                <a:gd name="T4" fmla="*/ 7108700 w 5216"/>
                <a:gd name="T5" fmla="*/ 967759 h 762"/>
                <a:gd name="T6" fmla="*/ 6213365 w 5216"/>
                <a:gd name="T7" fmla="*/ 805937 h 762"/>
                <a:gd name="T8" fmla="*/ 5216433 w 5216"/>
                <a:gd name="T9" fmla="*/ 593348 h 762"/>
                <a:gd name="T10" fmla="*/ 4676693 w 5216"/>
                <a:gd name="T11" fmla="*/ 469601 h 762"/>
                <a:gd name="T12" fmla="*/ 4257600 w 5216"/>
                <a:gd name="T13" fmla="*/ 374412 h 762"/>
                <a:gd name="T14" fmla="*/ 3857557 w 5216"/>
                <a:gd name="T15" fmla="*/ 291914 h 762"/>
                <a:gd name="T16" fmla="*/ 3476564 w 5216"/>
                <a:gd name="T17" fmla="*/ 222109 h 762"/>
                <a:gd name="T18" fmla="*/ 3111445 w 5216"/>
                <a:gd name="T19" fmla="*/ 161822 h 762"/>
                <a:gd name="T20" fmla="*/ 2762201 w 5216"/>
                <a:gd name="T21" fmla="*/ 114227 h 762"/>
                <a:gd name="T22" fmla="*/ 2117688 w 5216"/>
                <a:gd name="T23" fmla="*/ 44422 h 762"/>
                <a:gd name="T24" fmla="*/ 1539848 w 5216"/>
                <a:gd name="T25" fmla="*/ 6346 h 762"/>
                <a:gd name="T26" fmla="*/ 1022332 w 5216"/>
                <a:gd name="T27" fmla="*/ 0 h 762"/>
                <a:gd name="T28" fmla="*/ 568315 w 5216"/>
                <a:gd name="T29" fmla="*/ 15865 h 762"/>
                <a:gd name="T30" fmla="*/ 174622 w 5216"/>
                <a:gd name="T31" fmla="*/ 50768 h 762"/>
                <a:gd name="T32" fmla="*/ 0 w 5216"/>
                <a:gd name="T33" fmla="*/ 76152 h 762"/>
                <a:gd name="T34" fmla="*/ 498466 w 5216"/>
                <a:gd name="T35" fmla="*/ 136438 h 762"/>
                <a:gd name="T36" fmla="*/ 1035032 w 5216"/>
                <a:gd name="T37" fmla="*/ 222109 h 762"/>
                <a:gd name="T38" fmla="*/ 1609697 w 5216"/>
                <a:gd name="T39" fmla="*/ 333163 h 762"/>
                <a:gd name="T40" fmla="*/ 2225636 w 5216"/>
                <a:gd name="T41" fmla="*/ 469601 h 762"/>
                <a:gd name="T42" fmla="*/ 2787601 w 5216"/>
                <a:gd name="T43" fmla="*/ 599694 h 762"/>
                <a:gd name="T44" fmla="*/ 3822633 w 5216"/>
                <a:gd name="T45" fmla="*/ 818629 h 762"/>
                <a:gd name="T46" fmla="*/ 4298874 w 5216"/>
                <a:gd name="T47" fmla="*/ 907473 h 762"/>
                <a:gd name="T48" fmla="*/ 4749716 w 5216"/>
                <a:gd name="T49" fmla="*/ 983624 h 762"/>
                <a:gd name="T50" fmla="*/ 5175159 w 5216"/>
                <a:gd name="T51" fmla="*/ 1050257 h 762"/>
                <a:gd name="T52" fmla="*/ 5575202 w 5216"/>
                <a:gd name="T53" fmla="*/ 1101025 h 762"/>
                <a:gd name="T54" fmla="*/ 5953020 w 5216"/>
                <a:gd name="T55" fmla="*/ 1145446 h 762"/>
                <a:gd name="T56" fmla="*/ 6308614 w 5216"/>
                <a:gd name="T57" fmla="*/ 1174003 h 762"/>
                <a:gd name="T58" fmla="*/ 6641983 w 5216"/>
                <a:gd name="T59" fmla="*/ 1196214 h 762"/>
                <a:gd name="T60" fmla="*/ 6959477 w 5216"/>
                <a:gd name="T61" fmla="*/ 1208906 h 762"/>
                <a:gd name="T62" fmla="*/ 7254747 w 5216"/>
                <a:gd name="T63" fmla="*/ 1208906 h 762"/>
                <a:gd name="T64" fmla="*/ 7534142 w 5216"/>
                <a:gd name="T65" fmla="*/ 1202560 h 762"/>
                <a:gd name="T66" fmla="*/ 7797663 w 5216"/>
                <a:gd name="T67" fmla="*/ 1186695 h 762"/>
                <a:gd name="T68" fmla="*/ 8045308 w 5216"/>
                <a:gd name="T69" fmla="*/ 1161311 h 762"/>
                <a:gd name="T70" fmla="*/ 8280254 w 5216"/>
                <a:gd name="T71" fmla="*/ 1132754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 name="Freeform 22"/>
            <p:cNvSpPr>
              <a:spLocks/>
            </p:cNvSpPr>
            <p:nvPr/>
          </p:nvSpPr>
          <p:spPr bwMode="hidden">
            <a:xfrm>
              <a:off x="4014" y="4334786"/>
              <a:ext cx="8164231" cy="1102902"/>
            </a:xfrm>
            <a:custGeom>
              <a:avLst/>
              <a:gdLst>
                <a:gd name="T0" fmla="*/ 0 w 5144"/>
                <a:gd name="T1" fmla="*/ 111244 h 694"/>
                <a:gd name="T2" fmla="*/ 0 w 5144"/>
                <a:gd name="T3" fmla="*/ 111244 h 694"/>
                <a:gd name="T4" fmla="*/ 28568 w 5144"/>
                <a:gd name="T5" fmla="*/ 104887 h 694"/>
                <a:gd name="T6" fmla="*/ 114274 w 5144"/>
                <a:gd name="T7" fmla="*/ 88995 h 694"/>
                <a:gd name="T8" fmla="*/ 260290 w 5144"/>
                <a:gd name="T9" fmla="*/ 66746 h 694"/>
                <a:gd name="T10" fmla="*/ 355519 w 5144"/>
                <a:gd name="T11" fmla="*/ 54033 h 694"/>
                <a:gd name="T12" fmla="*/ 466618 w 5144"/>
                <a:gd name="T13" fmla="*/ 41319 h 694"/>
                <a:gd name="T14" fmla="*/ 590415 w 5144"/>
                <a:gd name="T15" fmla="*/ 31784 h 694"/>
                <a:gd name="T16" fmla="*/ 733257 w 5144"/>
                <a:gd name="T17" fmla="*/ 22249 h 694"/>
                <a:gd name="T18" fmla="*/ 888797 w 5144"/>
                <a:gd name="T19" fmla="*/ 12714 h 694"/>
                <a:gd name="T20" fmla="*/ 1063382 w 5144"/>
                <a:gd name="T21" fmla="*/ 6357 h 694"/>
                <a:gd name="T22" fmla="*/ 1253838 w 5144"/>
                <a:gd name="T23" fmla="*/ 3178 h 694"/>
                <a:gd name="T24" fmla="*/ 1460166 w 5144"/>
                <a:gd name="T25" fmla="*/ 0 h 694"/>
                <a:gd name="T26" fmla="*/ 1682365 w 5144"/>
                <a:gd name="T27" fmla="*/ 3178 h 694"/>
                <a:gd name="T28" fmla="*/ 1920435 w 5144"/>
                <a:gd name="T29" fmla="*/ 9535 h 694"/>
                <a:gd name="T30" fmla="*/ 2177552 w 5144"/>
                <a:gd name="T31" fmla="*/ 22249 h 694"/>
                <a:gd name="T32" fmla="*/ 2450539 w 5144"/>
                <a:gd name="T33" fmla="*/ 38141 h 694"/>
                <a:gd name="T34" fmla="*/ 2739398 w 5144"/>
                <a:gd name="T35" fmla="*/ 63568 h 694"/>
                <a:gd name="T36" fmla="*/ 3047302 w 5144"/>
                <a:gd name="T37" fmla="*/ 92173 h 694"/>
                <a:gd name="T38" fmla="*/ 3374253 w 5144"/>
                <a:gd name="T39" fmla="*/ 127136 h 694"/>
                <a:gd name="T40" fmla="*/ 3717074 w 5144"/>
                <a:gd name="T41" fmla="*/ 168455 h 694"/>
                <a:gd name="T42" fmla="*/ 4078941 w 5144"/>
                <a:gd name="T43" fmla="*/ 219309 h 694"/>
                <a:gd name="T44" fmla="*/ 4456680 w 5144"/>
                <a:gd name="T45" fmla="*/ 276520 h 694"/>
                <a:gd name="T46" fmla="*/ 4853464 w 5144"/>
                <a:gd name="T47" fmla="*/ 343266 h 694"/>
                <a:gd name="T48" fmla="*/ 5269294 w 5144"/>
                <a:gd name="T49" fmla="*/ 422726 h 694"/>
                <a:gd name="T50" fmla="*/ 5704169 w 5144"/>
                <a:gd name="T51" fmla="*/ 508543 h 694"/>
                <a:gd name="T52" fmla="*/ 6158090 w 5144"/>
                <a:gd name="T53" fmla="*/ 603894 h 694"/>
                <a:gd name="T54" fmla="*/ 6631057 w 5144"/>
                <a:gd name="T55" fmla="*/ 711960 h 694"/>
                <a:gd name="T56" fmla="*/ 7123069 w 5144"/>
                <a:gd name="T57" fmla="*/ 829560 h 694"/>
                <a:gd name="T58" fmla="*/ 7634127 w 5144"/>
                <a:gd name="T59" fmla="*/ 959874 h 694"/>
                <a:gd name="T60" fmla="*/ 8164231 w 5144"/>
                <a:gd name="T61" fmla="*/ 1102902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 name="Freeform 26"/>
            <p:cNvSpPr>
              <a:spLocks/>
            </p:cNvSpPr>
            <p:nvPr/>
          </p:nvSpPr>
          <p:spPr bwMode="hidden">
            <a:xfrm>
              <a:off x="4157164" y="4316742"/>
              <a:ext cx="4939265" cy="926979"/>
            </a:xfrm>
            <a:custGeom>
              <a:avLst/>
              <a:gdLst>
                <a:gd name="T0" fmla="*/ 0 w 3112"/>
                <a:gd name="T1" fmla="*/ 926979 h 584"/>
                <a:gd name="T2" fmla="*/ 0 w 3112"/>
                <a:gd name="T3" fmla="*/ 926979 h 584"/>
                <a:gd name="T4" fmla="*/ 142845 w 3112"/>
                <a:gd name="T5" fmla="*/ 888884 h 584"/>
                <a:gd name="T6" fmla="*/ 533288 w 3112"/>
                <a:gd name="T7" fmla="*/ 790472 h 584"/>
                <a:gd name="T8" fmla="*/ 803107 w 3112"/>
                <a:gd name="T9" fmla="*/ 723806 h 584"/>
                <a:gd name="T10" fmla="*/ 1114192 w 3112"/>
                <a:gd name="T11" fmla="*/ 650790 h 584"/>
                <a:gd name="T12" fmla="*/ 1460194 w 3112"/>
                <a:gd name="T13" fmla="*/ 571425 h 584"/>
                <a:gd name="T14" fmla="*/ 1831591 w 3112"/>
                <a:gd name="T15" fmla="*/ 485712 h 584"/>
                <a:gd name="T16" fmla="*/ 2225209 w 3112"/>
                <a:gd name="T17" fmla="*/ 403172 h 584"/>
                <a:gd name="T18" fmla="*/ 2628349 w 3112"/>
                <a:gd name="T19" fmla="*/ 320633 h 584"/>
                <a:gd name="T20" fmla="*/ 3041013 w 3112"/>
                <a:gd name="T21" fmla="*/ 244443 h 584"/>
                <a:gd name="T22" fmla="*/ 3450502 w 3112"/>
                <a:gd name="T23" fmla="*/ 171428 h 584"/>
                <a:gd name="T24" fmla="*/ 3653659 w 3112"/>
                <a:gd name="T25" fmla="*/ 139682 h 584"/>
                <a:gd name="T26" fmla="*/ 3850468 w 3112"/>
                <a:gd name="T27" fmla="*/ 107936 h 584"/>
                <a:gd name="T28" fmla="*/ 4047277 w 3112"/>
                <a:gd name="T29" fmla="*/ 82539 h 584"/>
                <a:gd name="T30" fmla="*/ 4237737 w 3112"/>
                <a:gd name="T31" fmla="*/ 57143 h 584"/>
                <a:gd name="T32" fmla="*/ 4425023 w 3112"/>
                <a:gd name="T33" fmla="*/ 38095 h 584"/>
                <a:gd name="T34" fmla="*/ 4602786 w 3112"/>
                <a:gd name="T35" fmla="*/ 22222 h 584"/>
                <a:gd name="T36" fmla="*/ 4774200 w 3112"/>
                <a:gd name="T37" fmla="*/ 9524 h 584"/>
                <a:gd name="T38" fmla="*/ 4939265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useBgFill="1">
          <p:nvSpPr>
            <p:cNvPr id="10" name="Freeform 25"/>
            <p:cNvSpPr>
              <a:spLocks/>
            </p:cNvSpPr>
            <p:nvPr/>
          </p:nvSpPr>
          <p:spPr bwMode="hidden">
            <a:xfrm>
              <a:off x="-3905250" y="4294188"/>
              <a:ext cx="13011150" cy="1892300"/>
            </a:xfrm>
            <a:custGeom>
              <a:avLst/>
              <a:gdLst>
                <a:gd name="T0" fmla="*/ 13004800 w 8196"/>
                <a:gd name="T1" fmla="*/ 812800 h 1192"/>
                <a:gd name="T2" fmla="*/ 12763500 w 8196"/>
                <a:gd name="T3" fmla="*/ 904875 h 1192"/>
                <a:gd name="T4" fmla="*/ 12506325 w 8196"/>
                <a:gd name="T5" fmla="*/ 984250 h 1192"/>
                <a:gd name="T6" fmla="*/ 12233275 w 8196"/>
                <a:gd name="T7" fmla="*/ 1057275 h 1192"/>
                <a:gd name="T8" fmla="*/ 11941175 w 8196"/>
                <a:gd name="T9" fmla="*/ 1114425 h 1192"/>
                <a:gd name="T10" fmla="*/ 11623675 w 8196"/>
                <a:gd name="T11" fmla="*/ 1158875 h 1192"/>
                <a:gd name="T12" fmla="*/ 11280775 w 8196"/>
                <a:gd name="T13" fmla="*/ 1190625 h 1192"/>
                <a:gd name="T14" fmla="*/ 10909300 w 8196"/>
                <a:gd name="T15" fmla="*/ 1209675 h 1192"/>
                <a:gd name="T16" fmla="*/ 10506075 w 8196"/>
                <a:gd name="T17" fmla="*/ 1206500 h 1192"/>
                <a:gd name="T18" fmla="*/ 10067925 w 8196"/>
                <a:gd name="T19" fmla="*/ 1190625 h 1192"/>
                <a:gd name="T20" fmla="*/ 9591675 w 8196"/>
                <a:gd name="T21" fmla="*/ 1152525 h 1192"/>
                <a:gd name="T22" fmla="*/ 9074150 w 8196"/>
                <a:gd name="T23" fmla="*/ 1095375 h 1192"/>
                <a:gd name="T24" fmla="*/ 8515350 w 8196"/>
                <a:gd name="T25" fmla="*/ 1019175 h 1192"/>
                <a:gd name="T26" fmla="*/ 7908925 w 8196"/>
                <a:gd name="T27" fmla="*/ 917575 h 1192"/>
                <a:gd name="T28" fmla="*/ 7251700 w 8196"/>
                <a:gd name="T29" fmla="*/ 793750 h 1192"/>
                <a:gd name="T30" fmla="*/ 6543675 w 8196"/>
                <a:gd name="T31" fmla="*/ 644525 h 1192"/>
                <a:gd name="T32" fmla="*/ 5778500 w 8196"/>
                <a:gd name="T33" fmla="*/ 469900 h 1192"/>
                <a:gd name="T34" fmla="*/ 5391150 w 8196"/>
                <a:gd name="T35" fmla="*/ 381000 h 1192"/>
                <a:gd name="T36" fmla="*/ 4657725 w 8196"/>
                <a:gd name="T37" fmla="*/ 234950 h 1192"/>
                <a:gd name="T38" fmla="*/ 3987800 w 8196"/>
                <a:gd name="T39" fmla="*/ 130175 h 1192"/>
                <a:gd name="T40" fmla="*/ 3375025 w 8196"/>
                <a:gd name="T41" fmla="*/ 57150 h 1192"/>
                <a:gd name="T42" fmla="*/ 2819400 w 8196"/>
                <a:gd name="T43" fmla="*/ 15875 h 1192"/>
                <a:gd name="T44" fmla="*/ 2320925 w 8196"/>
                <a:gd name="T45" fmla="*/ 0 h 1192"/>
                <a:gd name="T46" fmla="*/ 1876425 w 8196"/>
                <a:gd name="T47" fmla="*/ 6350 h 1192"/>
                <a:gd name="T48" fmla="*/ 1482725 w 8196"/>
                <a:gd name="T49" fmla="*/ 31750 h 1192"/>
                <a:gd name="T50" fmla="*/ 1136650 w 8196"/>
                <a:gd name="T51" fmla="*/ 69850 h 1192"/>
                <a:gd name="T52" fmla="*/ 841375 w 8196"/>
                <a:gd name="T53" fmla="*/ 117475 h 1192"/>
                <a:gd name="T54" fmla="*/ 593725 w 8196"/>
                <a:gd name="T55" fmla="*/ 171450 h 1192"/>
                <a:gd name="T56" fmla="*/ 393700 w 8196"/>
                <a:gd name="T57" fmla="*/ 228600 h 1192"/>
                <a:gd name="T58" fmla="*/ 234950 w 8196"/>
                <a:gd name="T59" fmla="*/ 279400 h 1192"/>
                <a:gd name="T60" fmla="*/ 76200 w 8196"/>
                <a:gd name="T61" fmla="*/ 342900 h 1192"/>
                <a:gd name="T62" fmla="*/ 0 w 8196"/>
                <a:gd name="T63" fmla="*/ 381000 h 1192"/>
                <a:gd name="T64" fmla="*/ 13004800 w 8196"/>
                <a:gd name="T65" fmla="*/ 1892300 h 1192"/>
                <a:gd name="T66" fmla="*/ 13011150 w 8196"/>
                <a:gd name="T67" fmla="*/ 1882775 h 1192"/>
                <a:gd name="T68" fmla="*/ 13011150 w 8196"/>
                <a:gd name="T69" fmla="*/ 809625 h 1192"/>
                <a:gd name="T70" fmla="*/ 13004800 w 8196"/>
                <a:gd name="T71" fmla="*/ 812800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Date Placeholder 3"/>
          <p:cNvSpPr>
            <a:spLocks noGrp="1"/>
          </p:cNvSpPr>
          <p:nvPr>
            <p:ph type="dt" sz="half" idx="10"/>
          </p:nvPr>
        </p:nvSpPr>
        <p:spPr/>
        <p:txBody>
          <a:bodyPr/>
          <a:lstStyle>
            <a:lvl1pPr>
              <a:defRPr/>
            </a:lvl1pPr>
          </a:lstStyle>
          <a:p>
            <a:pPr>
              <a:defRPr/>
            </a:pPr>
            <a:fld id="{F99D5A95-9E71-48C6-962D-DF14DBBA6DA1}" type="datetimeFigureOut">
              <a:rPr lang="en-US"/>
              <a:pPr>
                <a:defRPr/>
              </a:pPr>
              <a:t>12/3/2013</a:t>
            </a:fld>
            <a:endParaRPr lang="en-US"/>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p:txBody>
          <a:bodyPr/>
          <a:lstStyle>
            <a:lvl1pPr>
              <a:defRPr/>
            </a:lvl1pPr>
          </a:lstStyle>
          <a:p>
            <a:pPr>
              <a:defRPr/>
            </a:pPr>
            <a:fld id="{42443578-DE46-42EF-A23E-4FFBE0493C36}" type="slidenum">
              <a:rPr lang="en-US"/>
              <a:pPr>
                <a:defRPr/>
              </a:pPr>
              <a:t>‹#›</a:t>
            </a:fld>
            <a:endParaRPr lang="en-US"/>
          </a:p>
        </p:txBody>
      </p:sp>
    </p:spTree>
    <p:extLst>
      <p:ext uri="{BB962C8B-B14F-4D97-AF65-F5344CB8AC3E}">
        <p14:creationId xmlns:p14="http://schemas.microsoft.com/office/powerpoint/2010/main" val="4059954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
        <p:nvSpPr>
          <p:cNvPr id="4" name="Date Placeholder 3"/>
          <p:cNvSpPr>
            <a:spLocks noGrp="1"/>
          </p:cNvSpPr>
          <p:nvPr>
            <p:ph type="dt" sz="half" idx="10"/>
          </p:nvPr>
        </p:nvSpPr>
        <p:spPr/>
        <p:txBody>
          <a:bodyPr/>
          <a:lstStyle>
            <a:lvl1pPr>
              <a:defRPr/>
            </a:lvl1pPr>
          </a:lstStyle>
          <a:p>
            <a:pPr>
              <a:defRPr/>
            </a:pPr>
            <a:fld id="{D4097ABC-DB24-427C-AC6C-961E5E5AC67C}" type="datetimeFigureOut">
              <a:rPr lang="en-US"/>
              <a:pPr>
                <a:defRPr/>
              </a:pPr>
              <a:t>12/3/2013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B5ACB65-10BD-4071-8E09-28CBAB7BEE77}" type="slidenum">
              <a:rPr lang="en-US"/>
              <a:pPr>
                <a:defRPr/>
              </a:pPr>
              <a:t>‹#›</a:t>
            </a:fld>
            <a:endParaRPr lang="en-US"/>
          </a:p>
        </p:txBody>
      </p:sp>
    </p:spTree>
    <p:extLst>
      <p:ext uri="{BB962C8B-B14F-4D97-AF65-F5344CB8AC3E}">
        <p14:creationId xmlns:p14="http://schemas.microsoft.com/office/powerpoint/2010/main" val="2235766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ounded Rectangle 3"/>
          <p:cNvSpPr/>
          <p:nvPr/>
        </p:nvSpPr>
        <p:spPr>
          <a:xfrm>
            <a:off x="228600" y="228600"/>
            <a:ext cx="8696325" cy="473710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Freeform 14"/>
          <p:cNvSpPr>
            <a:spLocks/>
          </p:cNvSpPr>
          <p:nvPr/>
        </p:nvSpPr>
        <p:spPr bwMode="hidden">
          <a:xfrm>
            <a:off x="6046788" y="4203700"/>
            <a:ext cx="2876550" cy="714375"/>
          </a:xfrm>
          <a:custGeom>
            <a:avLst/>
            <a:gdLst>
              <a:gd name="T0" fmla="*/ 2870172 w 2706"/>
              <a:gd name="T1" fmla="*/ 0 h 640"/>
              <a:gd name="T2" fmla="*/ 2870172 w 2706"/>
              <a:gd name="T3" fmla="*/ 0 h 640"/>
              <a:gd name="T4" fmla="*/ 2748987 w 2706"/>
              <a:gd name="T5" fmla="*/ 20092 h 640"/>
              <a:gd name="T6" fmla="*/ 2625676 w 2706"/>
              <a:gd name="T7" fmla="*/ 42416 h 640"/>
              <a:gd name="T8" fmla="*/ 2500239 w 2706"/>
              <a:gd name="T9" fmla="*/ 66973 h 640"/>
              <a:gd name="T10" fmla="*/ 2370549 w 2706"/>
              <a:gd name="T11" fmla="*/ 91529 h 640"/>
              <a:gd name="T12" fmla="*/ 2238734 w 2706"/>
              <a:gd name="T13" fmla="*/ 120551 h 640"/>
              <a:gd name="T14" fmla="*/ 2102667 w 2706"/>
              <a:gd name="T15" fmla="*/ 149572 h 640"/>
              <a:gd name="T16" fmla="*/ 1964473 w 2706"/>
              <a:gd name="T17" fmla="*/ 183059 h 640"/>
              <a:gd name="T18" fmla="*/ 1822028 w 2706"/>
              <a:gd name="T19" fmla="*/ 216545 h 640"/>
              <a:gd name="T20" fmla="*/ 1822028 w 2706"/>
              <a:gd name="T21" fmla="*/ 216545 h 640"/>
              <a:gd name="T22" fmla="*/ 1564775 w 2706"/>
              <a:gd name="T23" fmla="*/ 281285 h 640"/>
              <a:gd name="T24" fmla="*/ 1313901 w 2706"/>
              <a:gd name="T25" fmla="*/ 339328 h 640"/>
              <a:gd name="T26" fmla="*/ 1073657 w 2706"/>
              <a:gd name="T27" fmla="*/ 392906 h 640"/>
              <a:gd name="T28" fmla="*/ 841917 w 2706"/>
              <a:gd name="T29" fmla="*/ 444252 h 640"/>
              <a:gd name="T30" fmla="*/ 620808 w 2706"/>
              <a:gd name="T31" fmla="*/ 488900 h 640"/>
              <a:gd name="T32" fmla="*/ 406076 w 2706"/>
              <a:gd name="T33" fmla="*/ 529084 h 640"/>
              <a:gd name="T34" fmla="*/ 199849 w 2706"/>
              <a:gd name="T35" fmla="*/ 567035 h 640"/>
              <a:gd name="T36" fmla="*/ 0 w 2706"/>
              <a:gd name="T37" fmla="*/ 600521 h 640"/>
              <a:gd name="T38" fmla="*/ 0 w 2706"/>
              <a:gd name="T39" fmla="*/ 600521 h 640"/>
              <a:gd name="T40" fmla="*/ 138193 w 2706"/>
              <a:gd name="T41" fmla="*/ 620613 h 640"/>
              <a:gd name="T42" fmla="*/ 270009 w 2706"/>
              <a:gd name="T43" fmla="*/ 638473 h 640"/>
              <a:gd name="T44" fmla="*/ 397572 w 2706"/>
              <a:gd name="T45" fmla="*/ 654100 h 640"/>
              <a:gd name="T46" fmla="*/ 523009 w 2706"/>
              <a:gd name="T47" fmla="*/ 667494 h 640"/>
              <a:gd name="T48" fmla="*/ 644194 w 2706"/>
              <a:gd name="T49" fmla="*/ 680889 h 640"/>
              <a:gd name="T50" fmla="*/ 761127 w 2706"/>
              <a:gd name="T51" fmla="*/ 689818 h 640"/>
              <a:gd name="T52" fmla="*/ 873808 w 2706"/>
              <a:gd name="T53" fmla="*/ 698748 h 640"/>
              <a:gd name="T54" fmla="*/ 984363 w 2706"/>
              <a:gd name="T55" fmla="*/ 705445 h 640"/>
              <a:gd name="T56" fmla="*/ 1092791 w 2706"/>
              <a:gd name="T57" fmla="*/ 709910 h 640"/>
              <a:gd name="T58" fmla="*/ 1196968 w 2706"/>
              <a:gd name="T59" fmla="*/ 712143 h 640"/>
              <a:gd name="T60" fmla="*/ 1296892 w 2706"/>
              <a:gd name="T61" fmla="*/ 714375 h 640"/>
              <a:gd name="T62" fmla="*/ 1394691 w 2706"/>
              <a:gd name="T63" fmla="*/ 714375 h 640"/>
              <a:gd name="T64" fmla="*/ 1490363 w 2706"/>
              <a:gd name="T65" fmla="*/ 712143 h 640"/>
              <a:gd name="T66" fmla="*/ 1583910 w 2706"/>
              <a:gd name="T67" fmla="*/ 709910 h 640"/>
              <a:gd name="T68" fmla="*/ 1673204 w 2706"/>
              <a:gd name="T69" fmla="*/ 705445 h 640"/>
              <a:gd name="T70" fmla="*/ 1760372 w 2706"/>
              <a:gd name="T71" fmla="*/ 698748 h 640"/>
              <a:gd name="T72" fmla="*/ 1843288 w 2706"/>
              <a:gd name="T73" fmla="*/ 692051 h 640"/>
              <a:gd name="T74" fmla="*/ 1926204 w 2706"/>
              <a:gd name="T75" fmla="*/ 683121 h 640"/>
              <a:gd name="T76" fmla="*/ 2004868 w 2706"/>
              <a:gd name="T77" fmla="*/ 671959 h 640"/>
              <a:gd name="T78" fmla="*/ 2083532 w 2706"/>
              <a:gd name="T79" fmla="*/ 660797 h 640"/>
              <a:gd name="T80" fmla="*/ 2157944 w 2706"/>
              <a:gd name="T81" fmla="*/ 647402 h 640"/>
              <a:gd name="T82" fmla="*/ 2232356 w 2706"/>
              <a:gd name="T83" fmla="*/ 634008 h 640"/>
              <a:gd name="T84" fmla="*/ 2302516 w 2706"/>
              <a:gd name="T85" fmla="*/ 618381 h 640"/>
              <a:gd name="T86" fmla="*/ 2372675 w 2706"/>
              <a:gd name="T87" fmla="*/ 602754 h 640"/>
              <a:gd name="T88" fmla="*/ 2440709 w 2706"/>
              <a:gd name="T89" fmla="*/ 584895 h 640"/>
              <a:gd name="T90" fmla="*/ 2506617 w 2706"/>
              <a:gd name="T91" fmla="*/ 567035 h 640"/>
              <a:gd name="T92" fmla="*/ 2570398 w 2706"/>
              <a:gd name="T93" fmla="*/ 546943 h 640"/>
              <a:gd name="T94" fmla="*/ 2634180 w 2706"/>
              <a:gd name="T95" fmla="*/ 526852 h 640"/>
              <a:gd name="T96" fmla="*/ 2755365 w 2706"/>
              <a:gd name="T97" fmla="*/ 482203 h 640"/>
              <a:gd name="T98" fmla="*/ 2872298 w 2706"/>
              <a:gd name="T99" fmla="*/ 435322 h 640"/>
              <a:gd name="T100" fmla="*/ 2872298 w 2706"/>
              <a:gd name="T101" fmla="*/ 435322 h 640"/>
              <a:gd name="T102" fmla="*/ 2876550 w 2706"/>
              <a:gd name="T103" fmla="*/ 433090 h 640"/>
              <a:gd name="T104" fmla="*/ 2876550 w 2706"/>
              <a:gd name="T105" fmla="*/ 433090 h 640"/>
              <a:gd name="T106" fmla="*/ 2876550 w 2706"/>
              <a:gd name="T107" fmla="*/ 0 h 640"/>
              <a:gd name="T108" fmla="*/ 2876550 w 2706"/>
              <a:gd name="T109" fmla="*/ 0 h 640"/>
              <a:gd name="T110" fmla="*/ 2870172 w 2706"/>
              <a:gd name="T111" fmla="*/ 0 h 640"/>
              <a:gd name="T112" fmla="*/ 2870172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 name="Freeform 18"/>
          <p:cNvSpPr>
            <a:spLocks/>
          </p:cNvSpPr>
          <p:nvPr/>
        </p:nvSpPr>
        <p:spPr bwMode="hidden">
          <a:xfrm>
            <a:off x="2619375" y="4075113"/>
            <a:ext cx="5545138" cy="850900"/>
          </a:xfrm>
          <a:custGeom>
            <a:avLst/>
            <a:gdLst>
              <a:gd name="T0" fmla="*/ 5545138 w 5216"/>
              <a:gd name="T1" fmla="*/ 797300 h 762"/>
              <a:gd name="T2" fmla="*/ 5298498 w 5216"/>
              <a:gd name="T3" fmla="*/ 766033 h 762"/>
              <a:gd name="T4" fmla="*/ 4760569 w 5216"/>
              <a:gd name="T5" fmla="*/ 681167 h 762"/>
              <a:gd name="T6" fmla="*/ 4160980 w 5216"/>
              <a:gd name="T7" fmla="*/ 567267 h 762"/>
              <a:gd name="T8" fmla="*/ 3493352 w 5216"/>
              <a:gd name="T9" fmla="*/ 417633 h 762"/>
              <a:gd name="T10" fmla="*/ 3131897 w 5216"/>
              <a:gd name="T11" fmla="*/ 330533 h 762"/>
              <a:gd name="T12" fmla="*/ 2851239 w 5216"/>
              <a:gd name="T13" fmla="*/ 263533 h 762"/>
              <a:gd name="T14" fmla="*/ 2583337 w 5216"/>
              <a:gd name="T15" fmla="*/ 205467 h 762"/>
              <a:gd name="T16" fmla="*/ 2328193 w 5216"/>
              <a:gd name="T17" fmla="*/ 156333 h 762"/>
              <a:gd name="T18" fmla="*/ 2083679 w 5216"/>
              <a:gd name="T19" fmla="*/ 113900 h 762"/>
              <a:gd name="T20" fmla="*/ 1849797 w 5216"/>
              <a:gd name="T21" fmla="*/ 80400 h 762"/>
              <a:gd name="T22" fmla="*/ 1418178 w 5216"/>
              <a:gd name="T23" fmla="*/ 31267 h 762"/>
              <a:gd name="T24" fmla="*/ 1031209 w 5216"/>
              <a:gd name="T25" fmla="*/ 4467 h 762"/>
              <a:gd name="T26" fmla="*/ 684637 w 5216"/>
              <a:gd name="T27" fmla="*/ 0 h 762"/>
              <a:gd name="T28" fmla="*/ 380590 w 5216"/>
              <a:gd name="T29" fmla="*/ 11167 h 762"/>
              <a:gd name="T30" fmla="*/ 116941 w 5216"/>
              <a:gd name="T31" fmla="*/ 35733 h 762"/>
              <a:gd name="T32" fmla="*/ 0 w 5216"/>
              <a:gd name="T33" fmla="*/ 53600 h 762"/>
              <a:gd name="T34" fmla="*/ 333814 w 5216"/>
              <a:gd name="T35" fmla="*/ 96033 h 762"/>
              <a:gd name="T36" fmla="*/ 693142 w 5216"/>
              <a:gd name="T37" fmla="*/ 156333 h 762"/>
              <a:gd name="T38" fmla="*/ 1077985 w 5216"/>
              <a:gd name="T39" fmla="*/ 234500 h 762"/>
              <a:gd name="T40" fmla="*/ 1490468 w 5216"/>
              <a:gd name="T41" fmla="*/ 330533 h 762"/>
              <a:gd name="T42" fmla="*/ 1866806 w 5216"/>
              <a:gd name="T43" fmla="*/ 422100 h 762"/>
              <a:gd name="T44" fmla="*/ 2559949 w 5216"/>
              <a:gd name="T45" fmla="*/ 576200 h 762"/>
              <a:gd name="T46" fmla="*/ 2878879 w 5216"/>
              <a:gd name="T47" fmla="*/ 638733 h 762"/>
              <a:gd name="T48" fmla="*/ 3180800 w 5216"/>
              <a:gd name="T49" fmla="*/ 692333 h 762"/>
              <a:gd name="T50" fmla="*/ 3465711 w 5216"/>
              <a:gd name="T51" fmla="*/ 739233 h 762"/>
              <a:gd name="T52" fmla="*/ 3733613 w 5216"/>
              <a:gd name="T53" fmla="*/ 774967 h 762"/>
              <a:gd name="T54" fmla="*/ 3986631 w 5216"/>
              <a:gd name="T55" fmla="*/ 806233 h 762"/>
              <a:gd name="T56" fmla="*/ 4224766 w 5216"/>
              <a:gd name="T57" fmla="*/ 826333 h 762"/>
              <a:gd name="T58" fmla="*/ 4448017 w 5216"/>
              <a:gd name="T59" fmla="*/ 841967 h 762"/>
              <a:gd name="T60" fmla="*/ 4660637 w 5216"/>
              <a:gd name="T61" fmla="*/ 850900 h 762"/>
              <a:gd name="T62" fmla="*/ 4858374 w 5216"/>
              <a:gd name="T63" fmla="*/ 850900 h 762"/>
              <a:gd name="T64" fmla="*/ 5045480 w 5216"/>
              <a:gd name="T65" fmla="*/ 846433 h 762"/>
              <a:gd name="T66" fmla="*/ 5221955 w 5216"/>
              <a:gd name="T67" fmla="*/ 835267 h 762"/>
              <a:gd name="T68" fmla="*/ 5387799 w 5216"/>
              <a:gd name="T69" fmla="*/ 817400 h 762"/>
              <a:gd name="T70" fmla="*/ 5545138 w 5216"/>
              <a:gd name="T71" fmla="*/ 797300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 name="Freeform 22"/>
          <p:cNvSpPr>
            <a:spLocks/>
          </p:cNvSpPr>
          <p:nvPr/>
        </p:nvSpPr>
        <p:spPr bwMode="hidden">
          <a:xfrm>
            <a:off x="2828925" y="4087813"/>
            <a:ext cx="5467350" cy="774700"/>
          </a:xfrm>
          <a:custGeom>
            <a:avLst/>
            <a:gdLst>
              <a:gd name="T0" fmla="*/ 0 w 5144"/>
              <a:gd name="T1" fmla="*/ 78140 h 694"/>
              <a:gd name="T2" fmla="*/ 0 w 5144"/>
              <a:gd name="T3" fmla="*/ 78140 h 694"/>
              <a:gd name="T4" fmla="*/ 19131 w 5144"/>
              <a:gd name="T5" fmla="*/ 73675 h 694"/>
              <a:gd name="T6" fmla="*/ 76526 w 5144"/>
              <a:gd name="T7" fmla="*/ 62512 h 694"/>
              <a:gd name="T8" fmla="*/ 174309 w 5144"/>
              <a:gd name="T9" fmla="*/ 46884 h 694"/>
              <a:gd name="T10" fmla="*/ 238081 w 5144"/>
              <a:gd name="T11" fmla="*/ 37954 h 694"/>
              <a:gd name="T12" fmla="*/ 312481 w 5144"/>
              <a:gd name="T13" fmla="*/ 29023 h 694"/>
              <a:gd name="T14" fmla="*/ 395384 w 5144"/>
              <a:gd name="T15" fmla="*/ 22326 h 694"/>
              <a:gd name="T16" fmla="*/ 491041 w 5144"/>
              <a:gd name="T17" fmla="*/ 15628 h 694"/>
              <a:gd name="T18" fmla="*/ 595201 w 5144"/>
              <a:gd name="T19" fmla="*/ 8930 h 694"/>
              <a:gd name="T20" fmla="*/ 712116 w 5144"/>
              <a:gd name="T21" fmla="*/ 4465 h 694"/>
              <a:gd name="T22" fmla="*/ 839659 w 5144"/>
              <a:gd name="T23" fmla="*/ 2233 h 694"/>
              <a:gd name="T24" fmla="*/ 977831 w 5144"/>
              <a:gd name="T25" fmla="*/ 0 h 694"/>
              <a:gd name="T26" fmla="*/ 1126631 w 5144"/>
              <a:gd name="T27" fmla="*/ 2233 h 694"/>
              <a:gd name="T28" fmla="*/ 1286060 w 5144"/>
              <a:gd name="T29" fmla="*/ 6698 h 694"/>
              <a:gd name="T30" fmla="*/ 1458243 w 5144"/>
              <a:gd name="T31" fmla="*/ 15628 h 694"/>
              <a:gd name="T32" fmla="*/ 1641055 w 5144"/>
              <a:gd name="T33" fmla="*/ 26791 h 694"/>
              <a:gd name="T34" fmla="*/ 1834496 w 5144"/>
              <a:gd name="T35" fmla="*/ 44651 h 694"/>
              <a:gd name="T36" fmla="*/ 2040691 w 5144"/>
              <a:gd name="T37" fmla="*/ 64744 h 694"/>
              <a:gd name="T38" fmla="*/ 2259640 w 5144"/>
              <a:gd name="T39" fmla="*/ 89303 h 694"/>
              <a:gd name="T40" fmla="*/ 2489217 w 5144"/>
              <a:gd name="T41" fmla="*/ 118326 h 694"/>
              <a:gd name="T42" fmla="*/ 2731549 w 5144"/>
              <a:gd name="T43" fmla="*/ 154047 h 694"/>
              <a:gd name="T44" fmla="*/ 2984510 w 5144"/>
              <a:gd name="T45" fmla="*/ 194233 h 694"/>
              <a:gd name="T46" fmla="*/ 3250225 w 5144"/>
              <a:gd name="T47" fmla="*/ 241117 h 694"/>
              <a:gd name="T48" fmla="*/ 3528694 w 5144"/>
              <a:gd name="T49" fmla="*/ 296931 h 694"/>
              <a:gd name="T50" fmla="*/ 3819918 w 5144"/>
              <a:gd name="T51" fmla="*/ 357210 h 694"/>
              <a:gd name="T52" fmla="*/ 4123895 w 5144"/>
              <a:gd name="T53" fmla="*/ 424187 h 694"/>
              <a:gd name="T54" fmla="*/ 4440628 w 5144"/>
              <a:gd name="T55" fmla="*/ 500095 h 694"/>
              <a:gd name="T56" fmla="*/ 4770114 w 5144"/>
              <a:gd name="T57" fmla="*/ 582699 h 694"/>
              <a:gd name="T58" fmla="*/ 5112355 w 5144"/>
              <a:gd name="T59" fmla="*/ 674235 h 694"/>
              <a:gd name="T60" fmla="*/ 5467350 w 5144"/>
              <a:gd name="T61" fmla="*/ 774700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 name="Freeform 26"/>
          <p:cNvSpPr>
            <a:spLocks/>
          </p:cNvSpPr>
          <p:nvPr/>
        </p:nvSpPr>
        <p:spPr bwMode="hidden">
          <a:xfrm>
            <a:off x="5610225" y="4073525"/>
            <a:ext cx="3306763" cy="652463"/>
          </a:xfrm>
          <a:custGeom>
            <a:avLst/>
            <a:gdLst>
              <a:gd name="T0" fmla="*/ 0 w 3112"/>
              <a:gd name="T1" fmla="*/ 652463 h 584"/>
              <a:gd name="T2" fmla="*/ 0 w 3112"/>
              <a:gd name="T3" fmla="*/ 652463 h 584"/>
              <a:gd name="T4" fmla="*/ 95633 w 3112"/>
              <a:gd name="T5" fmla="*/ 625649 h 584"/>
              <a:gd name="T6" fmla="*/ 357028 w 3112"/>
              <a:gd name="T7" fmla="*/ 556381 h 584"/>
              <a:gd name="T8" fmla="*/ 537668 w 3112"/>
              <a:gd name="T9" fmla="*/ 509457 h 584"/>
              <a:gd name="T10" fmla="*/ 745934 w 3112"/>
              <a:gd name="T11" fmla="*/ 458065 h 584"/>
              <a:gd name="T12" fmla="*/ 977578 w 3112"/>
              <a:gd name="T13" fmla="*/ 402203 h 584"/>
              <a:gd name="T14" fmla="*/ 1226223 w 3112"/>
              <a:gd name="T15" fmla="*/ 341873 h 584"/>
              <a:gd name="T16" fmla="*/ 1489743 w 3112"/>
              <a:gd name="T17" fmla="*/ 283777 h 584"/>
              <a:gd name="T18" fmla="*/ 1759640 w 3112"/>
              <a:gd name="T19" fmla="*/ 225681 h 584"/>
              <a:gd name="T20" fmla="*/ 2035912 w 3112"/>
              <a:gd name="T21" fmla="*/ 172054 h 584"/>
              <a:gd name="T22" fmla="*/ 2310059 w 3112"/>
              <a:gd name="T23" fmla="*/ 120661 h 584"/>
              <a:gd name="T24" fmla="*/ 2446070 w 3112"/>
              <a:gd name="T25" fmla="*/ 98316 h 584"/>
              <a:gd name="T26" fmla="*/ 2577830 w 3112"/>
              <a:gd name="T27" fmla="*/ 75972 h 584"/>
              <a:gd name="T28" fmla="*/ 2709591 w 3112"/>
              <a:gd name="T29" fmla="*/ 58096 h 584"/>
              <a:gd name="T30" fmla="*/ 2837101 w 3112"/>
              <a:gd name="T31" fmla="*/ 40220 h 584"/>
              <a:gd name="T32" fmla="*/ 2962486 w 3112"/>
              <a:gd name="T33" fmla="*/ 26814 h 584"/>
              <a:gd name="T34" fmla="*/ 3081495 w 3112"/>
              <a:gd name="T35" fmla="*/ 15641 h 584"/>
              <a:gd name="T36" fmla="*/ 3196254 w 3112"/>
              <a:gd name="T37" fmla="*/ 6703 h 584"/>
              <a:gd name="T38" fmla="*/ 3306763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useBgFill="1">
        <p:nvSpPr>
          <p:cNvPr id="9" name="Freeform 10"/>
          <p:cNvSpPr>
            <a:spLocks/>
          </p:cNvSpPr>
          <p:nvPr/>
        </p:nvSpPr>
        <p:spPr bwMode="hidden">
          <a:xfrm>
            <a:off x="211138" y="4059238"/>
            <a:ext cx="8723312" cy="1328737"/>
          </a:xfrm>
          <a:custGeom>
            <a:avLst/>
            <a:gdLst>
              <a:gd name="T0" fmla="*/ 8719055 w 8196"/>
              <a:gd name="T1" fmla="*/ 570733 h 1192"/>
              <a:gd name="T2" fmla="*/ 8557275 w 8196"/>
              <a:gd name="T3" fmla="*/ 635386 h 1192"/>
              <a:gd name="T4" fmla="*/ 8384853 w 8196"/>
              <a:gd name="T5" fmla="*/ 691122 h 1192"/>
              <a:gd name="T6" fmla="*/ 8201787 w 8196"/>
              <a:gd name="T7" fmla="*/ 742398 h 1192"/>
              <a:gd name="T8" fmla="*/ 8005948 w 8196"/>
              <a:gd name="T9" fmla="*/ 782528 h 1192"/>
              <a:gd name="T10" fmla="*/ 7793081 w 8196"/>
              <a:gd name="T11" fmla="*/ 813740 h 1192"/>
              <a:gd name="T12" fmla="*/ 7563184 w 8196"/>
              <a:gd name="T13" fmla="*/ 836034 h 1192"/>
              <a:gd name="T14" fmla="*/ 7314129 w 8196"/>
              <a:gd name="T15" fmla="*/ 849411 h 1192"/>
              <a:gd name="T16" fmla="*/ 7043787 w 8196"/>
              <a:gd name="T17" fmla="*/ 847181 h 1192"/>
              <a:gd name="T18" fmla="*/ 6750030 w 8196"/>
              <a:gd name="T19" fmla="*/ 836034 h 1192"/>
              <a:gd name="T20" fmla="*/ 6430729 w 8196"/>
              <a:gd name="T21" fmla="*/ 809281 h 1192"/>
              <a:gd name="T22" fmla="*/ 6083754 w 8196"/>
              <a:gd name="T23" fmla="*/ 769151 h 1192"/>
              <a:gd name="T24" fmla="*/ 5709108 w 8196"/>
              <a:gd name="T25" fmla="*/ 715645 h 1192"/>
              <a:gd name="T26" fmla="*/ 5302531 w 8196"/>
              <a:gd name="T27" fmla="*/ 644304 h 1192"/>
              <a:gd name="T28" fmla="*/ 4861895 w 8196"/>
              <a:gd name="T29" fmla="*/ 557356 h 1192"/>
              <a:gd name="T30" fmla="*/ 4387200 w 8196"/>
              <a:gd name="T31" fmla="*/ 452573 h 1192"/>
              <a:gd name="T32" fmla="*/ 3874189 w 8196"/>
              <a:gd name="T33" fmla="*/ 329955 h 1192"/>
              <a:gd name="T34" fmla="*/ 3614491 w 8196"/>
              <a:gd name="T35" fmla="*/ 267531 h 1192"/>
              <a:gd name="T36" fmla="*/ 3122767 w 8196"/>
              <a:gd name="T37" fmla="*/ 164977 h 1192"/>
              <a:gd name="T38" fmla="*/ 2673616 w 8196"/>
              <a:gd name="T39" fmla="*/ 91406 h 1192"/>
              <a:gd name="T40" fmla="*/ 2262782 w 8196"/>
              <a:gd name="T41" fmla="*/ 40130 h 1192"/>
              <a:gd name="T42" fmla="*/ 1890264 w 8196"/>
              <a:gd name="T43" fmla="*/ 11147 h 1192"/>
              <a:gd name="T44" fmla="*/ 1556062 w 8196"/>
              <a:gd name="T45" fmla="*/ 0 h 1192"/>
              <a:gd name="T46" fmla="*/ 1258047 w 8196"/>
              <a:gd name="T47" fmla="*/ 4459 h 1192"/>
              <a:gd name="T48" fmla="*/ 994091 w 8196"/>
              <a:gd name="T49" fmla="*/ 22294 h 1192"/>
              <a:gd name="T50" fmla="*/ 762066 w 8196"/>
              <a:gd name="T51" fmla="*/ 49047 h 1192"/>
              <a:gd name="T52" fmla="*/ 564099 w 8196"/>
              <a:gd name="T53" fmla="*/ 82489 h 1192"/>
              <a:gd name="T54" fmla="*/ 398062 w 8196"/>
              <a:gd name="T55" fmla="*/ 120389 h 1192"/>
              <a:gd name="T56" fmla="*/ 263956 w 8196"/>
              <a:gd name="T57" fmla="*/ 160519 h 1192"/>
              <a:gd name="T58" fmla="*/ 157522 w 8196"/>
              <a:gd name="T59" fmla="*/ 196189 h 1192"/>
              <a:gd name="T60" fmla="*/ 51088 w 8196"/>
              <a:gd name="T61" fmla="*/ 240778 h 1192"/>
              <a:gd name="T62" fmla="*/ 0 w 8196"/>
              <a:gd name="T63" fmla="*/ 267531 h 1192"/>
              <a:gd name="T64" fmla="*/ 8719055 w 8196"/>
              <a:gd name="T65" fmla="*/ 1328737 h 1192"/>
              <a:gd name="T66" fmla="*/ 8723312 w 8196"/>
              <a:gd name="T67" fmla="*/ 1322049 h 1192"/>
              <a:gd name="T68" fmla="*/ 8723312 w 8196"/>
              <a:gd name="T69" fmla="*/ 568503 h 1192"/>
              <a:gd name="T70" fmla="*/ 8719055 w 8196"/>
              <a:gd name="T71" fmla="*/ 570733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0" name="Date Placeholder 3"/>
          <p:cNvSpPr>
            <a:spLocks noGrp="1"/>
          </p:cNvSpPr>
          <p:nvPr>
            <p:ph type="dt" sz="half" idx="10"/>
          </p:nvPr>
        </p:nvSpPr>
        <p:spPr/>
        <p:txBody>
          <a:bodyPr/>
          <a:lstStyle>
            <a:lvl1pPr>
              <a:defRPr/>
            </a:lvl1pPr>
          </a:lstStyle>
          <a:p>
            <a:pPr>
              <a:defRPr/>
            </a:pPr>
            <a:fld id="{2D359207-036E-4016-8A41-C728BB36DB12}" type="datetimeFigureOut">
              <a:rPr lang="en-US"/>
              <a:pPr>
                <a:defRPr/>
              </a:pPr>
              <a:t>12/3/2013</a:t>
            </a:fld>
            <a:endParaRPr lang="en-US"/>
          </a:p>
        </p:txBody>
      </p:sp>
      <p:sp>
        <p:nvSpPr>
          <p:cNvPr id="11" name="Footer Placeholder 4"/>
          <p:cNvSpPr>
            <a:spLocks noGrp="1"/>
          </p:cNvSpPr>
          <p:nvPr>
            <p:ph type="ftr" sz="quarter" idx="11"/>
          </p:nvPr>
        </p:nvSpPr>
        <p:spPr/>
        <p:txBody>
          <a:bodyPr/>
          <a:lstStyle>
            <a:lvl1pPr>
              <a:defRPr/>
            </a:lvl1pPr>
          </a:lstStyle>
          <a:p>
            <a:pPr>
              <a:defRPr/>
            </a:pPr>
            <a:endParaRPr lang="en-US"/>
          </a:p>
        </p:txBody>
      </p:sp>
      <p:sp>
        <p:nvSpPr>
          <p:cNvPr id="12" name="Slide Number Placeholder 5"/>
          <p:cNvSpPr>
            <a:spLocks noGrp="1"/>
          </p:cNvSpPr>
          <p:nvPr>
            <p:ph type="sldNum" sz="quarter" idx="12"/>
          </p:nvPr>
        </p:nvSpPr>
        <p:spPr/>
        <p:txBody>
          <a:bodyPr/>
          <a:lstStyle>
            <a:lvl1pPr>
              <a:defRPr/>
            </a:lvl1pPr>
          </a:lstStyle>
          <a:p>
            <a:pPr>
              <a:defRPr/>
            </a:pPr>
            <a:fld id="{FEED8D69-18DB-4D92-ADF3-DC3FCAD378F4}" type="slidenum">
              <a:rPr lang="en-US"/>
              <a:pPr>
                <a:defRPr/>
              </a:pPr>
              <a:t>‹#›</a:t>
            </a:fld>
            <a:endParaRPr lang="en-US"/>
          </a:p>
        </p:txBody>
      </p:sp>
    </p:spTree>
    <p:extLst>
      <p:ext uri="{BB962C8B-B14F-4D97-AF65-F5344CB8AC3E}">
        <p14:creationId xmlns:p14="http://schemas.microsoft.com/office/powerpoint/2010/main" val="217942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5"/>
          </p:nvPr>
        </p:nvSpPr>
        <p:spPr/>
        <p:txBody>
          <a:bodyPr/>
          <a:lstStyle>
            <a:lvl1pPr>
              <a:defRPr/>
            </a:lvl1pPr>
          </a:lstStyle>
          <a:p>
            <a:pPr>
              <a:defRPr/>
            </a:pPr>
            <a:fld id="{51E42989-4543-4879-B06F-ECB55EDBBED4}" type="datetimeFigureOut">
              <a:rPr lang="en-US"/>
              <a:pPr>
                <a:defRPr/>
              </a:pPr>
              <a:t>12/3/2013</a:t>
            </a:fld>
            <a:endParaRPr lang="en-US"/>
          </a:p>
        </p:txBody>
      </p:sp>
      <p:sp>
        <p:nvSpPr>
          <p:cNvPr id="6" name="Footer Placeholder 4"/>
          <p:cNvSpPr>
            <a:spLocks noGrp="1"/>
          </p:cNvSpPr>
          <p:nvPr>
            <p:ph type="ftr" sz="quarter" idx="16"/>
          </p:nvPr>
        </p:nvSpPr>
        <p:spPr/>
        <p:txBody>
          <a:bodyPr/>
          <a:lstStyle>
            <a:lvl1pPr>
              <a:defRPr/>
            </a:lvl1pPr>
          </a:lstStyle>
          <a:p>
            <a:pPr>
              <a:defRPr/>
            </a:pPr>
            <a:endParaRPr lang="en-US"/>
          </a:p>
        </p:txBody>
      </p:sp>
      <p:sp>
        <p:nvSpPr>
          <p:cNvPr id="7" name="Slide Number Placeholder 5"/>
          <p:cNvSpPr>
            <a:spLocks noGrp="1"/>
          </p:cNvSpPr>
          <p:nvPr>
            <p:ph type="sldNum" sz="quarter" idx="17"/>
          </p:nvPr>
        </p:nvSpPr>
        <p:spPr/>
        <p:txBody>
          <a:bodyPr/>
          <a:lstStyle>
            <a:lvl1pPr>
              <a:defRPr/>
            </a:lvl1pPr>
          </a:lstStyle>
          <a:p>
            <a:pPr>
              <a:defRPr/>
            </a:pPr>
            <a:fld id="{DAF55D95-E4B4-4132-A0F4-492B557BD7A0}" type="slidenum">
              <a:rPr lang="en-US"/>
              <a:pPr>
                <a:defRPr/>
              </a:pPr>
              <a:t>‹#›</a:t>
            </a:fld>
            <a:endParaRPr lang="en-US"/>
          </a:p>
        </p:txBody>
      </p:sp>
    </p:spTree>
    <p:extLst>
      <p:ext uri="{BB962C8B-B14F-4D97-AF65-F5344CB8AC3E}">
        <p14:creationId xmlns:p14="http://schemas.microsoft.com/office/powerpoint/2010/main" val="1651606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029967DD-A074-484B-AF04-6971B958C495}" type="datetimeFigureOut">
              <a:rPr lang="en-US"/>
              <a:pPr>
                <a:defRPr/>
              </a:pPr>
              <a:t>12/3/2013</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1C112AC9-082B-436B-9DAC-D6662FD6461F}" type="slidenum">
              <a:rPr lang="en-US"/>
              <a:pPr>
                <a:defRPr/>
              </a:pPr>
              <a:t>‹#›</a:t>
            </a:fld>
            <a:endParaRPr lang="en-US"/>
          </a:p>
        </p:txBody>
      </p:sp>
    </p:spTree>
    <p:extLst>
      <p:ext uri="{BB962C8B-B14F-4D97-AF65-F5344CB8AC3E}">
        <p14:creationId xmlns:p14="http://schemas.microsoft.com/office/powerpoint/2010/main" val="8284595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2277A3A8-06B8-48BB-9D8B-09A161325659}" type="datetimeFigureOut">
              <a:rPr lang="en-US"/>
              <a:pPr>
                <a:defRPr/>
              </a:pPr>
              <a:t>12/3/2013</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FC9E6991-E812-4645-9E71-333E02CF7AFE}" type="slidenum">
              <a:rPr lang="en-US"/>
              <a:pPr>
                <a:defRPr/>
              </a:pPr>
              <a:t>‹#›</a:t>
            </a:fld>
            <a:endParaRPr lang="en-US"/>
          </a:p>
        </p:txBody>
      </p:sp>
    </p:spTree>
    <p:extLst>
      <p:ext uri="{BB962C8B-B14F-4D97-AF65-F5344CB8AC3E}">
        <p14:creationId xmlns:p14="http://schemas.microsoft.com/office/powerpoint/2010/main" val="27103864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ounded Rectangle 1"/>
          <p:cNvSpPr/>
          <p:nvPr/>
        </p:nvSpPr>
        <p:spPr>
          <a:xfrm>
            <a:off x="228600" y="228600"/>
            <a:ext cx="8696325" cy="1427163"/>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3" name="Group 15"/>
          <p:cNvGrpSpPr>
            <a:grpSpLocks noChangeAspect="1"/>
          </p:cNvGrpSpPr>
          <p:nvPr/>
        </p:nvGrpSpPr>
        <p:grpSpPr bwMode="auto">
          <a:xfrm>
            <a:off x="211138" y="714375"/>
            <a:ext cx="8723312" cy="1330325"/>
            <a:chOff x="-3905251" y="4294188"/>
            <a:chExt cx="13027839" cy="1892300"/>
          </a:xfrm>
        </p:grpSpPr>
        <p:sp>
          <p:nvSpPr>
            <p:cNvPr id="4" name="Freeform 14"/>
            <p:cNvSpPr>
              <a:spLocks/>
            </p:cNvSpPr>
            <p:nvPr/>
          </p:nvSpPr>
          <p:spPr bwMode="hidden">
            <a:xfrm>
              <a:off x="4810006" y="4499677"/>
              <a:ext cx="4295986" cy="1016152"/>
            </a:xfrm>
            <a:custGeom>
              <a:avLst/>
              <a:gdLst>
                <a:gd name="T0" fmla="*/ 4286461 w 2706"/>
                <a:gd name="T1" fmla="*/ 0 h 640"/>
                <a:gd name="T2" fmla="*/ 4286461 w 2706"/>
                <a:gd name="T3" fmla="*/ 0 h 640"/>
                <a:gd name="T4" fmla="*/ 4105477 w 2706"/>
                <a:gd name="T5" fmla="*/ 28579 h 640"/>
                <a:gd name="T6" fmla="*/ 3921318 w 2706"/>
                <a:gd name="T7" fmla="*/ 60334 h 640"/>
                <a:gd name="T8" fmla="*/ 3733983 w 2706"/>
                <a:gd name="T9" fmla="*/ 95264 h 640"/>
                <a:gd name="T10" fmla="*/ 3540299 w 2706"/>
                <a:gd name="T11" fmla="*/ 130194 h 640"/>
                <a:gd name="T12" fmla="*/ 3343439 w 2706"/>
                <a:gd name="T13" fmla="*/ 171476 h 640"/>
                <a:gd name="T14" fmla="*/ 3140229 w 2706"/>
                <a:gd name="T15" fmla="*/ 212757 h 640"/>
                <a:gd name="T16" fmla="*/ 2933844 w 2706"/>
                <a:gd name="T17" fmla="*/ 260389 h 640"/>
                <a:gd name="T18" fmla="*/ 2721109 w 2706"/>
                <a:gd name="T19" fmla="*/ 308021 h 640"/>
                <a:gd name="T20" fmla="*/ 2721109 w 2706"/>
                <a:gd name="T21" fmla="*/ 308021 h 640"/>
                <a:gd name="T22" fmla="*/ 2336915 w 2706"/>
                <a:gd name="T23" fmla="*/ 400110 h 640"/>
                <a:gd name="T24" fmla="*/ 1962246 w 2706"/>
                <a:gd name="T25" fmla="*/ 482672 h 640"/>
                <a:gd name="T26" fmla="*/ 1603454 w 2706"/>
                <a:gd name="T27" fmla="*/ 558884 h 640"/>
                <a:gd name="T28" fmla="*/ 1257362 w 2706"/>
                <a:gd name="T29" fmla="*/ 631920 h 640"/>
                <a:gd name="T30" fmla="*/ 927146 w 2706"/>
                <a:gd name="T31" fmla="*/ 695429 h 640"/>
                <a:gd name="T32" fmla="*/ 606455 w 2706"/>
                <a:gd name="T33" fmla="*/ 752588 h 640"/>
                <a:gd name="T34" fmla="*/ 298465 w 2706"/>
                <a:gd name="T35" fmla="*/ 806571 h 640"/>
                <a:gd name="T36" fmla="*/ 0 w 2706"/>
                <a:gd name="T37" fmla="*/ 854203 h 640"/>
                <a:gd name="T38" fmla="*/ 0 w 2706"/>
                <a:gd name="T39" fmla="*/ 854203 h 640"/>
                <a:gd name="T40" fmla="*/ 206385 w 2706"/>
                <a:gd name="T41" fmla="*/ 882782 h 640"/>
                <a:gd name="T42" fmla="*/ 403245 w 2706"/>
                <a:gd name="T43" fmla="*/ 908186 h 640"/>
                <a:gd name="T44" fmla="*/ 593754 w 2706"/>
                <a:gd name="T45" fmla="*/ 930414 h 640"/>
                <a:gd name="T46" fmla="*/ 781088 w 2706"/>
                <a:gd name="T47" fmla="*/ 949467 h 640"/>
                <a:gd name="T48" fmla="*/ 962072 w 2706"/>
                <a:gd name="T49" fmla="*/ 968520 h 640"/>
                <a:gd name="T50" fmla="*/ 1136706 w 2706"/>
                <a:gd name="T51" fmla="*/ 981222 h 640"/>
                <a:gd name="T52" fmla="*/ 1304989 w 2706"/>
                <a:gd name="T53" fmla="*/ 993924 h 640"/>
                <a:gd name="T54" fmla="*/ 1470097 w 2706"/>
                <a:gd name="T55" fmla="*/ 1003450 h 640"/>
                <a:gd name="T56" fmla="*/ 1632030 w 2706"/>
                <a:gd name="T57" fmla="*/ 1009801 h 640"/>
                <a:gd name="T58" fmla="*/ 1787613 w 2706"/>
                <a:gd name="T59" fmla="*/ 1012977 h 640"/>
                <a:gd name="T60" fmla="*/ 1936845 w 2706"/>
                <a:gd name="T61" fmla="*/ 1016152 h 640"/>
                <a:gd name="T62" fmla="*/ 2082902 w 2706"/>
                <a:gd name="T63" fmla="*/ 1016152 h 640"/>
                <a:gd name="T64" fmla="*/ 2225784 w 2706"/>
                <a:gd name="T65" fmla="*/ 1012977 h 640"/>
                <a:gd name="T66" fmla="*/ 2365491 w 2706"/>
                <a:gd name="T67" fmla="*/ 1009801 h 640"/>
                <a:gd name="T68" fmla="*/ 2498848 w 2706"/>
                <a:gd name="T69" fmla="*/ 1003450 h 640"/>
                <a:gd name="T70" fmla="*/ 2629029 w 2706"/>
                <a:gd name="T71" fmla="*/ 993924 h 640"/>
                <a:gd name="T72" fmla="*/ 2752860 w 2706"/>
                <a:gd name="T73" fmla="*/ 984397 h 640"/>
                <a:gd name="T74" fmla="*/ 2876691 w 2706"/>
                <a:gd name="T75" fmla="*/ 971695 h 640"/>
                <a:gd name="T76" fmla="*/ 2994172 w 2706"/>
                <a:gd name="T77" fmla="*/ 955818 h 640"/>
                <a:gd name="T78" fmla="*/ 3111653 w 2706"/>
                <a:gd name="T79" fmla="*/ 939941 h 640"/>
                <a:gd name="T80" fmla="*/ 3222783 w 2706"/>
                <a:gd name="T81" fmla="*/ 920888 h 640"/>
                <a:gd name="T82" fmla="*/ 3333914 w 2706"/>
                <a:gd name="T83" fmla="*/ 901835 h 640"/>
                <a:gd name="T84" fmla="*/ 3438694 w 2706"/>
                <a:gd name="T85" fmla="*/ 879607 h 640"/>
                <a:gd name="T86" fmla="*/ 3543474 w 2706"/>
                <a:gd name="T87" fmla="*/ 857378 h 640"/>
                <a:gd name="T88" fmla="*/ 3645079 w 2706"/>
                <a:gd name="T89" fmla="*/ 831974 h 640"/>
                <a:gd name="T90" fmla="*/ 3743509 w 2706"/>
                <a:gd name="T91" fmla="*/ 806571 h 640"/>
                <a:gd name="T92" fmla="*/ 3838764 w 2706"/>
                <a:gd name="T93" fmla="*/ 777991 h 640"/>
                <a:gd name="T94" fmla="*/ 3934018 w 2706"/>
                <a:gd name="T95" fmla="*/ 749412 h 640"/>
                <a:gd name="T96" fmla="*/ 4115002 w 2706"/>
                <a:gd name="T97" fmla="*/ 685903 h 640"/>
                <a:gd name="T98" fmla="*/ 4289636 w 2706"/>
                <a:gd name="T99" fmla="*/ 619218 h 640"/>
                <a:gd name="T100" fmla="*/ 4289636 w 2706"/>
                <a:gd name="T101" fmla="*/ 619218 h 640"/>
                <a:gd name="T102" fmla="*/ 4295986 w 2706"/>
                <a:gd name="T103" fmla="*/ 616042 h 640"/>
                <a:gd name="T104" fmla="*/ 4295986 w 2706"/>
                <a:gd name="T105" fmla="*/ 616042 h 640"/>
                <a:gd name="T106" fmla="*/ 4295986 w 2706"/>
                <a:gd name="T107" fmla="*/ 0 h 640"/>
                <a:gd name="T108" fmla="*/ 4295986 w 2706"/>
                <a:gd name="T109" fmla="*/ 0 h 640"/>
                <a:gd name="T110" fmla="*/ 4286461 w 2706"/>
                <a:gd name="T111" fmla="*/ 0 h 640"/>
                <a:gd name="T112" fmla="*/ 4286461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 name="Freeform 18"/>
            <p:cNvSpPr>
              <a:spLocks/>
            </p:cNvSpPr>
            <p:nvPr/>
          </p:nvSpPr>
          <p:spPr bwMode="hidden">
            <a:xfrm>
              <a:off x="-308667" y="4319028"/>
              <a:ext cx="8279020" cy="1208091"/>
            </a:xfrm>
            <a:custGeom>
              <a:avLst/>
              <a:gdLst>
                <a:gd name="T0" fmla="*/ 8279020 w 5216"/>
                <a:gd name="T1" fmla="*/ 1131991 h 762"/>
                <a:gd name="T2" fmla="*/ 7910781 w 5216"/>
                <a:gd name="T3" fmla="*/ 1087599 h 762"/>
                <a:gd name="T4" fmla="*/ 7107640 w 5216"/>
                <a:gd name="T5" fmla="*/ 967107 h 762"/>
                <a:gd name="T6" fmla="*/ 6212439 w 5216"/>
                <a:gd name="T7" fmla="*/ 805394 h 762"/>
                <a:gd name="T8" fmla="*/ 5215656 w 5216"/>
                <a:gd name="T9" fmla="*/ 592948 h 762"/>
                <a:gd name="T10" fmla="*/ 4675996 w 5216"/>
                <a:gd name="T11" fmla="*/ 469285 h 762"/>
                <a:gd name="T12" fmla="*/ 4256965 w 5216"/>
                <a:gd name="T13" fmla="*/ 374159 h 762"/>
                <a:gd name="T14" fmla="*/ 3856982 w 5216"/>
                <a:gd name="T15" fmla="*/ 291718 h 762"/>
                <a:gd name="T16" fmla="*/ 3476046 w 5216"/>
                <a:gd name="T17" fmla="*/ 221959 h 762"/>
                <a:gd name="T18" fmla="*/ 3110981 w 5216"/>
                <a:gd name="T19" fmla="*/ 161713 h 762"/>
                <a:gd name="T20" fmla="*/ 2761790 w 5216"/>
                <a:gd name="T21" fmla="*/ 114150 h 762"/>
                <a:gd name="T22" fmla="*/ 2117372 w 5216"/>
                <a:gd name="T23" fmla="*/ 44392 h 762"/>
                <a:gd name="T24" fmla="*/ 1539618 w 5216"/>
                <a:gd name="T25" fmla="*/ 6342 h 762"/>
                <a:gd name="T26" fmla="*/ 1022180 w 5216"/>
                <a:gd name="T27" fmla="*/ 0 h 762"/>
                <a:gd name="T28" fmla="*/ 568230 w 5216"/>
                <a:gd name="T29" fmla="*/ 15854 h 762"/>
                <a:gd name="T30" fmla="*/ 174596 w 5216"/>
                <a:gd name="T31" fmla="*/ 50733 h 762"/>
                <a:gd name="T32" fmla="*/ 0 w 5216"/>
                <a:gd name="T33" fmla="*/ 76100 h 762"/>
                <a:gd name="T34" fmla="*/ 498392 w 5216"/>
                <a:gd name="T35" fmla="*/ 136346 h 762"/>
                <a:gd name="T36" fmla="*/ 1034878 w 5216"/>
                <a:gd name="T37" fmla="*/ 221959 h 762"/>
                <a:gd name="T38" fmla="*/ 1609457 w 5216"/>
                <a:gd name="T39" fmla="*/ 332938 h 762"/>
                <a:gd name="T40" fmla="*/ 2225304 w 5216"/>
                <a:gd name="T41" fmla="*/ 469285 h 762"/>
                <a:gd name="T42" fmla="*/ 2787185 w 5216"/>
                <a:gd name="T43" fmla="*/ 599289 h 762"/>
                <a:gd name="T44" fmla="*/ 3822063 w 5216"/>
                <a:gd name="T45" fmla="*/ 818077 h 762"/>
                <a:gd name="T46" fmla="*/ 4298234 w 5216"/>
                <a:gd name="T47" fmla="*/ 906861 h 762"/>
                <a:gd name="T48" fmla="*/ 4749008 w 5216"/>
                <a:gd name="T49" fmla="*/ 982961 h 762"/>
                <a:gd name="T50" fmla="*/ 5174388 w 5216"/>
                <a:gd name="T51" fmla="*/ 1049549 h 762"/>
                <a:gd name="T52" fmla="*/ 5574371 w 5216"/>
                <a:gd name="T53" fmla="*/ 1100282 h 762"/>
                <a:gd name="T54" fmla="*/ 5952133 w 5216"/>
                <a:gd name="T55" fmla="*/ 1144674 h 762"/>
                <a:gd name="T56" fmla="*/ 6307674 w 5216"/>
                <a:gd name="T57" fmla="*/ 1173212 h 762"/>
                <a:gd name="T58" fmla="*/ 6640993 w 5216"/>
                <a:gd name="T59" fmla="*/ 1195408 h 762"/>
                <a:gd name="T60" fmla="*/ 6958440 w 5216"/>
                <a:gd name="T61" fmla="*/ 1208091 h 762"/>
                <a:gd name="T62" fmla="*/ 7253666 w 5216"/>
                <a:gd name="T63" fmla="*/ 1208091 h 762"/>
                <a:gd name="T64" fmla="*/ 7533019 w 5216"/>
                <a:gd name="T65" fmla="*/ 1201749 h 762"/>
                <a:gd name="T66" fmla="*/ 7796500 w 5216"/>
                <a:gd name="T67" fmla="*/ 1185895 h 762"/>
                <a:gd name="T68" fmla="*/ 8044109 w 5216"/>
                <a:gd name="T69" fmla="*/ 1160528 h 762"/>
                <a:gd name="T70" fmla="*/ 8279020 w 5216"/>
                <a:gd name="T71" fmla="*/ 1131991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 name="Freeform 22"/>
            <p:cNvSpPr>
              <a:spLocks/>
            </p:cNvSpPr>
            <p:nvPr/>
          </p:nvSpPr>
          <p:spPr bwMode="hidden">
            <a:xfrm>
              <a:off x="4286" y="4334834"/>
              <a:ext cx="8165219" cy="1101960"/>
            </a:xfrm>
            <a:custGeom>
              <a:avLst/>
              <a:gdLst>
                <a:gd name="T0" fmla="*/ 0 w 5144"/>
                <a:gd name="T1" fmla="*/ 111149 h 694"/>
                <a:gd name="T2" fmla="*/ 0 w 5144"/>
                <a:gd name="T3" fmla="*/ 111149 h 694"/>
                <a:gd name="T4" fmla="*/ 28572 w 5144"/>
                <a:gd name="T5" fmla="*/ 104797 h 694"/>
                <a:gd name="T6" fmla="*/ 114288 w 5144"/>
                <a:gd name="T7" fmla="*/ 88919 h 694"/>
                <a:gd name="T8" fmla="*/ 260322 w 5144"/>
                <a:gd name="T9" fmla="*/ 66689 h 694"/>
                <a:gd name="T10" fmla="*/ 355562 w 5144"/>
                <a:gd name="T11" fmla="*/ 53987 h 694"/>
                <a:gd name="T12" fmla="*/ 466675 w 5144"/>
                <a:gd name="T13" fmla="*/ 41284 h 694"/>
                <a:gd name="T14" fmla="*/ 590486 w 5144"/>
                <a:gd name="T15" fmla="*/ 31757 h 694"/>
                <a:gd name="T16" fmla="*/ 733346 w 5144"/>
                <a:gd name="T17" fmla="*/ 22230 h 694"/>
                <a:gd name="T18" fmla="*/ 888904 w 5144"/>
                <a:gd name="T19" fmla="*/ 12703 h 694"/>
                <a:gd name="T20" fmla="*/ 1063510 w 5144"/>
                <a:gd name="T21" fmla="*/ 6351 h 694"/>
                <a:gd name="T22" fmla="*/ 1253990 w 5144"/>
                <a:gd name="T23" fmla="*/ 3176 h 694"/>
                <a:gd name="T24" fmla="*/ 1460342 w 5144"/>
                <a:gd name="T25" fmla="*/ 0 h 694"/>
                <a:gd name="T26" fmla="*/ 1682568 w 5144"/>
                <a:gd name="T27" fmla="*/ 3176 h 694"/>
                <a:gd name="T28" fmla="*/ 1920668 w 5144"/>
                <a:gd name="T29" fmla="*/ 9527 h 694"/>
                <a:gd name="T30" fmla="*/ 2177815 w 5144"/>
                <a:gd name="T31" fmla="*/ 22230 h 694"/>
                <a:gd name="T32" fmla="*/ 2450836 w 5144"/>
                <a:gd name="T33" fmla="*/ 38108 h 694"/>
                <a:gd name="T34" fmla="*/ 2739729 w 5144"/>
                <a:gd name="T35" fmla="*/ 63514 h 694"/>
                <a:gd name="T36" fmla="*/ 3047671 w 5144"/>
                <a:gd name="T37" fmla="*/ 92095 h 694"/>
                <a:gd name="T38" fmla="*/ 3374661 w 5144"/>
                <a:gd name="T39" fmla="*/ 127027 h 694"/>
                <a:gd name="T40" fmla="*/ 3717524 w 5144"/>
                <a:gd name="T41" fmla="*/ 168311 h 694"/>
                <a:gd name="T42" fmla="*/ 4079435 w 5144"/>
                <a:gd name="T43" fmla="*/ 219122 h 694"/>
                <a:gd name="T44" fmla="*/ 4457219 w 5144"/>
                <a:gd name="T45" fmla="*/ 276284 h 694"/>
                <a:gd name="T46" fmla="*/ 4854051 w 5144"/>
                <a:gd name="T47" fmla="*/ 342973 h 694"/>
                <a:gd name="T48" fmla="*/ 5269931 w 5144"/>
                <a:gd name="T49" fmla="*/ 422365 h 694"/>
                <a:gd name="T50" fmla="*/ 5704859 w 5144"/>
                <a:gd name="T51" fmla="*/ 508108 h 694"/>
                <a:gd name="T52" fmla="*/ 6158835 w 5144"/>
                <a:gd name="T53" fmla="*/ 603379 h 694"/>
                <a:gd name="T54" fmla="*/ 6631859 w 5144"/>
                <a:gd name="T55" fmla="*/ 711352 h 694"/>
                <a:gd name="T56" fmla="*/ 7123931 w 5144"/>
                <a:gd name="T57" fmla="*/ 828852 h 694"/>
                <a:gd name="T58" fmla="*/ 7635051 w 5144"/>
                <a:gd name="T59" fmla="*/ 959055 h 694"/>
                <a:gd name="T60" fmla="*/ 8165219 w 5144"/>
                <a:gd name="T61" fmla="*/ 1101960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 name="Freeform 26"/>
            <p:cNvSpPr>
              <a:spLocks/>
            </p:cNvSpPr>
            <p:nvPr/>
          </p:nvSpPr>
          <p:spPr bwMode="hidden">
            <a:xfrm>
              <a:off x="4155651" y="4316769"/>
              <a:ext cx="4940859" cy="925827"/>
            </a:xfrm>
            <a:custGeom>
              <a:avLst/>
              <a:gdLst>
                <a:gd name="T0" fmla="*/ 0 w 3112"/>
                <a:gd name="T1" fmla="*/ 925827 h 584"/>
                <a:gd name="T2" fmla="*/ 0 w 3112"/>
                <a:gd name="T3" fmla="*/ 925827 h 584"/>
                <a:gd name="T4" fmla="*/ 142891 w 3112"/>
                <a:gd name="T5" fmla="*/ 887779 h 584"/>
                <a:gd name="T6" fmla="*/ 533460 w 3112"/>
                <a:gd name="T7" fmla="*/ 789489 h 584"/>
                <a:gd name="T8" fmla="*/ 803366 w 3112"/>
                <a:gd name="T9" fmla="*/ 722906 h 584"/>
                <a:gd name="T10" fmla="*/ 1114551 w 3112"/>
                <a:gd name="T11" fmla="*/ 649981 h 584"/>
                <a:gd name="T12" fmla="*/ 1460665 w 3112"/>
                <a:gd name="T13" fmla="*/ 570715 h 584"/>
                <a:gd name="T14" fmla="*/ 1832182 w 3112"/>
                <a:gd name="T15" fmla="*/ 485108 h 584"/>
                <a:gd name="T16" fmla="*/ 2225927 w 3112"/>
                <a:gd name="T17" fmla="*/ 402671 h 584"/>
                <a:gd name="T18" fmla="*/ 2629197 w 3112"/>
                <a:gd name="T19" fmla="*/ 320235 h 584"/>
                <a:gd name="T20" fmla="*/ 3041994 w 3112"/>
                <a:gd name="T21" fmla="*/ 244139 h 584"/>
                <a:gd name="T22" fmla="*/ 3451616 w 3112"/>
                <a:gd name="T23" fmla="*/ 171215 h 584"/>
                <a:gd name="T24" fmla="*/ 3654839 w 3112"/>
                <a:gd name="T25" fmla="*/ 139508 h 584"/>
                <a:gd name="T26" fmla="*/ 3851711 w 3112"/>
                <a:gd name="T27" fmla="*/ 107802 h 584"/>
                <a:gd name="T28" fmla="*/ 4048583 w 3112"/>
                <a:gd name="T29" fmla="*/ 82437 h 584"/>
                <a:gd name="T30" fmla="*/ 4239105 w 3112"/>
                <a:gd name="T31" fmla="*/ 57072 h 584"/>
                <a:gd name="T32" fmla="*/ 4426451 w 3112"/>
                <a:gd name="T33" fmla="*/ 38048 h 584"/>
                <a:gd name="T34" fmla="*/ 4604271 w 3112"/>
                <a:gd name="T35" fmla="*/ 22194 h 584"/>
                <a:gd name="T36" fmla="*/ 4775740 w 3112"/>
                <a:gd name="T37" fmla="*/ 9512 h 584"/>
                <a:gd name="T38" fmla="*/ 4940859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useBgFill="1">
          <p:nvSpPr>
            <p:cNvPr id="8" name="Freeform 25"/>
            <p:cNvSpPr>
              <a:spLocks/>
            </p:cNvSpPr>
            <p:nvPr/>
          </p:nvSpPr>
          <p:spPr bwMode="hidden">
            <a:xfrm>
              <a:off x="-3905251" y="4294188"/>
              <a:ext cx="13027839" cy="1892300"/>
            </a:xfrm>
            <a:custGeom>
              <a:avLst/>
              <a:gdLst>
                <a:gd name="T0" fmla="*/ 13021481 w 8196"/>
                <a:gd name="T1" fmla="*/ 812800 h 1192"/>
                <a:gd name="T2" fmla="*/ 12779871 w 8196"/>
                <a:gd name="T3" fmla="*/ 904875 h 1192"/>
                <a:gd name="T4" fmla="*/ 12522366 w 8196"/>
                <a:gd name="T5" fmla="*/ 984250 h 1192"/>
                <a:gd name="T6" fmla="*/ 12248966 w 8196"/>
                <a:gd name="T7" fmla="*/ 1057275 h 1192"/>
                <a:gd name="T8" fmla="*/ 11956492 w 8196"/>
                <a:gd name="T9" fmla="*/ 1114425 h 1192"/>
                <a:gd name="T10" fmla="*/ 11638584 w 8196"/>
                <a:gd name="T11" fmla="*/ 1158875 h 1192"/>
                <a:gd name="T12" fmla="*/ 11295245 w 8196"/>
                <a:gd name="T13" fmla="*/ 1190625 h 1192"/>
                <a:gd name="T14" fmla="*/ 10923293 w 8196"/>
                <a:gd name="T15" fmla="*/ 1209675 h 1192"/>
                <a:gd name="T16" fmla="*/ 10519551 w 8196"/>
                <a:gd name="T17" fmla="*/ 1206500 h 1192"/>
                <a:gd name="T18" fmla="*/ 10080839 w 8196"/>
                <a:gd name="T19" fmla="*/ 1190625 h 1192"/>
                <a:gd name="T20" fmla="*/ 9603978 w 8196"/>
                <a:gd name="T21" fmla="*/ 1152525 h 1192"/>
                <a:gd name="T22" fmla="*/ 9085789 w 8196"/>
                <a:gd name="T23" fmla="*/ 1095375 h 1192"/>
                <a:gd name="T24" fmla="*/ 8526272 w 8196"/>
                <a:gd name="T25" fmla="*/ 1019175 h 1192"/>
                <a:gd name="T26" fmla="*/ 7919070 w 8196"/>
                <a:gd name="T27" fmla="*/ 917575 h 1192"/>
                <a:gd name="T28" fmla="*/ 7261002 w 8196"/>
                <a:gd name="T29" fmla="*/ 793750 h 1192"/>
                <a:gd name="T30" fmla="*/ 6552068 w 8196"/>
                <a:gd name="T31" fmla="*/ 644525 h 1192"/>
                <a:gd name="T32" fmla="*/ 5785912 w 8196"/>
                <a:gd name="T33" fmla="*/ 469900 h 1192"/>
                <a:gd name="T34" fmla="*/ 5398065 w 8196"/>
                <a:gd name="T35" fmla="*/ 381000 h 1192"/>
                <a:gd name="T36" fmla="*/ 4663699 w 8196"/>
                <a:gd name="T37" fmla="*/ 234950 h 1192"/>
                <a:gd name="T38" fmla="*/ 3992915 w 8196"/>
                <a:gd name="T39" fmla="*/ 130175 h 1192"/>
                <a:gd name="T40" fmla="*/ 3379354 w 8196"/>
                <a:gd name="T41" fmla="*/ 57150 h 1192"/>
                <a:gd name="T42" fmla="*/ 2823016 w 8196"/>
                <a:gd name="T43" fmla="*/ 15875 h 1192"/>
                <a:gd name="T44" fmla="*/ 2323902 w 8196"/>
                <a:gd name="T45" fmla="*/ 0 h 1192"/>
                <a:gd name="T46" fmla="*/ 1878832 w 8196"/>
                <a:gd name="T47" fmla="*/ 6350 h 1192"/>
                <a:gd name="T48" fmla="*/ 1484627 w 8196"/>
                <a:gd name="T49" fmla="*/ 31750 h 1192"/>
                <a:gd name="T50" fmla="*/ 1138108 w 8196"/>
                <a:gd name="T51" fmla="*/ 69850 h 1192"/>
                <a:gd name="T52" fmla="*/ 842454 w 8196"/>
                <a:gd name="T53" fmla="*/ 117475 h 1192"/>
                <a:gd name="T54" fmla="*/ 594487 w 8196"/>
                <a:gd name="T55" fmla="*/ 171450 h 1192"/>
                <a:gd name="T56" fmla="*/ 394205 w 8196"/>
                <a:gd name="T57" fmla="*/ 228600 h 1192"/>
                <a:gd name="T58" fmla="*/ 235251 w 8196"/>
                <a:gd name="T59" fmla="*/ 279400 h 1192"/>
                <a:gd name="T60" fmla="*/ 76298 w 8196"/>
                <a:gd name="T61" fmla="*/ 342900 h 1192"/>
                <a:gd name="T62" fmla="*/ 0 w 8196"/>
                <a:gd name="T63" fmla="*/ 381000 h 1192"/>
                <a:gd name="T64" fmla="*/ 13021481 w 8196"/>
                <a:gd name="T65" fmla="*/ 1892300 h 1192"/>
                <a:gd name="T66" fmla="*/ 13027839 w 8196"/>
                <a:gd name="T67" fmla="*/ 1882775 h 1192"/>
                <a:gd name="T68" fmla="*/ 13027839 w 8196"/>
                <a:gd name="T69" fmla="*/ 809625 h 1192"/>
                <a:gd name="T70" fmla="*/ 13021481 w 8196"/>
                <a:gd name="T71" fmla="*/ 812800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9" name="Date Placeholder 1"/>
          <p:cNvSpPr>
            <a:spLocks noGrp="1"/>
          </p:cNvSpPr>
          <p:nvPr>
            <p:ph type="dt" sz="half" idx="10"/>
          </p:nvPr>
        </p:nvSpPr>
        <p:spPr/>
        <p:txBody>
          <a:bodyPr/>
          <a:lstStyle>
            <a:lvl1pPr>
              <a:defRPr/>
            </a:lvl1pPr>
          </a:lstStyle>
          <a:p>
            <a:pPr>
              <a:defRPr/>
            </a:pPr>
            <a:fld id="{CBB9946C-C484-402C-98C6-47A434C7ACB9}" type="datetimeFigureOut">
              <a:rPr lang="en-US"/>
              <a:pPr>
                <a:defRPr/>
              </a:pPr>
              <a:t>12/3/2013</a:t>
            </a:fld>
            <a:endParaRPr lang="en-US"/>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p:txBody>
          <a:bodyPr/>
          <a:lstStyle>
            <a:lvl1pPr>
              <a:defRPr/>
            </a:lvl1pPr>
          </a:lstStyle>
          <a:p>
            <a:pPr>
              <a:defRPr/>
            </a:pPr>
            <a:fld id="{22E5855F-DB34-497B-BCFE-65F96B159664}" type="slidenum">
              <a:rPr lang="en-US"/>
              <a:pPr>
                <a:defRPr/>
              </a:pPr>
              <a:t>‹#›</a:t>
            </a:fld>
            <a:endParaRPr lang="en-US"/>
          </a:p>
        </p:txBody>
      </p:sp>
    </p:spTree>
    <p:extLst>
      <p:ext uri="{BB962C8B-B14F-4D97-AF65-F5344CB8AC3E}">
        <p14:creationId xmlns:p14="http://schemas.microsoft.com/office/powerpoint/2010/main" val="22111344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ounded Rectangle 4"/>
          <p:cNvSpPr/>
          <p:nvPr/>
        </p:nvSpPr>
        <p:spPr>
          <a:xfrm>
            <a:off x="228600" y="228600"/>
            <a:ext cx="8696325" cy="1427163"/>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6" name="Group 23"/>
          <p:cNvGrpSpPr>
            <a:grpSpLocks noChangeAspect="1"/>
          </p:cNvGrpSpPr>
          <p:nvPr/>
        </p:nvGrpSpPr>
        <p:grpSpPr bwMode="auto">
          <a:xfrm>
            <a:off x="211138" y="714375"/>
            <a:ext cx="8723312" cy="1331913"/>
            <a:chOff x="-3905250" y="4294188"/>
            <a:chExt cx="13011150" cy="1892300"/>
          </a:xfrm>
        </p:grpSpPr>
        <p:sp>
          <p:nvSpPr>
            <p:cNvPr id="7" name="Freeform 14"/>
            <p:cNvSpPr>
              <a:spLocks/>
            </p:cNvSpPr>
            <p:nvPr/>
          </p:nvSpPr>
          <p:spPr bwMode="hidden">
            <a:xfrm>
              <a:off x="4810681" y="4501687"/>
              <a:ext cx="4295219" cy="1014940"/>
            </a:xfrm>
            <a:custGeom>
              <a:avLst/>
              <a:gdLst>
                <a:gd name="T0" fmla="*/ 4285695 w 2706"/>
                <a:gd name="T1" fmla="*/ 0 h 640"/>
                <a:gd name="T2" fmla="*/ 4285695 w 2706"/>
                <a:gd name="T3" fmla="*/ 0 h 640"/>
                <a:gd name="T4" fmla="*/ 4104744 w 2706"/>
                <a:gd name="T5" fmla="*/ 28545 h 640"/>
                <a:gd name="T6" fmla="*/ 3920617 w 2706"/>
                <a:gd name="T7" fmla="*/ 60262 h 640"/>
                <a:gd name="T8" fmla="*/ 3733317 w 2706"/>
                <a:gd name="T9" fmla="*/ 95151 h 640"/>
                <a:gd name="T10" fmla="*/ 3539667 w 2706"/>
                <a:gd name="T11" fmla="*/ 130039 h 640"/>
                <a:gd name="T12" fmla="*/ 3342842 w 2706"/>
                <a:gd name="T13" fmla="*/ 171271 h 640"/>
                <a:gd name="T14" fmla="*/ 3139669 w 2706"/>
                <a:gd name="T15" fmla="*/ 212503 h 640"/>
                <a:gd name="T16" fmla="*/ 2933320 w 2706"/>
                <a:gd name="T17" fmla="*/ 260078 h 640"/>
                <a:gd name="T18" fmla="*/ 2720623 w 2706"/>
                <a:gd name="T19" fmla="*/ 307654 h 640"/>
                <a:gd name="T20" fmla="*/ 2720623 w 2706"/>
                <a:gd name="T21" fmla="*/ 307654 h 640"/>
                <a:gd name="T22" fmla="*/ 2336498 w 2706"/>
                <a:gd name="T23" fmla="*/ 399633 h 640"/>
                <a:gd name="T24" fmla="*/ 1961896 w 2706"/>
                <a:gd name="T25" fmla="*/ 482097 h 640"/>
                <a:gd name="T26" fmla="*/ 1603167 w 2706"/>
                <a:gd name="T27" fmla="*/ 558217 h 640"/>
                <a:gd name="T28" fmla="*/ 1257137 w 2706"/>
                <a:gd name="T29" fmla="*/ 631166 h 640"/>
                <a:gd name="T30" fmla="*/ 926980 w 2706"/>
                <a:gd name="T31" fmla="*/ 694600 h 640"/>
                <a:gd name="T32" fmla="*/ 606347 w 2706"/>
                <a:gd name="T33" fmla="*/ 751690 h 640"/>
                <a:gd name="T34" fmla="*/ 298411 w 2706"/>
                <a:gd name="T35" fmla="*/ 805609 h 640"/>
                <a:gd name="T36" fmla="*/ 0 w 2706"/>
                <a:gd name="T37" fmla="*/ 853184 h 640"/>
                <a:gd name="T38" fmla="*/ 0 w 2706"/>
                <a:gd name="T39" fmla="*/ 853184 h 640"/>
                <a:gd name="T40" fmla="*/ 206348 w 2706"/>
                <a:gd name="T41" fmla="*/ 881729 h 640"/>
                <a:gd name="T42" fmla="*/ 403173 w 2706"/>
                <a:gd name="T43" fmla="*/ 907103 h 640"/>
                <a:gd name="T44" fmla="*/ 593648 w 2706"/>
                <a:gd name="T45" fmla="*/ 929304 h 640"/>
                <a:gd name="T46" fmla="*/ 780949 w 2706"/>
                <a:gd name="T47" fmla="*/ 948335 h 640"/>
                <a:gd name="T48" fmla="*/ 961900 w 2706"/>
                <a:gd name="T49" fmla="*/ 967365 h 640"/>
                <a:gd name="T50" fmla="*/ 1136503 w 2706"/>
                <a:gd name="T51" fmla="*/ 980051 h 640"/>
                <a:gd name="T52" fmla="*/ 1304756 w 2706"/>
                <a:gd name="T53" fmla="*/ 992738 h 640"/>
                <a:gd name="T54" fmla="*/ 1469835 w 2706"/>
                <a:gd name="T55" fmla="*/ 1002253 h 640"/>
                <a:gd name="T56" fmla="*/ 1631739 w 2706"/>
                <a:gd name="T57" fmla="*/ 1008597 h 640"/>
                <a:gd name="T58" fmla="*/ 1787294 w 2706"/>
                <a:gd name="T59" fmla="*/ 1011768 h 640"/>
                <a:gd name="T60" fmla="*/ 1936499 w 2706"/>
                <a:gd name="T61" fmla="*/ 1014940 h 640"/>
                <a:gd name="T62" fmla="*/ 2082530 w 2706"/>
                <a:gd name="T63" fmla="*/ 1014940 h 640"/>
                <a:gd name="T64" fmla="*/ 2225387 w 2706"/>
                <a:gd name="T65" fmla="*/ 1011768 h 640"/>
                <a:gd name="T66" fmla="*/ 2365069 w 2706"/>
                <a:gd name="T67" fmla="*/ 1008597 h 640"/>
                <a:gd name="T68" fmla="*/ 2498402 w 2706"/>
                <a:gd name="T69" fmla="*/ 1002253 h 640"/>
                <a:gd name="T70" fmla="*/ 2628560 w 2706"/>
                <a:gd name="T71" fmla="*/ 992738 h 640"/>
                <a:gd name="T72" fmla="*/ 2752369 w 2706"/>
                <a:gd name="T73" fmla="*/ 983223 h 640"/>
                <a:gd name="T74" fmla="*/ 2876178 w 2706"/>
                <a:gd name="T75" fmla="*/ 970536 h 640"/>
                <a:gd name="T76" fmla="*/ 2993637 w 2706"/>
                <a:gd name="T77" fmla="*/ 954678 h 640"/>
                <a:gd name="T78" fmla="*/ 3111097 w 2706"/>
                <a:gd name="T79" fmla="*/ 938820 h 640"/>
                <a:gd name="T80" fmla="*/ 3222208 w 2706"/>
                <a:gd name="T81" fmla="*/ 919789 h 640"/>
                <a:gd name="T82" fmla="*/ 3333319 w 2706"/>
                <a:gd name="T83" fmla="*/ 900759 h 640"/>
                <a:gd name="T84" fmla="*/ 3438080 w 2706"/>
                <a:gd name="T85" fmla="*/ 878557 h 640"/>
                <a:gd name="T86" fmla="*/ 3542841 w 2706"/>
                <a:gd name="T87" fmla="*/ 856356 h 640"/>
                <a:gd name="T88" fmla="*/ 3644428 w 2706"/>
                <a:gd name="T89" fmla="*/ 830982 h 640"/>
                <a:gd name="T90" fmla="*/ 3742841 w 2706"/>
                <a:gd name="T91" fmla="*/ 805609 h 640"/>
                <a:gd name="T92" fmla="*/ 3838078 w 2706"/>
                <a:gd name="T93" fmla="*/ 777063 h 640"/>
                <a:gd name="T94" fmla="*/ 3933316 w 2706"/>
                <a:gd name="T95" fmla="*/ 748518 h 640"/>
                <a:gd name="T96" fmla="*/ 4114267 w 2706"/>
                <a:gd name="T97" fmla="*/ 685085 h 640"/>
                <a:gd name="T98" fmla="*/ 4288870 w 2706"/>
                <a:gd name="T99" fmla="*/ 618479 h 640"/>
                <a:gd name="T100" fmla="*/ 4288870 w 2706"/>
                <a:gd name="T101" fmla="*/ 618479 h 640"/>
                <a:gd name="T102" fmla="*/ 4295219 w 2706"/>
                <a:gd name="T103" fmla="*/ 615307 h 640"/>
                <a:gd name="T104" fmla="*/ 4295219 w 2706"/>
                <a:gd name="T105" fmla="*/ 615307 h 640"/>
                <a:gd name="T106" fmla="*/ 4295219 w 2706"/>
                <a:gd name="T107" fmla="*/ 0 h 640"/>
                <a:gd name="T108" fmla="*/ 4295219 w 2706"/>
                <a:gd name="T109" fmla="*/ 0 h 640"/>
                <a:gd name="T110" fmla="*/ 4285695 w 2706"/>
                <a:gd name="T111" fmla="*/ 0 h 640"/>
                <a:gd name="T112" fmla="*/ 4285695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 name="Freeform 18"/>
            <p:cNvSpPr>
              <a:spLocks/>
            </p:cNvSpPr>
            <p:nvPr/>
          </p:nvSpPr>
          <p:spPr bwMode="hidden">
            <a:xfrm>
              <a:off x="-308538" y="4318998"/>
              <a:ext cx="8280254" cy="1208906"/>
            </a:xfrm>
            <a:custGeom>
              <a:avLst/>
              <a:gdLst>
                <a:gd name="T0" fmla="*/ 8280254 w 5216"/>
                <a:gd name="T1" fmla="*/ 1132754 h 762"/>
                <a:gd name="T2" fmla="*/ 7911960 w 5216"/>
                <a:gd name="T3" fmla="*/ 1088333 h 762"/>
                <a:gd name="T4" fmla="*/ 7108700 w 5216"/>
                <a:gd name="T5" fmla="*/ 967759 h 762"/>
                <a:gd name="T6" fmla="*/ 6213365 w 5216"/>
                <a:gd name="T7" fmla="*/ 805937 h 762"/>
                <a:gd name="T8" fmla="*/ 5216433 w 5216"/>
                <a:gd name="T9" fmla="*/ 593348 h 762"/>
                <a:gd name="T10" fmla="*/ 4676693 w 5216"/>
                <a:gd name="T11" fmla="*/ 469601 h 762"/>
                <a:gd name="T12" fmla="*/ 4257600 w 5216"/>
                <a:gd name="T13" fmla="*/ 374412 h 762"/>
                <a:gd name="T14" fmla="*/ 3857557 w 5216"/>
                <a:gd name="T15" fmla="*/ 291914 h 762"/>
                <a:gd name="T16" fmla="*/ 3476564 w 5216"/>
                <a:gd name="T17" fmla="*/ 222109 h 762"/>
                <a:gd name="T18" fmla="*/ 3111445 w 5216"/>
                <a:gd name="T19" fmla="*/ 161822 h 762"/>
                <a:gd name="T20" fmla="*/ 2762201 w 5216"/>
                <a:gd name="T21" fmla="*/ 114227 h 762"/>
                <a:gd name="T22" fmla="*/ 2117688 w 5216"/>
                <a:gd name="T23" fmla="*/ 44422 h 762"/>
                <a:gd name="T24" fmla="*/ 1539848 w 5216"/>
                <a:gd name="T25" fmla="*/ 6346 h 762"/>
                <a:gd name="T26" fmla="*/ 1022332 w 5216"/>
                <a:gd name="T27" fmla="*/ 0 h 762"/>
                <a:gd name="T28" fmla="*/ 568315 w 5216"/>
                <a:gd name="T29" fmla="*/ 15865 h 762"/>
                <a:gd name="T30" fmla="*/ 174622 w 5216"/>
                <a:gd name="T31" fmla="*/ 50768 h 762"/>
                <a:gd name="T32" fmla="*/ 0 w 5216"/>
                <a:gd name="T33" fmla="*/ 76152 h 762"/>
                <a:gd name="T34" fmla="*/ 498466 w 5216"/>
                <a:gd name="T35" fmla="*/ 136438 h 762"/>
                <a:gd name="T36" fmla="*/ 1035032 w 5216"/>
                <a:gd name="T37" fmla="*/ 222109 h 762"/>
                <a:gd name="T38" fmla="*/ 1609697 w 5216"/>
                <a:gd name="T39" fmla="*/ 333163 h 762"/>
                <a:gd name="T40" fmla="*/ 2225636 w 5216"/>
                <a:gd name="T41" fmla="*/ 469601 h 762"/>
                <a:gd name="T42" fmla="*/ 2787601 w 5216"/>
                <a:gd name="T43" fmla="*/ 599694 h 762"/>
                <a:gd name="T44" fmla="*/ 3822633 w 5216"/>
                <a:gd name="T45" fmla="*/ 818629 h 762"/>
                <a:gd name="T46" fmla="*/ 4298874 w 5216"/>
                <a:gd name="T47" fmla="*/ 907473 h 762"/>
                <a:gd name="T48" fmla="*/ 4749716 w 5216"/>
                <a:gd name="T49" fmla="*/ 983624 h 762"/>
                <a:gd name="T50" fmla="*/ 5175159 w 5216"/>
                <a:gd name="T51" fmla="*/ 1050257 h 762"/>
                <a:gd name="T52" fmla="*/ 5575202 w 5216"/>
                <a:gd name="T53" fmla="*/ 1101025 h 762"/>
                <a:gd name="T54" fmla="*/ 5953020 w 5216"/>
                <a:gd name="T55" fmla="*/ 1145446 h 762"/>
                <a:gd name="T56" fmla="*/ 6308614 w 5216"/>
                <a:gd name="T57" fmla="*/ 1174003 h 762"/>
                <a:gd name="T58" fmla="*/ 6641983 w 5216"/>
                <a:gd name="T59" fmla="*/ 1196214 h 762"/>
                <a:gd name="T60" fmla="*/ 6959477 w 5216"/>
                <a:gd name="T61" fmla="*/ 1208906 h 762"/>
                <a:gd name="T62" fmla="*/ 7254747 w 5216"/>
                <a:gd name="T63" fmla="*/ 1208906 h 762"/>
                <a:gd name="T64" fmla="*/ 7534142 w 5216"/>
                <a:gd name="T65" fmla="*/ 1202560 h 762"/>
                <a:gd name="T66" fmla="*/ 7797663 w 5216"/>
                <a:gd name="T67" fmla="*/ 1186695 h 762"/>
                <a:gd name="T68" fmla="*/ 8045308 w 5216"/>
                <a:gd name="T69" fmla="*/ 1161311 h 762"/>
                <a:gd name="T70" fmla="*/ 8280254 w 5216"/>
                <a:gd name="T71" fmla="*/ 1132754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 name="Freeform 22"/>
            <p:cNvSpPr>
              <a:spLocks/>
            </p:cNvSpPr>
            <p:nvPr/>
          </p:nvSpPr>
          <p:spPr bwMode="hidden">
            <a:xfrm>
              <a:off x="4014" y="4334786"/>
              <a:ext cx="8164231" cy="1102902"/>
            </a:xfrm>
            <a:custGeom>
              <a:avLst/>
              <a:gdLst>
                <a:gd name="T0" fmla="*/ 0 w 5144"/>
                <a:gd name="T1" fmla="*/ 111244 h 694"/>
                <a:gd name="T2" fmla="*/ 0 w 5144"/>
                <a:gd name="T3" fmla="*/ 111244 h 694"/>
                <a:gd name="T4" fmla="*/ 28568 w 5144"/>
                <a:gd name="T5" fmla="*/ 104887 h 694"/>
                <a:gd name="T6" fmla="*/ 114274 w 5144"/>
                <a:gd name="T7" fmla="*/ 88995 h 694"/>
                <a:gd name="T8" fmla="*/ 260290 w 5144"/>
                <a:gd name="T9" fmla="*/ 66746 h 694"/>
                <a:gd name="T10" fmla="*/ 355519 w 5144"/>
                <a:gd name="T11" fmla="*/ 54033 h 694"/>
                <a:gd name="T12" fmla="*/ 466618 w 5144"/>
                <a:gd name="T13" fmla="*/ 41319 h 694"/>
                <a:gd name="T14" fmla="*/ 590415 w 5144"/>
                <a:gd name="T15" fmla="*/ 31784 h 694"/>
                <a:gd name="T16" fmla="*/ 733257 w 5144"/>
                <a:gd name="T17" fmla="*/ 22249 h 694"/>
                <a:gd name="T18" fmla="*/ 888797 w 5144"/>
                <a:gd name="T19" fmla="*/ 12714 h 694"/>
                <a:gd name="T20" fmla="*/ 1063382 w 5144"/>
                <a:gd name="T21" fmla="*/ 6357 h 694"/>
                <a:gd name="T22" fmla="*/ 1253838 w 5144"/>
                <a:gd name="T23" fmla="*/ 3178 h 694"/>
                <a:gd name="T24" fmla="*/ 1460166 w 5144"/>
                <a:gd name="T25" fmla="*/ 0 h 694"/>
                <a:gd name="T26" fmla="*/ 1682365 w 5144"/>
                <a:gd name="T27" fmla="*/ 3178 h 694"/>
                <a:gd name="T28" fmla="*/ 1920435 w 5144"/>
                <a:gd name="T29" fmla="*/ 9535 h 694"/>
                <a:gd name="T30" fmla="*/ 2177552 w 5144"/>
                <a:gd name="T31" fmla="*/ 22249 h 694"/>
                <a:gd name="T32" fmla="*/ 2450539 w 5144"/>
                <a:gd name="T33" fmla="*/ 38141 h 694"/>
                <a:gd name="T34" fmla="*/ 2739398 w 5144"/>
                <a:gd name="T35" fmla="*/ 63568 h 694"/>
                <a:gd name="T36" fmla="*/ 3047302 w 5144"/>
                <a:gd name="T37" fmla="*/ 92173 h 694"/>
                <a:gd name="T38" fmla="*/ 3374253 w 5144"/>
                <a:gd name="T39" fmla="*/ 127136 h 694"/>
                <a:gd name="T40" fmla="*/ 3717074 w 5144"/>
                <a:gd name="T41" fmla="*/ 168455 h 694"/>
                <a:gd name="T42" fmla="*/ 4078941 w 5144"/>
                <a:gd name="T43" fmla="*/ 219309 h 694"/>
                <a:gd name="T44" fmla="*/ 4456680 w 5144"/>
                <a:gd name="T45" fmla="*/ 276520 h 694"/>
                <a:gd name="T46" fmla="*/ 4853464 w 5144"/>
                <a:gd name="T47" fmla="*/ 343266 h 694"/>
                <a:gd name="T48" fmla="*/ 5269294 w 5144"/>
                <a:gd name="T49" fmla="*/ 422726 h 694"/>
                <a:gd name="T50" fmla="*/ 5704169 w 5144"/>
                <a:gd name="T51" fmla="*/ 508543 h 694"/>
                <a:gd name="T52" fmla="*/ 6158090 w 5144"/>
                <a:gd name="T53" fmla="*/ 603894 h 694"/>
                <a:gd name="T54" fmla="*/ 6631057 w 5144"/>
                <a:gd name="T55" fmla="*/ 711960 h 694"/>
                <a:gd name="T56" fmla="*/ 7123069 w 5144"/>
                <a:gd name="T57" fmla="*/ 829560 h 694"/>
                <a:gd name="T58" fmla="*/ 7634127 w 5144"/>
                <a:gd name="T59" fmla="*/ 959874 h 694"/>
                <a:gd name="T60" fmla="*/ 8164231 w 5144"/>
                <a:gd name="T61" fmla="*/ 1102902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 name="Freeform 26"/>
            <p:cNvSpPr>
              <a:spLocks/>
            </p:cNvSpPr>
            <p:nvPr/>
          </p:nvSpPr>
          <p:spPr bwMode="hidden">
            <a:xfrm>
              <a:off x="4157164" y="4316742"/>
              <a:ext cx="4939265" cy="926979"/>
            </a:xfrm>
            <a:custGeom>
              <a:avLst/>
              <a:gdLst>
                <a:gd name="T0" fmla="*/ 0 w 3112"/>
                <a:gd name="T1" fmla="*/ 926979 h 584"/>
                <a:gd name="T2" fmla="*/ 0 w 3112"/>
                <a:gd name="T3" fmla="*/ 926979 h 584"/>
                <a:gd name="T4" fmla="*/ 142845 w 3112"/>
                <a:gd name="T5" fmla="*/ 888884 h 584"/>
                <a:gd name="T6" fmla="*/ 533288 w 3112"/>
                <a:gd name="T7" fmla="*/ 790472 h 584"/>
                <a:gd name="T8" fmla="*/ 803107 w 3112"/>
                <a:gd name="T9" fmla="*/ 723806 h 584"/>
                <a:gd name="T10" fmla="*/ 1114192 w 3112"/>
                <a:gd name="T11" fmla="*/ 650790 h 584"/>
                <a:gd name="T12" fmla="*/ 1460194 w 3112"/>
                <a:gd name="T13" fmla="*/ 571425 h 584"/>
                <a:gd name="T14" fmla="*/ 1831591 w 3112"/>
                <a:gd name="T15" fmla="*/ 485712 h 584"/>
                <a:gd name="T16" fmla="*/ 2225209 w 3112"/>
                <a:gd name="T17" fmla="*/ 403172 h 584"/>
                <a:gd name="T18" fmla="*/ 2628349 w 3112"/>
                <a:gd name="T19" fmla="*/ 320633 h 584"/>
                <a:gd name="T20" fmla="*/ 3041013 w 3112"/>
                <a:gd name="T21" fmla="*/ 244443 h 584"/>
                <a:gd name="T22" fmla="*/ 3450502 w 3112"/>
                <a:gd name="T23" fmla="*/ 171428 h 584"/>
                <a:gd name="T24" fmla="*/ 3653659 w 3112"/>
                <a:gd name="T25" fmla="*/ 139682 h 584"/>
                <a:gd name="T26" fmla="*/ 3850468 w 3112"/>
                <a:gd name="T27" fmla="*/ 107936 h 584"/>
                <a:gd name="T28" fmla="*/ 4047277 w 3112"/>
                <a:gd name="T29" fmla="*/ 82539 h 584"/>
                <a:gd name="T30" fmla="*/ 4237737 w 3112"/>
                <a:gd name="T31" fmla="*/ 57143 h 584"/>
                <a:gd name="T32" fmla="*/ 4425023 w 3112"/>
                <a:gd name="T33" fmla="*/ 38095 h 584"/>
                <a:gd name="T34" fmla="*/ 4602786 w 3112"/>
                <a:gd name="T35" fmla="*/ 22222 h 584"/>
                <a:gd name="T36" fmla="*/ 4774200 w 3112"/>
                <a:gd name="T37" fmla="*/ 9524 h 584"/>
                <a:gd name="T38" fmla="*/ 4939265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useBgFill="1">
          <p:nvSpPr>
            <p:cNvPr id="11" name="Freeform 25"/>
            <p:cNvSpPr>
              <a:spLocks/>
            </p:cNvSpPr>
            <p:nvPr/>
          </p:nvSpPr>
          <p:spPr bwMode="hidden">
            <a:xfrm>
              <a:off x="-3905250" y="4294188"/>
              <a:ext cx="13011150" cy="1892300"/>
            </a:xfrm>
            <a:custGeom>
              <a:avLst/>
              <a:gdLst>
                <a:gd name="T0" fmla="*/ 13004800 w 8196"/>
                <a:gd name="T1" fmla="*/ 812800 h 1192"/>
                <a:gd name="T2" fmla="*/ 12763500 w 8196"/>
                <a:gd name="T3" fmla="*/ 904875 h 1192"/>
                <a:gd name="T4" fmla="*/ 12506325 w 8196"/>
                <a:gd name="T5" fmla="*/ 984250 h 1192"/>
                <a:gd name="T6" fmla="*/ 12233275 w 8196"/>
                <a:gd name="T7" fmla="*/ 1057275 h 1192"/>
                <a:gd name="T8" fmla="*/ 11941175 w 8196"/>
                <a:gd name="T9" fmla="*/ 1114425 h 1192"/>
                <a:gd name="T10" fmla="*/ 11623675 w 8196"/>
                <a:gd name="T11" fmla="*/ 1158875 h 1192"/>
                <a:gd name="T12" fmla="*/ 11280775 w 8196"/>
                <a:gd name="T13" fmla="*/ 1190625 h 1192"/>
                <a:gd name="T14" fmla="*/ 10909300 w 8196"/>
                <a:gd name="T15" fmla="*/ 1209675 h 1192"/>
                <a:gd name="T16" fmla="*/ 10506075 w 8196"/>
                <a:gd name="T17" fmla="*/ 1206500 h 1192"/>
                <a:gd name="T18" fmla="*/ 10067925 w 8196"/>
                <a:gd name="T19" fmla="*/ 1190625 h 1192"/>
                <a:gd name="T20" fmla="*/ 9591675 w 8196"/>
                <a:gd name="T21" fmla="*/ 1152525 h 1192"/>
                <a:gd name="T22" fmla="*/ 9074150 w 8196"/>
                <a:gd name="T23" fmla="*/ 1095375 h 1192"/>
                <a:gd name="T24" fmla="*/ 8515350 w 8196"/>
                <a:gd name="T25" fmla="*/ 1019175 h 1192"/>
                <a:gd name="T26" fmla="*/ 7908925 w 8196"/>
                <a:gd name="T27" fmla="*/ 917575 h 1192"/>
                <a:gd name="T28" fmla="*/ 7251700 w 8196"/>
                <a:gd name="T29" fmla="*/ 793750 h 1192"/>
                <a:gd name="T30" fmla="*/ 6543675 w 8196"/>
                <a:gd name="T31" fmla="*/ 644525 h 1192"/>
                <a:gd name="T32" fmla="*/ 5778500 w 8196"/>
                <a:gd name="T33" fmla="*/ 469900 h 1192"/>
                <a:gd name="T34" fmla="*/ 5391150 w 8196"/>
                <a:gd name="T35" fmla="*/ 381000 h 1192"/>
                <a:gd name="T36" fmla="*/ 4657725 w 8196"/>
                <a:gd name="T37" fmla="*/ 234950 h 1192"/>
                <a:gd name="T38" fmla="*/ 3987800 w 8196"/>
                <a:gd name="T39" fmla="*/ 130175 h 1192"/>
                <a:gd name="T40" fmla="*/ 3375025 w 8196"/>
                <a:gd name="T41" fmla="*/ 57150 h 1192"/>
                <a:gd name="T42" fmla="*/ 2819400 w 8196"/>
                <a:gd name="T43" fmla="*/ 15875 h 1192"/>
                <a:gd name="T44" fmla="*/ 2320925 w 8196"/>
                <a:gd name="T45" fmla="*/ 0 h 1192"/>
                <a:gd name="T46" fmla="*/ 1876425 w 8196"/>
                <a:gd name="T47" fmla="*/ 6350 h 1192"/>
                <a:gd name="T48" fmla="*/ 1482725 w 8196"/>
                <a:gd name="T49" fmla="*/ 31750 h 1192"/>
                <a:gd name="T50" fmla="*/ 1136650 w 8196"/>
                <a:gd name="T51" fmla="*/ 69850 h 1192"/>
                <a:gd name="T52" fmla="*/ 841375 w 8196"/>
                <a:gd name="T53" fmla="*/ 117475 h 1192"/>
                <a:gd name="T54" fmla="*/ 593725 w 8196"/>
                <a:gd name="T55" fmla="*/ 171450 h 1192"/>
                <a:gd name="T56" fmla="*/ 393700 w 8196"/>
                <a:gd name="T57" fmla="*/ 228600 h 1192"/>
                <a:gd name="T58" fmla="*/ 234950 w 8196"/>
                <a:gd name="T59" fmla="*/ 279400 h 1192"/>
                <a:gd name="T60" fmla="*/ 76200 w 8196"/>
                <a:gd name="T61" fmla="*/ 342900 h 1192"/>
                <a:gd name="T62" fmla="*/ 0 w 8196"/>
                <a:gd name="T63" fmla="*/ 381000 h 1192"/>
                <a:gd name="T64" fmla="*/ 13004800 w 8196"/>
                <a:gd name="T65" fmla="*/ 1892300 h 1192"/>
                <a:gd name="T66" fmla="*/ 13011150 w 8196"/>
                <a:gd name="T67" fmla="*/ 1882775 h 1192"/>
                <a:gd name="T68" fmla="*/ 13011150 w 8196"/>
                <a:gd name="T69" fmla="*/ 809625 h 1192"/>
                <a:gd name="T70" fmla="*/ 13004800 w 8196"/>
                <a:gd name="T71" fmla="*/ 812800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4" name="Text Placeholder 3"/>
          <p:cNvSpPr>
            <a:spLocks noGrp="1"/>
          </p:cNvSpPr>
          <p:nvPr>
            <p:ph type="body" sz="half" idx="2"/>
          </p:nvPr>
        </p:nvSpPr>
        <p:spPr>
          <a:xfrm>
            <a:off x="914400" y="3581400"/>
            <a:ext cx="3352800" cy="1905001"/>
          </a:xfrm>
        </p:spPr>
        <p:txBody>
          <a:bodyPr>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Date Placeholder 4"/>
          <p:cNvSpPr>
            <a:spLocks noGrp="1"/>
          </p:cNvSpPr>
          <p:nvPr>
            <p:ph type="dt" sz="half" idx="10"/>
          </p:nvPr>
        </p:nvSpPr>
        <p:spPr/>
        <p:txBody>
          <a:bodyPr/>
          <a:lstStyle>
            <a:lvl1pPr>
              <a:defRPr/>
            </a:lvl1pPr>
          </a:lstStyle>
          <a:p>
            <a:pPr>
              <a:defRPr/>
            </a:pPr>
            <a:fld id="{905648C6-7518-492A-A01A-EF19154CB13C}" type="datetimeFigureOut">
              <a:rPr lang="en-US"/>
              <a:pPr>
                <a:defRPr/>
              </a:pPr>
              <a:t>12/3/2013</a:t>
            </a:fld>
            <a:endParaRPr lang="en-US"/>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p:txBody>
          <a:bodyPr/>
          <a:lstStyle>
            <a:lvl1pPr>
              <a:defRPr/>
            </a:lvl1pPr>
          </a:lstStyle>
          <a:p>
            <a:pPr>
              <a:defRPr/>
            </a:pPr>
            <a:fld id="{E4F43E2D-BB14-4C12-A233-9B6C13A162D1}" type="slidenum">
              <a:rPr lang="en-US"/>
              <a:pPr>
                <a:defRPr/>
              </a:pPr>
              <a:t>‹#›</a:t>
            </a:fld>
            <a:endParaRPr lang="en-US"/>
          </a:p>
        </p:txBody>
      </p:sp>
    </p:spTree>
    <p:extLst>
      <p:ext uri="{BB962C8B-B14F-4D97-AF65-F5344CB8AC3E}">
        <p14:creationId xmlns:p14="http://schemas.microsoft.com/office/powerpoint/2010/main" val="10229693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ounded Rectangle 4"/>
          <p:cNvSpPr/>
          <p:nvPr/>
        </p:nvSpPr>
        <p:spPr>
          <a:xfrm>
            <a:off x="228600" y="228600"/>
            <a:ext cx="8696325" cy="6035675"/>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6" name="Group 15"/>
          <p:cNvGrpSpPr>
            <a:grpSpLocks noChangeAspect="1"/>
          </p:cNvGrpSpPr>
          <p:nvPr/>
        </p:nvGrpSpPr>
        <p:grpSpPr bwMode="auto">
          <a:xfrm>
            <a:off x="211138" y="5354638"/>
            <a:ext cx="8723312" cy="1330325"/>
            <a:chOff x="-3905250" y="4294188"/>
            <a:chExt cx="13011150" cy="1892300"/>
          </a:xfrm>
        </p:grpSpPr>
        <p:sp>
          <p:nvSpPr>
            <p:cNvPr id="7" name="Freeform 14"/>
            <p:cNvSpPr>
              <a:spLocks/>
            </p:cNvSpPr>
            <p:nvPr/>
          </p:nvSpPr>
          <p:spPr bwMode="hidden">
            <a:xfrm>
              <a:off x="4810681" y="4499676"/>
              <a:ext cx="4295219" cy="1016152"/>
            </a:xfrm>
            <a:custGeom>
              <a:avLst/>
              <a:gdLst>
                <a:gd name="T0" fmla="*/ 4285695 w 2706"/>
                <a:gd name="T1" fmla="*/ 0 h 640"/>
                <a:gd name="T2" fmla="*/ 4285695 w 2706"/>
                <a:gd name="T3" fmla="*/ 0 h 640"/>
                <a:gd name="T4" fmla="*/ 4104744 w 2706"/>
                <a:gd name="T5" fmla="*/ 28579 h 640"/>
                <a:gd name="T6" fmla="*/ 3920617 w 2706"/>
                <a:gd name="T7" fmla="*/ 60334 h 640"/>
                <a:gd name="T8" fmla="*/ 3733317 w 2706"/>
                <a:gd name="T9" fmla="*/ 95264 h 640"/>
                <a:gd name="T10" fmla="*/ 3539667 w 2706"/>
                <a:gd name="T11" fmla="*/ 130194 h 640"/>
                <a:gd name="T12" fmla="*/ 3342842 w 2706"/>
                <a:gd name="T13" fmla="*/ 171476 h 640"/>
                <a:gd name="T14" fmla="*/ 3139669 w 2706"/>
                <a:gd name="T15" fmla="*/ 212757 h 640"/>
                <a:gd name="T16" fmla="*/ 2933320 w 2706"/>
                <a:gd name="T17" fmla="*/ 260389 h 640"/>
                <a:gd name="T18" fmla="*/ 2720623 w 2706"/>
                <a:gd name="T19" fmla="*/ 308021 h 640"/>
                <a:gd name="T20" fmla="*/ 2720623 w 2706"/>
                <a:gd name="T21" fmla="*/ 308021 h 640"/>
                <a:gd name="T22" fmla="*/ 2336498 w 2706"/>
                <a:gd name="T23" fmla="*/ 400110 h 640"/>
                <a:gd name="T24" fmla="*/ 1961896 w 2706"/>
                <a:gd name="T25" fmla="*/ 482672 h 640"/>
                <a:gd name="T26" fmla="*/ 1603167 w 2706"/>
                <a:gd name="T27" fmla="*/ 558884 h 640"/>
                <a:gd name="T28" fmla="*/ 1257137 w 2706"/>
                <a:gd name="T29" fmla="*/ 631920 h 640"/>
                <a:gd name="T30" fmla="*/ 926980 w 2706"/>
                <a:gd name="T31" fmla="*/ 695429 h 640"/>
                <a:gd name="T32" fmla="*/ 606347 w 2706"/>
                <a:gd name="T33" fmla="*/ 752588 h 640"/>
                <a:gd name="T34" fmla="*/ 298411 w 2706"/>
                <a:gd name="T35" fmla="*/ 806571 h 640"/>
                <a:gd name="T36" fmla="*/ 0 w 2706"/>
                <a:gd name="T37" fmla="*/ 854203 h 640"/>
                <a:gd name="T38" fmla="*/ 0 w 2706"/>
                <a:gd name="T39" fmla="*/ 854203 h 640"/>
                <a:gd name="T40" fmla="*/ 206348 w 2706"/>
                <a:gd name="T41" fmla="*/ 882782 h 640"/>
                <a:gd name="T42" fmla="*/ 403173 w 2706"/>
                <a:gd name="T43" fmla="*/ 908186 h 640"/>
                <a:gd name="T44" fmla="*/ 593648 w 2706"/>
                <a:gd name="T45" fmla="*/ 930414 h 640"/>
                <a:gd name="T46" fmla="*/ 780949 w 2706"/>
                <a:gd name="T47" fmla="*/ 949467 h 640"/>
                <a:gd name="T48" fmla="*/ 961900 w 2706"/>
                <a:gd name="T49" fmla="*/ 968520 h 640"/>
                <a:gd name="T50" fmla="*/ 1136503 w 2706"/>
                <a:gd name="T51" fmla="*/ 981222 h 640"/>
                <a:gd name="T52" fmla="*/ 1304756 w 2706"/>
                <a:gd name="T53" fmla="*/ 993924 h 640"/>
                <a:gd name="T54" fmla="*/ 1469835 w 2706"/>
                <a:gd name="T55" fmla="*/ 1003450 h 640"/>
                <a:gd name="T56" fmla="*/ 1631739 w 2706"/>
                <a:gd name="T57" fmla="*/ 1009801 h 640"/>
                <a:gd name="T58" fmla="*/ 1787294 w 2706"/>
                <a:gd name="T59" fmla="*/ 1012977 h 640"/>
                <a:gd name="T60" fmla="*/ 1936499 w 2706"/>
                <a:gd name="T61" fmla="*/ 1016152 h 640"/>
                <a:gd name="T62" fmla="*/ 2082530 w 2706"/>
                <a:gd name="T63" fmla="*/ 1016152 h 640"/>
                <a:gd name="T64" fmla="*/ 2225387 w 2706"/>
                <a:gd name="T65" fmla="*/ 1012977 h 640"/>
                <a:gd name="T66" fmla="*/ 2365069 w 2706"/>
                <a:gd name="T67" fmla="*/ 1009801 h 640"/>
                <a:gd name="T68" fmla="*/ 2498402 w 2706"/>
                <a:gd name="T69" fmla="*/ 1003450 h 640"/>
                <a:gd name="T70" fmla="*/ 2628560 w 2706"/>
                <a:gd name="T71" fmla="*/ 993924 h 640"/>
                <a:gd name="T72" fmla="*/ 2752369 w 2706"/>
                <a:gd name="T73" fmla="*/ 984397 h 640"/>
                <a:gd name="T74" fmla="*/ 2876178 w 2706"/>
                <a:gd name="T75" fmla="*/ 971695 h 640"/>
                <a:gd name="T76" fmla="*/ 2993637 w 2706"/>
                <a:gd name="T77" fmla="*/ 955818 h 640"/>
                <a:gd name="T78" fmla="*/ 3111097 w 2706"/>
                <a:gd name="T79" fmla="*/ 939941 h 640"/>
                <a:gd name="T80" fmla="*/ 3222208 w 2706"/>
                <a:gd name="T81" fmla="*/ 920888 h 640"/>
                <a:gd name="T82" fmla="*/ 3333319 w 2706"/>
                <a:gd name="T83" fmla="*/ 901835 h 640"/>
                <a:gd name="T84" fmla="*/ 3438080 w 2706"/>
                <a:gd name="T85" fmla="*/ 879607 h 640"/>
                <a:gd name="T86" fmla="*/ 3542841 w 2706"/>
                <a:gd name="T87" fmla="*/ 857378 h 640"/>
                <a:gd name="T88" fmla="*/ 3644428 w 2706"/>
                <a:gd name="T89" fmla="*/ 831974 h 640"/>
                <a:gd name="T90" fmla="*/ 3742841 w 2706"/>
                <a:gd name="T91" fmla="*/ 806571 h 640"/>
                <a:gd name="T92" fmla="*/ 3838078 w 2706"/>
                <a:gd name="T93" fmla="*/ 777991 h 640"/>
                <a:gd name="T94" fmla="*/ 3933316 w 2706"/>
                <a:gd name="T95" fmla="*/ 749412 h 640"/>
                <a:gd name="T96" fmla="*/ 4114267 w 2706"/>
                <a:gd name="T97" fmla="*/ 685903 h 640"/>
                <a:gd name="T98" fmla="*/ 4288870 w 2706"/>
                <a:gd name="T99" fmla="*/ 619218 h 640"/>
                <a:gd name="T100" fmla="*/ 4288870 w 2706"/>
                <a:gd name="T101" fmla="*/ 619218 h 640"/>
                <a:gd name="T102" fmla="*/ 4295219 w 2706"/>
                <a:gd name="T103" fmla="*/ 616042 h 640"/>
                <a:gd name="T104" fmla="*/ 4295219 w 2706"/>
                <a:gd name="T105" fmla="*/ 616042 h 640"/>
                <a:gd name="T106" fmla="*/ 4295219 w 2706"/>
                <a:gd name="T107" fmla="*/ 0 h 640"/>
                <a:gd name="T108" fmla="*/ 4295219 w 2706"/>
                <a:gd name="T109" fmla="*/ 0 h 640"/>
                <a:gd name="T110" fmla="*/ 4285695 w 2706"/>
                <a:gd name="T111" fmla="*/ 0 h 640"/>
                <a:gd name="T112" fmla="*/ 4285695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 name="Freeform 18"/>
            <p:cNvSpPr>
              <a:spLocks/>
            </p:cNvSpPr>
            <p:nvPr/>
          </p:nvSpPr>
          <p:spPr bwMode="hidden">
            <a:xfrm>
              <a:off x="-308538" y="4319027"/>
              <a:ext cx="8280254" cy="1208092"/>
            </a:xfrm>
            <a:custGeom>
              <a:avLst/>
              <a:gdLst>
                <a:gd name="T0" fmla="*/ 8280254 w 5216"/>
                <a:gd name="T1" fmla="*/ 1131992 h 762"/>
                <a:gd name="T2" fmla="*/ 7911960 w 5216"/>
                <a:gd name="T3" fmla="*/ 1087600 h 762"/>
                <a:gd name="T4" fmla="*/ 7108700 w 5216"/>
                <a:gd name="T5" fmla="*/ 967108 h 762"/>
                <a:gd name="T6" fmla="*/ 6213365 w 5216"/>
                <a:gd name="T7" fmla="*/ 805395 h 762"/>
                <a:gd name="T8" fmla="*/ 5216433 w 5216"/>
                <a:gd name="T9" fmla="*/ 592948 h 762"/>
                <a:gd name="T10" fmla="*/ 4676693 w 5216"/>
                <a:gd name="T11" fmla="*/ 469285 h 762"/>
                <a:gd name="T12" fmla="*/ 4257600 w 5216"/>
                <a:gd name="T13" fmla="*/ 374160 h 762"/>
                <a:gd name="T14" fmla="*/ 3857557 w 5216"/>
                <a:gd name="T15" fmla="*/ 291718 h 762"/>
                <a:gd name="T16" fmla="*/ 3476564 w 5216"/>
                <a:gd name="T17" fmla="*/ 221959 h 762"/>
                <a:gd name="T18" fmla="*/ 3111445 w 5216"/>
                <a:gd name="T19" fmla="*/ 161713 h 762"/>
                <a:gd name="T20" fmla="*/ 2762201 w 5216"/>
                <a:gd name="T21" fmla="*/ 114150 h 762"/>
                <a:gd name="T22" fmla="*/ 2117688 w 5216"/>
                <a:gd name="T23" fmla="*/ 44392 h 762"/>
                <a:gd name="T24" fmla="*/ 1539848 w 5216"/>
                <a:gd name="T25" fmla="*/ 6342 h 762"/>
                <a:gd name="T26" fmla="*/ 1022332 w 5216"/>
                <a:gd name="T27" fmla="*/ 0 h 762"/>
                <a:gd name="T28" fmla="*/ 568315 w 5216"/>
                <a:gd name="T29" fmla="*/ 15854 h 762"/>
                <a:gd name="T30" fmla="*/ 174622 w 5216"/>
                <a:gd name="T31" fmla="*/ 50734 h 762"/>
                <a:gd name="T32" fmla="*/ 0 w 5216"/>
                <a:gd name="T33" fmla="*/ 76100 h 762"/>
                <a:gd name="T34" fmla="*/ 498466 w 5216"/>
                <a:gd name="T35" fmla="*/ 136346 h 762"/>
                <a:gd name="T36" fmla="*/ 1035032 w 5216"/>
                <a:gd name="T37" fmla="*/ 221959 h 762"/>
                <a:gd name="T38" fmla="*/ 1609697 w 5216"/>
                <a:gd name="T39" fmla="*/ 332939 h 762"/>
                <a:gd name="T40" fmla="*/ 2225636 w 5216"/>
                <a:gd name="T41" fmla="*/ 469285 h 762"/>
                <a:gd name="T42" fmla="*/ 2787601 w 5216"/>
                <a:gd name="T43" fmla="*/ 599290 h 762"/>
                <a:gd name="T44" fmla="*/ 3822633 w 5216"/>
                <a:gd name="T45" fmla="*/ 818078 h 762"/>
                <a:gd name="T46" fmla="*/ 4298874 w 5216"/>
                <a:gd name="T47" fmla="*/ 906862 h 762"/>
                <a:gd name="T48" fmla="*/ 4749716 w 5216"/>
                <a:gd name="T49" fmla="*/ 982962 h 762"/>
                <a:gd name="T50" fmla="*/ 5175159 w 5216"/>
                <a:gd name="T51" fmla="*/ 1049550 h 762"/>
                <a:gd name="T52" fmla="*/ 5575202 w 5216"/>
                <a:gd name="T53" fmla="*/ 1100283 h 762"/>
                <a:gd name="T54" fmla="*/ 5953020 w 5216"/>
                <a:gd name="T55" fmla="*/ 1144675 h 762"/>
                <a:gd name="T56" fmla="*/ 6308614 w 5216"/>
                <a:gd name="T57" fmla="*/ 1173213 h 762"/>
                <a:gd name="T58" fmla="*/ 6641983 w 5216"/>
                <a:gd name="T59" fmla="*/ 1195409 h 762"/>
                <a:gd name="T60" fmla="*/ 6959477 w 5216"/>
                <a:gd name="T61" fmla="*/ 1208092 h 762"/>
                <a:gd name="T62" fmla="*/ 7254747 w 5216"/>
                <a:gd name="T63" fmla="*/ 1208092 h 762"/>
                <a:gd name="T64" fmla="*/ 7534142 w 5216"/>
                <a:gd name="T65" fmla="*/ 1201750 h 762"/>
                <a:gd name="T66" fmla="*/ 7797663 w 5216"/>
                <a:gd name="T67" fmla="*/ 1185896 h 762"/>
                <a:gd name="T68" fmla="*/ 8045308 w 5216"/>
                <a:gd name="T69" fmla="*/ 1160529 h 762"/>
                <a:gd name="T70" fmla="*/ 8280254 w 5216"/>
                <a:gd name="T71" fmla="*/ 1131992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 name="Freeform 22"/>
            <p:cNvSpPr>
              <a:spLocks/>
            </p:cNvSpPr>
            <p:nvPr/>
          </p:nvSpPr>
          <p:spPr bwMode="hidden">
            <a:xfrm>
              <a:off x="4014" y="4334834"/>
              <a:ext cx="8164231" cy="1101960"/>
            </a:xfrm>
            <a:custGeom>
              <a:avLst/>
              <a:gdLst>
                <a:gd name="T0" fmla="*/ 0 w 5144"/>
                <a:gd name="T1" fmla="*/ 111149 h 694"/>
                <a:gd name="T2" fmla="*/ 0 w 5144"/>
                <a:gd name="T3" fmla="*/ 111149 h 694"/>
                <a:gd name="T4" fmla="*/ 28568 w 5144"/>
                <a:gd name="T5" fmla="*/ 104797 h 694"/>
                <a:gd name="T6" fmla="*/ 114274 w 5144"/>
                <a:gd name="T7" fmla="*/ 88919 h 694"/>
                <a:gd name="T8" fmla="*/ 260290 w 5144"/>
                <a:gd name="T9" fmla="*/ 66689 h 694"/>
                <a:gd name="T10" fmla="*/ 355519 w 5144"/>
                <a:gd name="T11" fmla="*/ 53987 h 694"/>
                <a:gd name="T12" fmla="*/ 466618 w 5144"/>
                <a:gd name="T13" fmla="*/ 41284 h 694"/>
                <a:gd name="T14" fmla="*/ 590415 w 5144"/>
                <a:gd name="T15" fmla="*/ 31757 h 694"/>
                <a:gd name="T16" fmla="*/ 733257 w 5144"/>
                <a:gd name="T17" fmla="*/ 22230 h 694"/>
                <a:gd name="T18" fmla="*/ 888797 w 5144"/>
                <a:gd name="T19" fmla="*/ 12703 h 694"/>
                <a:gd name="T20" fmla="*/ 1063382 w 5144"/>
                <a:gd name="T21" fmla="*/ 6351 h 694"/>
                <a:gd name="T22" fmla="*/ 1253838 w 5144"/>
                <a:gd name="T23" fmla="*/ 3176 h 694"/>
                <a:gd name="T24" fmla="*/ 1460166 w 5144"/>
                <a:gd name="T25" fmla="*/ 0 h 694"/>
                <a:gd name="T26" fmla="*/ 1682365 w 5144"/>
                <a:gd name="T27" fmla="*/ 3176 h 694"/>
                <a:gd name="T28" fmla="*/ 1920435 w 5144"/>
                <a:gd name="T29" fmla="*/ 9527 h 694"/>
                <a:gd name="T30" fmla="*/ 2177552 w 5144"/>
                <a:gd name="T31" fmla="*/ 22230 h 694"/>
                <a:gd name="T32" fmla="*/ 2450539 w 5144"/>
                <a:gd name="T33" fmla="*/ 38108 h 694"/>
                <a:gd name="T34" fmla="*/ 2739398 w 5144"/>
                <a:gd name="T35" fmla="*/ 63514 h 694"/>
                <a:gd name="T36" fmla="*/ 3047302 w 5144"/>
                <a:gd name="T37" fmla="*/ 92095 h 694"/>
                <a:gd name="T38" fmla="*/ 3374253 w 5144"/>
                <a:gd name="T39" fmla="*/ 127027 h 694"/>
                <a:gd name="T40" fmla="*/ 3717074 w 5144"/>
                <a:gd name="T41" fmla="*/ 168311 h 694"/>
                <a:gd name="T42" fmla="*/ 4078941 w 5144"/>
                <a:gd name="T43" fmla="*/ 219122 h 694"/>
                <a:gd name="T44" fmla="*/ 4456680 w 5144"/>
                <a:gd name="T45" fmla="*/ 276284 h 694"/>
                <a:gd name="T46" fmla="*/ 4853464 w 5144"/>
                <a:gd name="T47" fmla="*/ 342973 h 694"/>
                <a:gd name="T48" fmla="*/ 5269294 w 5144"/>
                <a:gd name="T49" fmla="*/ 422365 h 694"/>
                <a:gd name="T50" fmla="*/ 5704169 w 5144"/>
                <a:gd name="T51" fmla="*/ 508108 h 694"/>
                <a:gd name="T52" fmla="*/ 6158090 w 5144"/>
                <a:gd name="T53" fmla="*/ 603379 h 694"/>
                <a:gd name="T54" fmla="*/ 6631057 w 5144"/>
                <a:gd name="T55" fmla="*/ 711352 h 694"/>
                <a:gd name="T56" fmla="*/ 7123069 w 5144"/>
                <a:gd name="T57" fmla="*/ 828852 h 694"/>
                <a:gd name="T58" fmla="*/ 7634127 w 5144"/>
                <a:gd name="T59" fmla="*/ 959055 h 694"/>
                <a:gd name="T60" fmla="*/ 8164231 w 5144"/>
                <a:gd name="T61" fmla="*/ 1101960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 name="Freeform 26"/>
            <p:cNvSpPr>
              <a:spLocks/>
            </p:cNvSpPr>
            <p:nvPr/>
          </p:nvSpPr>
          <p:spPr bwMode="hidden">
            <a:xfrm>
              <a:off x="4157164" y="4316769"/>
              <a:ext cx="4939265" cy="925827"/>
            </a:xfrm>
            <a:custGeom>
              <a:avLst/>
              <a:gdLst>
                <a:gd name="T0" fmla="*/ 0 w 3112"/>
                <a:gd name="T1" fmla="*/ 925827 h 584"/>
                <a:gd name="T2" fmla="*/ 0 w 3112"/>
                <a:gd name="T3" fmla="*/ 925827 h 584"/>
                <a:gd name="T4" fmla="*/ 142845 w 3112"/>
                <a:gd name="T5" fmla="*/ 887779 h 584"/>
                <a:gd name="T6" fmla="*/ 533288 w 3112"/>
                <a:gd name="T7" fmla="*/ 789489 h 584"/>
                <a:gd name="T8" fmla="*/ 803107 w 3112"/>
                <a:gd name="T9" fmla="*/ 722906 h 584"/>
                <a:gd name="T10" fmla="*/ 1114192 w 3112"/>
                <a:gd name="T11" fmla="*/ 649981 h 584"/>
                <a:gd name="T12" fmla="*/ 1460194 w 3112"/>
                <a:gd name="T13" fmla="*/ 570715 h 584"/>
                <a:gd name="T14" fmla="*/ 1831591 w 3112"/>
                <a:gd name="T15" fmla="*/ 485108 h 584"/>
                <a:gd name="T16" fmla="*/ 2225209 w 3112"/>
                <a:gd name="T17" fmla="*/ 402671 h 584"/>
                <a:gd name="T18" fmla="*/ 2628349 w 3112"/>
                <a:gd name="T19" fmla="*/ 320235 h 584"/>
                <a:gd name="T20" fmla="*/ 3041013 w 3112"/>
                <a:gd name="T21" fmla="*/ 244139 h 584"/>
                <a:gd name="T22" fmla="*/ 3450502 w 3112"/>
                <a:gd name="T23" fmla="*/ 171215 h 584"/>
                <a:gd name="T24" fmla="*/ 3653659 w 3112"/>
                <a:gd name="T25" fmla="*/ 139508 h 584"/>
                <a:gd name="T26" fmla="*/ 3850468 w 3112"/>
                <a:gd name="T27" fmla="*/ 107802 h 584"/>
                <a:gd name="T28" fmla="*/ 4047277 w 3112"/>
                <a:gd name="T29" fmla="*/ 82437 h 584"/>
                <a:gd name="T30" fmla="*/ 4237737 w 3112"/>
                <a:gd name="T31" fmla="*/ 57072 h 584"/>
                <a:gd name="T32" fmla="*/ 4425023 w 3112"/>
                <a:gd name="T33" fmla="*/ 38048 h 584"/>
                <a:gd name="T34" fmla="*/ 4602786 w 3112"/>
                <a:gd name="T35" fmla="*/ 22194 h 584"/>
                <a:gd name="T36" fmla="*/ 4774200 w 3112"/>
                <a:gd name="T37" fmla="*/ 9512 h 584"/>
                <a:gd name="T38" fmla="*/ 4939265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useBgFill="1">
          <p:nvSpPr>
            <p:cNvPr id="11" name="Freeform 20"/>
            <p:cNvSpPr>
              <a:spLocks/>
            </p:cNvSpPr>
            <p:nvPr/>
          </p:nvSpPr>
          <p:spPr bwMode="hidden">
            <a:xfrm>
              <a:off x="-3905250" y="4294188"/>
              <a:ext cx="13011150" cy="1892300"/>
            </a:xfrm>
            <a:custGeom>
              <a:avLst/>
              <a:gdLst>
                <a:gd name="T0" fmla="*/ 13004800 w 8196"/>
                <a:gd name="T1" fmla="*/ 812800 h 1192"/>
                <a:gd name="T2" fmla="*/ 12763500 w 8196"/>
                <a:gd name="T3" fmla="*/ 904875 h 1192"/>
                <a:gd name="T4" fmla="*/ 12506325 w 8196"/>
                <a:gd name="T5" fmla="*/ 984250 h 1192"/>
                <a:gd name="T6" fmla="*/ 12233275 w 8196"/>
                <a:gd name="T7" fmla="*/ 1057275 h 1192"/>
                <a:gd name="T8" fmla="*/ 11941175 w 8196"/>
                <a:gd name="T9" fmla="*/ 1114425 h 1192"/>
                <a:gd name="T10" fmla="*/ 11623675 w 8196"/>
                <a:gd name="T11" fmla="*/ 1158875 h 1192"/>
                <a:gd name="T12" fmla="*/ 11280775 w 8196"/>
                <a:gd name="T13" fmla="*/ 1190625 h 1192"/>
                <a:gd name="T14" fmla="*/ 10909300 w 8196"/>
                <a:gd name="T15" fmla="*/ 1209675 h 1192"/>
                <a:gd name="T16" fmla="*/ 10506075 w 8196"/>
                <a:gd name="T17" fmla="*/ 1206500 h 1192"/>
                <a:gd name="T18" fmla="*/ 10067925 w 8196"/>
                <a:gd name="T19" fmla="*/ 1190625 h 1192"/>
                <a:gd name="T20" fmla="*/ 9591675 w 8196"/>
                <a:gd name="T21" fmla="*/ 1152525 h 1192"/>
                <a:gd name="T22" fmla="*/ 9074150 w 8196"/>
                <a:gd name="T23" fmla="*/ 1095375 h 1192"/>
                <a:gd name="T24" fmla="*/ 8515350 w 8196"/>
                <a:gd name="T25" fmla="*/ 1019175 h 1192"/>
                <a:gd name="T26" fmla="*/ 7908925 w 8196"/>
                <a:gd name="T27" fmla="*/ 917575 h 1192"/>
                <a:gd name="T28" fmla="*/ 7251700 w 8196"/>
                <a:gd name="T29" fmla="*/ 793750 h 1192"/>
                <a:gd name="T30" fmla="*/ 6543675 w 8196"/>
                <a:gd name="T31" fmla="*/ 644525 h 1192"/>
                <a:gd name="T32" fmla="*/ 5778500 w 8196"/>
                <a:gd name="T33" fmla="*/ 469900 h 1192"/>
                <a:gd name="T34" fmla="*/ 5391150 w 8196"/>
                <a:gd name="T35" fmla="*/ 381000 h 1192"/>
                <a:gd name="T36" fmla="*/ 4657725 w 8196"/>
                <a:gd name="T37" fmla="*/ 234950 h 1192"/>
                <a:gd name="T38" fmla="*/ 3987800 w 8196"/>
                <a:gd name="T39" fmla="*/ 130175 h 1192"/>
                <a:gd name="T40" fmla="*/ 3375025 w 8196"/>
                <a:gd name="T41" fmla="*/ 57150 h 1192"/>
                <a:gd name="T42" fmla="*/ 2819400 w 8196"/>
                <a:gd name="T43" fmla="*/ 15875 h 1192"/>
                <a:gd name="T44" fmla="*/ 2320925 w 8196"/>
                <a:gd name="T45" fmla="*/ 0 h 1192"/>
                <a:gd name="T46" fmla="*/ 1876425 w 8196"/>
                <a:gd name="T47" fmla="*/ 6350 h 1192"/>
                <a:gd name="T48" fmla="*/ 1482725 w 8196"/>
                <a:gd name="T49" fmla="*/ 31750 h 1192"/>
                <a:gd name="T50" fmla="*/ 1136650 w 8196"/>
                <a:gd name="T51" fmla="*/ 69850 h 1192"/>
                <a:gd name="T52" fmla="*/ 841375 w 8196"/>
                <a:gd name="T53" fmla="*/ 117475 h 1192"/>
                <a:gd name="T54" fmla="*/ 593725 w 8196"/>
                <a:gd name="T55" fmla="*/ 171450 h 1192"/>
                <a:gd name="T56" fmla="*/ 393700 w 8196"/>
                <a:gd name="T57" fmla="*/ 228600 h 1192"/>
                <a:gd name="T58" fmla="*/ 234950 w 8196"/>
                <a:gd name="T59" fmla="*/ 279400 h 1192"/>
                <a:gd name="T60" fmla="*/ 76200 w 8196"/>
                <a:gd name="T61" fmla="*/ 342900 h 1192"/>
                <a:gd name="T62" fmla="*/ 0 w 8196"/>
                <a:gd name="T63" fmla="*/ 381000 h 1192"/>
                <a:gd name="T64" fmla="*/ 13004800 w 8196"/>
                <a:gd name="T65" fmla="*/ 1892300 h 1192"/>
                <a:gd name="T66" fmla="*/ 13011150 w 8196"/>
                <a:gd name="T67" fmla="*/ 1882775 h 1192"/>
                <a:gd name="T68" fmla="*/ 13011150 w 8196"/>
                <a:gd name="T69" fmla="*/ 809625 h 1192"/>
                <a:gd name="T70" fmla="*/ 13004800 w 8196"/>
                <a:gd name="T71" fmla="*/ 812800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rtlCol="0">
            <a:normAutofit/>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12" name="Date Placeholder 4"/>
          <p:cNvSpPr>
            <a:spLocks noGrp="1"/>
          </p:cNvSpPr>
          <p:nvPr>
            <p:ph type="dt" sz="half" idx="10"/>
          </p:nvPr>
        </p:nvSpPr>
        <p:spPr/>
        <p:txBody>
          <a:bodyPr/>
          <a:lstStyle>
            <a:lvl1pPr>
              <a:defRPr/>
            </a:lvl1pPr>
          </a:lstStyle>
          <a:p>
            <a:pPr>
              <a:defRPr/>
            </a:pPr>
            <a:fld id="{911825E5-0AD1-40FA-88CB-E290649CA9B6}" type="datetimeFigureOut">
              <a:rPr lang="en-US"/>
              <a:pPr>
                <a:defRPr/>
              </a:pPr>
              <a:t>12/3/2013</a:t>
            </a:fld>
            <a:endParaRPr lang="en-US"/>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p:txBody>
          <a:bodyPr/>
          <a:lstStyle>
            <a:lvl1pPr>
              <a:defRPr/>
            </a:lvl1pPr>
          </a:lstStyle>
          <a:p>
            <a:pPr>
              <a:defRPr/>
            </a:pPr>
            <a:fld id="{39E3B6D0-EB83-43A7-B9D2-C7D5180734D8}" type="slidenum">
              <a:rPr lang="en-US"/>
              <a:pPr>
                <a:defRPr/>
              </a:pPr>
              <a:t>‹#›</a:t>
            </a:fld>
            <a:endParaRPr lang="en-US"/>
          </a:p>
        </p:txBody>
      </p:sp>
    </p:spTree>
    <p:extLst>
      <p:ext uri="{BB962C8B-B14F-4D97-AF65-F5344CB8AC3E}">
        <p14:creationId xmlns:p14="http://schemas.microsoft.com/office/powerpoint/2010/main" val="2697901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6325" cy="2468563"/>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1027" name="Group 15"/>
          <p:cNvGrpSpPr>
            <a:grpSpLocks noChangeAspect="1"/>
          </p:cNvGrpSpPr>
          <p:nvPr/>
        </p:nvGrpSpPr>
        <p:grpSpPr bwMode="auto">
          <a:xfrm>
            <a:off x="211138" y="1679575"/>
            <a:ext cx="8723312" cy="1330325"/>
            <a:chOff x="-3905251" y="4294188"/>
            <a:chExt cx="13027839" cy="1892300"/>
          </a:xfrm>
        </p:grpSpPr>
        <p:sp>
          <p:nvSpPr>
            <p:cNvPr id="1033" name="Freeform 14"/>
            <p:cNvSpPr>
              <a:spLocks/>
            </p:cNvSpPr>
            <p:nvPr/>
          </p:nvSpPr>
          <p:spPr bwMode="hidden">
            <a:xfrm>
              <a:off x="4810006" y="4499677"/>
              <a:ext cx="4295986" cy="1016152"/>
            </a:xfrm>
            <a:custGeom>
              <a:avLst/>
              <a:gdLst>
                <a:gd name="T0" fmla="*/ 4286461 w 2706"/>
                <a:gd name="T1" fmla="*/ 0 h 640"/>
                <a:gd name="T2" fmla="*/ 4286461 w 2706"/>
                <a:gd name="T3" fmla="*/ 0 h 640"/>
                <a:gd name="T4" fmla="*/ 4105477 w 2706"/>
                <a:gd name="T5" fmla="*/ 28579 h 640"/>
                <a:gd name="T6" fmla="*/ 3921318 w 2706"/>
                <a:gd name="T7" fmla="*/ 60334 h 640"/>
                <a:gd name="T8" fmla="*/ 3733983 w 2706"/>
                <a:gd name="T9" fmla="*/ 95264 h 640"/>
                <a:gd name="T10" fmla="*/ 3540299 w 2706"/>
                <a:gd name="T11" fmla="*/ 130194 h 640"/>
                <a:gd name="T12" fmla="*/ 3343439 w 2706"/>
                <a:gd name="T13" fmla="*/ 171476 h 640"/>
                <a:gd name="T14" fmla="*/ 3140229 w 2706"/>
                <a:gd name="T15" fmla="*/ 212757 h 640"/>
                <a:gd name="T16" fmla="*/ 2933844 w 2706"/>
                <a:gd name="T17" fmla="*/ 260389 h 640"/>
                <a:gd name="T18" fmla="*/ 2721109 w 2706"/>
                <a:gd name="T19" fmla="*/ 308021 h 640"/>
                <a:gd name="T20" fmla="*/ 2721109 w 2706"/>
                <a:gd name="T21" fmla="*/ 308021 h 640"/>
                <a:gd name="T22" fmla="*/ 2336915 w 2706"/>
                <a:gd name="T23" fmla="*/ 400110 h 640"/>
                <a:gd name="T24" fmla="*/ 1962246 w 2706"/>
                <a:gd name="T25" fmla="*/ 482672 h 640"/>
                <a:gd name="T26" fmla="*/ 1603454 w 2706"/>
                <a:gd name="T27" fmla="*/ 558884 h 640"/>
                <a:gd name="T28" fmla="*/ 1257362 w 2706"/>
                <a:gd name="T29" fmla="*/ 631920 h 640"/>
                <a:gd name="T30" fmla="*/ 927146 w 2706"/>
                <a:gd name="T31" fmla="*/ 695429 h 640"/>
                <a:gd name="T32" fmla="*/ 606455 w 2706"/>
                <a:gd name="T33" fmla="*/ 752588 h 640"/>
                <a:gd name="T34" fmla="*/ 298465 w 2706"/>
                <a:gd name="T35" fmla="*/ 806571 h 640"/>
                <a:gd name="T36" fmla="*/ 0 w 2706"/>
                <a:gd name="T37" fmla="*/ 854203 h 640"/>
                <a:gd name="T38" fmla="*/ 0 w 2706"/>
                <a:gd name="T39" fmla="*/ 854203 h 640"/>
                <a:gd name="T40" fmla="*/ 206385 w 2706"/>
                <a:gd name="T41" fmla="*/ 882782 h 640"/>
                <a:gd name="T42" fmla="*/ 403245 w 2706"/>
                <a:gd name="T43" fmla="*/ 908186 h 640"/>
                <a:gd name="T44" fmla="*/ 593754 w 2706"/>
                <a:gd name="T45" fmla="*/ 930414 h 640"/>
                <a:gd name="T46" fmla="*/ 781088 w 2706"/>
                <a:gd name="T47" fmla="*/ 949467 h 640"/>
                <a:gd name="T48" fmla="*/ 962072 w 2706"/>
                <a:gd name="T49" fmla="*/ 968520 h 640"/>
                <a:gd name="T50" fmla="*/ 1136706 w 2706"/>
                <a:gd name="T51" fmla="*/ 981222 h 640"/>
                <a:gd name="T52" fmla="*/ 1304989 w 2706"/>
                <a:gd name="T53" fmla="*/ 993924 h 640"/>
                <a:gd name="T54" fmla="*/ 1470097 w 2706"/>
                <a:gd name="T55" fmla="*/ 1003450 h 640"/>
                <a:gd name="T56" fmla="*/ 1632030 w 2706"/>
                <a:gd name="T57" fmla="*/ 1009801 h 640"/>
                <a:gd name="T58" fmla="*/ 1787613 w 2706"/>
                <a:gd name="T59" fmla="*/ 1012977 h 640"/>
                <a:gd name="T60" fmla="*/ 1936845 w 2706"/>
                <a:gd name="T61" fmla="*/ 1016152 h 640"/>
                <a:gd name="T62" fmla="*/ 2082902 w 2706"/>
                <a:gd name="T63" fmla="*/ 1016152 h 640"/>
                <a:gd name="T64" fmla="*/ 2225784 w 2706"/>
                <a:gd name="T65" fmla="*/ 1012977 h 640"/>
                <a:gd name="T66" fmla="*/ 2365491 w 2706"/>
                <a:gd name="T67" fmla="*/ 1009801 h 640"/>
                <a:gd name="T68" fmla="*/ 2498848 w 2706"/>
                <a:gd name="T69" fmla="*/ 1003450 h 640"/>
                <a:gd name="T70" fmla="*/ 2629029 w 2706"/>
                <a:gd name="T71" fmla="*/ 993924 h 640"/>
                <a:gd name="T72" fmla="*/ 2752860 w 2706"/>
                <a:gd name="T73" fmla="*/ 984397 h 640"/>
                <a:gd name="T74" fmla="*/ 2876691 w 2706"/>
                <a:gd name="T75" fmla="*/ 971695 h 640"/>
                <a:gd name="T76" fmla="*/ 2994172 w 2706"/>
                <a:gd name="T77" fmla="*/ 955818 h 640"/>
                <a:gd name="T78" fmla="*/ 3111653 w 2706"/>
                <a:gd name="T79" fmla="*/ 939941 h 640"/>
                <a:gd name="T80" fmla="*/ 3222783 w 2706"/>
                <a:gd name="T81" fmla="*/ 920888 h 640"/>
                <a:gd name="T82" fmla="*/ 3333914 w 2706"/>
                <a:gd name="T83" fmla="*/ 901835 h 640"/>
                <a:gd name="T84" fmla="*/ 3438694 w 2706"/>
                <a:gd name="T85" fmla="*/ 879607 h 640"/>
                <a:gd name="T86" fmla="*/ 3543474 w 2706"/>
                <a:gd name="T87" fmla="*/ 857378 h 640"/>
                <a:gd name="T88" fmla="*/ 3645079 w 2706"/>
                <a:gd name="T89" fmla="*/ 831974 h 640"/>
                <a:gd name="T90" fmla="*/ 3743509 w 2706"/>
                <a:gd name="T91" fmla="*/ 806571 h 640"/>
                <a:gd name="T92" fmla="*/ 3838764 w 2706"/>
                <a:gd name="T93" fmla="*/ 777991 h 640"/>
                <a:gd name="T94" fmla="*/ 3934018 w 2706"/>
                <a:gd name="T95" fmla="*/ 749412 h 640"/>
                <a:gd name="T96" fmla="*/ 4115002 w 2706"/>
                <a:gd name="T97" fmla="*/ 685903 h 640"/>
                <a:gd name="T98" fmla="*/ 4289636 w 2706"/>
                <a:gd name="T99" fmla="*/ 619218 h 640"/>
                <a:gd name="T100" fmla="*/ 4289636 w 2706"/>
                <a:gd name="T101" fmla="*/ 619218 h 640"/>
                <a:gd name="T102" fmla="*/ 4295986 w 2706"/>
                <a:gd name="T103" fmla="*/ 616042 h 640"/>
                <a:gd name="T104" fmla="*/ 4295986 w 2706"/>
                <a:gd name="T105" fmla="*/ 616042 h 640"/>
                <a:gd name="T106" fmla="*/ 4295986 w 2706"/>
                <a:gd name="T107" fmla="*/ 0 h 640"/>
                <a:gd name="T108" fmla="*/ 4295986 w 2706"/>
                <a:gd name="T109" fmla="*/ 0 h 640"/>
                <a:gd name="T110" fmla="*/ 4286461 w 2706"/>
                <a:gd name="T111" fmla="*/ 0 h 640"/>
                <a:gd name="T112" fmla="*/ 4286461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4" name="Freeform 18"/>
            <p:cNvSpPr>
              <a:spLocks/>
            </p:cNvSpPr>
            <p:nvPr/>
          </p:nvSpPr>
          <p:spPr bwMode="hidden">
            <a:xfrm>
              <a:off x="-308667" y="4319028"/>
              <a:ext cx="8279020" cy="1208091"/>
            </a:xfrm>
            <a:custGeom>
              <a:avLst/>
              <a:gdLst>
                <a:gd name="T0" fmla="*/ 8279020 w 5216"/>
                <a:gd name="T1" fmla="*/ 1131991 h 762"/>
                <a:gd name="T2" fmla="*/ 7910781 w 5216"/>
                <a:gd name="T3" fmla="*/ 1087599 h 762"/>
                <a:gd name="T4" fmla="*/ 7107640 w 5216"/>
                <a:gd name="T5" fmla="*/ 967107 h 762"/>
                <a:gd name="T6" fmla="*/ 6212439 w 5216"/>
                <a:gd name="T7" fmla="*/ 805394 h 762"/>
                <a:gd name="T8" fmla="*/ 5215656 w 5216"/>
                <a:gd name="T9" fmla="*/ 592948 h 762"/>
                <a:gd name="T10" fmla="*/ 4675996 w 5216"/>
                <a:gd name="T11" fmla="*/ 469285 h 762"/>
                <a:gd name="T12" fmla="*/ 4256965 w 5216"/>
                <a:gd name="T13" fmla="*/ 374159 h 762"/>
                <a:gd name="T14" fmla="*/ 3856982 w 5216"/>
                <a:gd name="T15" fmla="*/ 291718 h 762"/>
                <a:gd name="T16" fmla="*/ 3476046 w 5216"/>
                <a:gd name="T17" fmla="*/ 221959 h 762"/>
                <a:gd name="T18" fmla="*/ 3110981 w 5216"/>
                <a:gd name="T19" fmla="*/ 161713 h 762"/>
                <a:gd name="T20" fmla="*/ 2761790 w 5216"/>
                <a:gd name="T21" fmla="*/ 114150 h 762"/>
                <a:gd name="T22" fmla="*/ 2117372 w 5216"/>
                <a:gd name="T23" fmla="*/ 44392 h 762"/>
                <a:gd name="T24" fmla="*/ 1539618 w 5216"/>
                <a:gd name="T25" fmla="*/ 6342 h 762"/>
                <a:gd name="T26" fmla="*/ 1022180 w 5216"/>
                <a:gd name="T27" fmla="*/ 0 h 762"/>
                <a:gd name="T28" fmla="*/ 568230 w 5216"/>
                <a:gd name="T29" fmla="*/ 15854 h 762"/>
                <a:gd name="T30" fmla="*/ 174596 w 5216"/>
                <a:gd name="T31" fmla="*/ 50733 h 762"/>
                <a:gd name="T32" fmla="*/ 0 w 5216"/>
                <a:gd name="T33" fmla="*/ 76100 h 762"/>
                <a:gd name="T34" fmla="*/ 498392 w 5216"/>
                <a:gd name="T35" fmla="*/ 136346 h 762"/>
                <a:gd name="T36" fmla="*/ 1034878 w 5216"/>
                <a:gd name="T37" fmla="*/ 221959 h 762"/>
                <a:gd name="T38" fmla="*/ 1609457 w 5216"/>
                <a:gd name="T39" fmla="*/ 332938 h 762"/>
                <a:gd name="T40" fmla="*/ 2225304 w 5216"/>
                <a:gd name="T41" fmla="*/ 469285 h 762"/>
                <a:gd name="T42" fmla="*/ 2787185 w 5216"/>
                <a:gd name="T43" fmla="*/ 599289 h 762"/>
                <a:gd name="T44" fmla="*/ 3822063 w 5216"/>
                <a:gd name="T45" fmla="*/ 818077 h 762"/>
                <a:gd name="T46" fmla="*/ 4298234 w 5216"/>
                <a:gd name="T47" fmla="*/ 906861 h 762"/>
                <a:gd name="T48" fmla="*/ 4749008 w 5216"/>
                <a:gd name="T49" fmla="*/ 982961 h 762"/>
                <a:gd name="T50" fmla="*/ 5174388 w 5216"/>
                <a:gd name="T51" fmla="*/ 1049549 h 762"/>
                <a:gd name="T52" fmla="*/ 5574371 w 5216"/>
                <a:gd name="T53" fmla="*/ 1100282 h 762"/>
                <a:gd name="T54" fmla="*/ 5952133 w 5216"/>
                <a:gd name="T55" fmla="*/ 1144674 h 762"/>
                <a:gd name="T56" fmla="*/ 6307674 w 5216"/>
                <a:gd name="T57" fmla="*/ 1173212 h 762"/>
                <a:gd name="T58" fmla="*/ 6640993 w 5216"/>
                <a:gd name="T59" fmla="*/ 1195408 h 762"/>
                <a:gd name="T60" fmla="*/ 6958440 w 5216"/>
                <a:gd name="T61" fmla="*/ 1208091 h 762"/>
                <a:gd name="T62" fmla="*/ 7253666 w 5216"/>
                <a:gd name="T63" fmla="*/ 1208091 h 762"/>
                <a:gd name="T64" fmla="*/ 7533019 w 5216"/>
                <a:gd name="T65" fmla="*/ 1201749 h 762"/>
                <a:gd name="T66" fmla="*/ 7796500 w 5216"/>
                <a:gd name="T67" fmla="*/ 1185895 h 762"/>
                <a:gd name="T68" fmla="*/ 8044109 w 5216"/>
                <a:gd name="T69" fmla="*/ 1160528 h 762"/>
                <a:gd name="T70" fmla="*/ 8279020 w 5216"/>
                <a:gd name="T71" fmla="*/ 1131991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5" name="Freeform 22"/>
            <p:cNvSpPr>
              <a:spLocks/>
            </p:cNvSpPr>
            <p:nvPr/>
          </p:nvSpPr>
          <p:spPr bwMode="hidden">
            <a:xfrm>
              <a:off x="4286" y="4334834"/>
              <a:ext cx="8165219" cy="1101960"/>
            </a:xfrm>
            <a:custGeom>
              <a:avLst/>
              <a:gdLst>
                <a:gd name="T0" fmla="*/ 0 w 5144"/>
                <a:gd name="T1" fmla="*/ 111149 h 694"/>
                <a:gd name="T2" fmla="*/ 0 w 5144"/>
                <a:gd name="T3" fmla="*/ 111149 h 694"/>
                <a:gd name="T4" fmla="*/ 28572 w 5144"/>
                <a:gd name="T5" fmla="*/ 104797 h 694"/>
                <a:gd name="T6" fmla="*/ 114288 w 5144"/>
                <a:gd name="T7" fmla="*/ 88919 h 694"/>
                <a:gd name="T8" fmla="*/ 260322 w 5144"/>
                <a:gd name="T9" fmla="*/ 66689 h 694"/>
                <a:gd name="T10" fmla="*/ 355562 w 5144"/>
                <a:gd name="T11" fmla="*/ 53987 h 694"/>
                <a:gd name="T12" fmla="*/ 466675 w 5144"/>
                <a:gd name="T13" fmla="*/ 41284 h 694"/>
                <a:gd name="T14" fmla="*/ 590486 w 5144"/>
                <a:gd name="T15" fmla="*/ 31757 h 694"/>
                <a:gd name="T16" fmla="*/ 733346 w 5144"/>
                <a:gd name="T17" fmla="*/ 22230 h 694"/>
                <a:gd name="T18" fmla="*/ 888904 w 5144"/>
                <a:gd name="T19" fmla="*/ 12703 h 694"/>
                <a:gd name="T20" fmla="*/ 1063510 w 5144"/>
                <a:gd name="T21" fmla="*/ 6351 h 694"/>
                <a:gd name="T22" fmla="*/ 1253990 w 5144"/>
                <a:gd name="T23" fmla="*/ 3176 h 694"/>
                <a:gd name="T24" fmla="*/ 1460342 w 5144"/>
                <a:gd name="T25" fmla="*/ 0 h 694"/>
                <a:gd name="T26" fmla="*/ 1682568 w 5144"/>
                <a:gd name="T27" fmla="*/ 3176 h 694"/>
                <a:gd name="T28" fmla="*/ 1920668 w 5144"/>
                <a:gd name="T29" fmla="*/ 9527 h 694"/>
                <a:gd name="T30" fmla="*/ 2177815 w 5144"/>
                <a:gd name="T31" fmla="*/ 22230 h 694"/>
                <a:gd name="T32" fmla="*/ 2450836 w 5144"/>
                <a:gd name="T33" fmla="*/ 38108 h 694"/>
                <a:gd name="T34" fmla="*/ 2739729 w 5144"/>
                <a:gd name="T35" fmla="*/ 63514 h 694"/>
                <a:gd name="T36" fmla="*/ 3047671 w 5144"/>
                <a:gd name="T37" fmla="*/ 92095 h 694"/>
                <a:gd name="T38" fmla="*/ 3374661 w 5144"/>
                <a:gd name="T39" fmla="*/ 127027 h 694"/>
                <a:gd name="T40" fmla="*/ 3717524 w 5144"/>
                <a:gd name="T41" fmla="*/ 168311 h 694"/>
                <a:gd name="T42" fmla="*/ 4079435 w 5144"/>
                <a:gd name="T43" fmla="*/ 219122 h 694"/>
                <a:gd name="T44" fmla="*/ 4457219 w 5144"/>
                <a:gd name="T45" fmla="*/ 276284 h 694"/>
                <a:gd name="T46" fmla="*/ 4854051 w 5144"/>
                <a:gd name="T47" fmla="*/ 342973 h 694"/>
                <a:gd name="T48" fmla="*/ 5269931 w 5144"/>
                <a:gd name="T49" fmla="*/ 422365 h 694"/>
                <a:gd name="T50" fmla="*/ 5704859 w 5144"/>
                <a:gd name="T51" fmla="*/ 508108 h 694"/>
                <a:gd name="T52" fmla="*/ 6158835 w 5144"/>
                <a:gd name="T53" fmla="*/ 603379 h 694"/>
                <a:gd name="T54" fmla="*/ 6631859 w 5144"/>
                <a:gd name="T55" fmla="*/ 711352 h 694"/>
                <a:gd name="T56" fmla="*/ 7123931 w 5144"/>
                <a:gd name="T57" fmla="*/ 828852 h 694"/>
                <a:gd name="T58" fmla="*/ 7635051 w 5144"/>
                <a:gd name="T59" fmla="*/ 959055 h 694"/>
                <a:gd name="T60" fmla="*/ 8165219 w 5144"/>
                <a:gd name="T61" fmla="*/ 1101960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36" name="Freeform 26"/>
            <p:cNvSpPr>
              <a:spLocks/>
            </p:cNvSpPr>
            <p:nvPr/>
          </p:nvSpPr>
          <p:spPr bwMode="hidden">
            <a:xfrm>
              <a:off x="4155651" y="4316769"/>
              <a:ext cx="4940859" cy="925827"/>
            </a:xfrm>
            <a:custGeom>
              <a:avLst/>
              <a:gdLst>
                <a:gd name="T0" fmla="*/ 0 w 3112"/>
                <a:gd name="T1" fmla="*/ 925827 h 584"/>
                <a:gd name="T2" fmla="*/ 0 w 3112"/>
                <a:gd name="T3" fmla="*/ 925827 h 584"/>
                <a:gd name="T4" fmla="*/ 142891 w 3112"/>
                <a:gd name="T5" fmla="*/ 887779 h 584"/>
                <a:gd name="T6" fmla="*/ 533460 w 3112"/>
                <a:gd name="T7" fmla="*/ 789489 h 584"/>
                <a:gd name="T8" fmla="*/ 803366 w 3112"/>
                <a:gd name="T9" fmla="*/ 722906 h 584"/>
                <a:gd name="T10" fmla="*/ 1114551 w 3112"/>
                <a:gd name="T11" fmla="*/ 649981 h 584"/>
                <a:gd name="T12" fmla="*/ 1460665 w 3112"/>
                <a:gd name="T13" fmla="*/ 570715 h 584"/>
                <a:gd name="T14" fmla="*/ 1832182 w 3112"/>
                <a:gd name="T15" fmla="*/ 485108 h 584"/>
                <a:gd name="T16" fmla="*/ 2225927 w 3112"/>
                <a:gd name="T17" fmla="*/ 402671 h 584"/>
                <a:gd name="T18" fmla="*/ 2629197 w 3112"/>
                <a:gd name="T19" fmla="*/ 320235 h 584"/>
                <a:gd name="T20" fmla="*/ 3041994 w 3112"/>
                <a:gd name="T21" fmla="*/ 244139 h 584"/>
                <a:gd name="T22" fmla="*/ 3451616 w 3112"/>
                <a:gd name="T23" fmla="*/ 171215 h 584"/>
                <a:gd name="T24" fmla="*/ 3654839 w 3112"/>
                <a:gd name="T25" fmla="*/ 139508 h 584"/>
                <a:gd name="T26" fmla="*/ 3851711 w 3112"/>
                <a:gd name="T27" fmla="*/ 107802 h 584"/>
                <a:gd name="T28" fmla="*/ 4048583 w 3112"/>
                <a:gd name="T29" fmla="*/ 82437 h 584"/>
                <a:gd name="T30" fmla="*/ 4239105 w 3112"/>
                <a:gd name="T31" fmla="*/ 57072 h 584"/>
                <a:gd name="T32" fmla="*/ 4426451 w 3112"/>
                <a:gd name="T33" fmla="*/ 38048 h 584"/>
                <a:gd name="T34" fmla="*/ 4604271 w 3112"/>
                <a:gd name="T35" fmla="*/ 22194 h 584"/>
                <a:gd name="T36" fmla="*/ 4775740 w 3112"/>
                <a:gd name="T37" fmla="*/ 9512 h 584"/>
                <a:gd name="T38" fmla="*/ 4940859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useBgFill="1">
          <p:nvSpPr>
            <p:cNvPr id="1037" name="Freeform 10"/>
            <p:cNvSpPr>
              <a:spLocks/>
            </p:cNvSpPr>
            <p:nvPr/>
          </p:nvSpPr>
          <p:spPr bwMode="hidden">
            <a:xfrm>
              <a:off x="-3905251" y="4294188"/>
              <a:ext cx="13027839" cy="1892300"/>
            </a:xfrm>
            <a:custGeom>
              <a:avLst/>
              <a:gdLst>
                <a:gd name="T0" fmla="*/ 13021481 w 8196"/>
                <a:gd name="T1" fmla="*/ 812800 h 1192"/>
                <a:gd name="T2" fmla="*/ 12779871 w 8196"/>
                <a:gd name="T3" fmla="*/ 904875 h 1192"/>
                <a:gd name="T4" fmla="*/ 12522366 w 8196"/>
                <a:gd name="T5" fmla="*/ 984250 h 1192"/>
                <a:gd name="T6" fmla="*/ 12248966 w 8196"/>
                <a:gd name="T7" fmla="*/ 1057275 h 1192"/>
                <a:gd name="T8" fmla="*/ 11956492 w 8196"/>
                <a:gd name="T9" fmla="*/ 1114425 h 1192"/>
                <a:gd name="T10" fmla="*/ 11638584 w 8196"/>
                <a:gd name="T11" fmla="*/ 1158875 h 1192"/>
                <a:gd name="T12" fmla="*/ 11295245 w 8196"/>
                <a:gd name="T13" fmla="*/ 1190625 h 1192"/>
                <a:gd name="T14" fmla="*/ 10923293 w 8196"/>
                <a:gd name="T15" fmla="*/ 1209675 h 1192"/>
                <a:gd name="T16" fmla="*/ 10519551 w 8196"/>
                <a:gd name="T17" fmla="*/ 1206500 h 1192"/>
                <a:gd name="T18" fmla="*/ 10080839 w 8196"/>
                <a:gd name="T19" fmla="*/ 1190625 h 1192"/>
                <a:gd name="T20" fmla="*/ 9603978 w 8196"/>
                <a:gd name="T21" fmla="*/ 1152525 h 1192"/>
                <a:gd name="T22" fmla="*/ 9085789 w 8196"/>
                <a:gd name="T23" fmla="*/ 1095375 h 1192"/>
                <a:gd name="T24" fmla="*/ 8526272 w 8196"/>
                <a:gd name="T25" fmla="*/ 1019175 h 1192"/>
                <a:gd name="T26" fmla="*/ 7919070 w 8196"/>
                <a:gd name="T27" fmla="*/ 917575 h 1192"/>
                <a:gd name="T28" fmla="*/ 7261002 w 8196"/>
                <a:gd name="T29" fmla="*/ 793750 h 1192"/>
                <a:gd name="T30" fmla="*/ 6552068 w 8196"/>
                <a:gd name="T31" fmla="*/ 644525 h 1192"/>
                <a:gd name="T32" fmla="*/ 5785912 w 8196"/>
                <a:gd name="T33" fmla="*/ 469900 h 1192"/>
                <a:gd name="T34" fmla="*/ 5398065 w 8196"/>
                <a:gd name="T35" fmla="*/ 381000 h 1192"/>
                <a:gd name="T36" fmla="*/ 4663699 w 8196"/>
                <a:gd name="T37" fmla="*/ 234950 h 1192"/>
                <a:gd name="T38" fmla="*/ 3992915 w 8196"/>
                <a:gd name="T39" fmla="*/ 130175 h 1192"/>
                <a:gd name="T40" fmla="*/ 3379354 w 8196"/>
                <a:gd name="T41" fmla="*/ 57150 h 1192"/>
                <a:gd name="T42" fmla="*/ 2823016 w 8196"/>
                <a:gd name="T43" fmla="*/ 15875 h 1192"/>
                <a:gd name="T44" fmla="*/ 2323902 w 8196"/>
                <a:gd name="T45" fmla="*/ 0 h 1192"/>
                <a:gd name="T46" fmla="*/ 1878832 w 8196"/>
                <a:gd name="T47" fmla="*/ 6350 h 1192"/>
                <a:gd name="T48" fmla="*/ 1484627 w 8196"/>
                <a:gd name="T49" fmla="*/ 31750 h 1192"/>
                <a:gd name="T50" fmla="*/ 1138108 w 8196"/>
                <a:gd name="T51" fmla="*/ 69850 h 1192"/>
                <a:gd name="T52" fmla="*/ 842454 w 8196"/>
                <a:gd name="T53" fmla="*/ 117475 h 1192"/>
                <a:gd name="T54" fmla="*/ 594487 w 8196"/>
                <a:gd name="T55" fmla="*/ 171450 h 1192"/>
                <a:gd name="T56" fmla="*/ 394205 w 8196"/>
                <a:gd name="T57" fmla="*/ 228600 h 1192"/>
                <a:gd name="T58" fmla="*/ 235251 w 8196"/>
                <a:gd name="T59" fmla="*/ 279400 h 1192"/>
                <a:gd name="T60" fmla="*/ 76298 w 8196"/>
                <a:gd name="T61" fmla="*/ 342900 h 1192"/>
                <a:gd name="T62" fmla="*/ 0 w 8196"/>
                <a:gd name="T63" fmla="*/ 381000 h 1192"/>
                <a:gd name="T64" fmla="*/ 13021481 w 8196"/>
                <a:gd name="T65" fmla="*/ 1892300 h 1192"/>
                <a:gd name="T66" fmla="*/ 13027839 w 8196"/>
                <a:gd name="T67" fmla="*/ 1882775 h 1192"/>
                <a:gd name="T68" fmla="*/ 13027839 w 8196"/>
                <a:gd name="T69" fmla="*/ 809625 h 1192"/>
                <a:gd name="T70" fmla="*/ 13021481 w 8196"/>
                <a:gd name="T71" fmla="*/ 812800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1028" name="Title Placeholder 1"/>
          <p:cNvSpPr>
            <a:spLocks noGrp="1"/>
          </p:cNvSpPr>
          <p:nvPr>
            <p:ph type="title"/>
          </p:nvPr>
        </p:nvSpPr>
        <p:spPr bwMode="auto">
          <a:xfrm>
            <a:off x="457200" y="338138"/>
            <a:ext cx="8229600" cy="1252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4" name="Date Placeholder 3"/>
          <p:cNvSpPr>
            <a:spLocks noGrp="1"/>
          </p:cNvSpPr>
          <p:nvPr>
            <p:ph type="dt" sz="half" idx="2"/>
          </p:nvPr>
        </p:nvSpPr>
        <p:spPr>
          <a:xfrm>
            <a:off x="5164138" y="6249988"/>
            <a:ext cx="3786187" cy="365125"/>
          </a:xfrm>
          <a:prstGeom prst="rect">
            <a:avLst/>
          </a:prstGeom>
        </p:spPr>
        <p:txBody>
          <a:bodyPr vert="horz" lIns="91440" tIns="45720" rIns="91440" bIns="45720" rtlCol="0" anchor="ctr"/>
          <a:lstStyle>
            <a:lvl1pPr algn="r" fontAlgn="auto">
              <a:spcBef>
                <a:spcPts val="0"/>
              </a:spcBef>
              <a:spcAft>
                <a:spcPts val="0"/>
              </a:spcAft>
              <a:defRPr sz="1000">
                <a:solidFill>
                  <a:schemeClr val="tx2"/>
                </a:solidFill>
                <a:latin typeface="+mn-lt"/>
                <a:cs typeface="+mn-cs"/>
              </a:defRPr>
            </a:lvl1pPr>
          </a:lstStyle>
          <a:p>
            <a:pPr>
              <a:defRPr/>
            </a:pPr>
            <a:fld id="{692DB5B3-07E4-482F-97A1-B41DCDED1AC9}" type="datetimeFigureOut">
              <a:rPr lang="en-US"/>
              <a:pPr>
                <a:defRPr/>
              </a:pPr>
              <a:t>12/3/2013</a:t>
            </a:fld>
            <a:endParaRPr lang="en-US"/>
          </a:p>
        </p:txBody>
      </p:sp>
      <p:sp>
        <p:nvSpPr>
          <p:cNvPr id="5" name="Footer Placeholder 4"/>
          <p:cNvSpPr>
            <a:spLocks noGrp="1"/>
          </p:cNvSpPr>
          <p:nvPr>
            <p:ph type="ftr" sz="quarter" idx="3"/>
          </p:nvPr>
        </p:nvSpPr>
        <p:spPr>
          <a:xfrm>
            <a:off x="193675" y="6249988"/>
            <a:ext cx="3786188" cy="365125"/>
          </a:xfrm>
          <a:prstGeom prst="rect">
            <a:avLst/>
          </a:prstGeom>
        </p:spPr>
        <p:txBody>
          <a:bodyPr vert="horz" lIns="91440" tIns="45720" rIns="91440" bIns="45720" rtlCol="0" anchor="ctr"/>
          <a:lstStyle>
            <a:lvl1pPr algn="l" fontAlgn="auto">
              <a:spcBef>
                <a:spcPts val="0"/>
              </a:spcBef>
              <a:spcAft>
                <a:spcPts val="0"/>
              </a:spcAft>
              <a:defRPr sz="1000">
                <a:solidFill>
                  <a:schemeClr val="tx2"/>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3990975" y="6249988"/>
            <a:ext cx="1162050" cy="365125"/>
          </a:xfrm>
          <a:prstGeom prst="rect">
            <a:avLst/>
          </a:prstGeom>
        </p:spPr>
        <p:txBody>
          <a:bodyPr vert="horz" lIns="91440" tIns="45720" rIns="91440" bIns="45720" rtlCol="0" anchor="ctr"/>
          <a:lstStyle>
            <a:lvl1pPr algn="ctr" fontAlgn="auto">
              <a:spcBef>
                <a:spcPts val="0"/>
              </a:spcBef>
              <a:spcAft>
                <a:spcPts val="0"/>
              </a:spcAft>
              <a:defRPr sz="1000">
                <a:solidFill>
                  <a:schemeClr val="tx2"/>
                </a:solidFill>
                <a:latin typeface="+mn-lt"/>
                <a:cs typeface="+mn-cs"/>
              </a:defRPr>
            </a:lvl1pPr>
          </a:lstStyle>
          <a:p>
            <a:pPr>
              <a:defRPr/>
            </a:pPr>
            <a:fld id="{1289BDB9-3710-4B28-9354-94101335D3CF}" type="slidenum">
              <a:rPr lang="en-US"/>
              <a:pPr>
                <a:defRPr/>
              </a:pPr>
              <a:t>‹#›</a:t>
            </a:fld>
            <a:endParaRPr lang="en-US"/>
          </a:p>
        </p:txBody>
      </p:sp>
      <p:sp>
        <p:nvSpPr>
          <p:cNvPr id="1032" name="Text Placeholder 2"/>
          <p:cNvSpPr>
            <a:spLocks noGrp="1"/>
          </p:cNvSpPr>
          <p:nvPr>
            <p:ph type="body" idx="1"/>
          </p:nvPr>
        </p:nvSpPr>
        <p:spPr bwMode="auto">
          <a:xfrm>
            <a:off x="871538" y="2674938"/>
            <a:ext cx="7408862" cy="3451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Tree>
  </p:cSld>
  <p:clrMap bg1="lt1" tx1="dk1" bg2="lt2" tx2="dk2" accent1="accent1" accent2="accent2" accent3="accent3" accent4="accent4" accent5="accent5" accent6="accent6" hlink="hlink" folHlink="folHlink"/>
  <p:sldLayoutIdLst>
    <p:sldLayoutId id="2147483717" r:id="rId1"/>
    <p:sldLayoutId id="2147483712" r:id="rId2"/>
    <p:sldLayoutId id="2147483718" r:id="rId3"/>
    <p:sldLayoutId id="2147483713" r:id="rId4"/>
    <p:sldLayoutId id="2147483714" r:id="rId5"/>
    <p:sldLayoutId id="2147483715" r:id="rId6"/>
    <p:sldLayoutId id="2147483719" r:id="rId7"/>
    <p:sldLayoutId id="2147483720" r:id="rId8"/>
    <p:sldLayoutId id="2147483721" r:id="rId9"/>
    <p:sldLayoutId id="2147483716" r:id="rId10"/>
    <p:sldLayoutId id="2147483722" r:id="rId11"/>
  </p:sldLayoutIdLst>
  <p:txStyles>
    <p:titleStyle>
      <a:lvl1pPr algn="ctr" rtl="0" eaLnBrk="0" fontAlgn="base" hangingPunct="0">
        <a:spcBef>
          <a:spcPct val="0"/>
        </a:spcBef>
        <a:spcAft>
          <a:spcPct val="0"/>
        </a:spcAft>
        <a:defRPr sz="4400" kern="1200">
          <a:solidFill>
            <a:srgbClr val="FFFFFF"/>
          </a:solidFill>
          <a:latin typeface="+mj-lt"/>
          <a:ea typeface="+mj-ea"/>
          <a:cs typeface="+mj-cs"/>
        </a:defRPr>
      </a:lvl1pPr>
      <a:lvl2pPr algn="ctr" rtl="0" eaLnBrk="0" fontAlgn="base" hangingPunct="0">
        <a:spcBef>
          <a:spcPct val="0"/>
        </a:spcBef>
        <a:spcAft>
          <a:spcPct val="0"/>
        </a:spcAft>
        <a:defRPr sz="4400">
          <a:solidFill>
            <a:srgbClr val="FFFFFF"/>
          </a:solidFill>
          <a:latin typeface="Candara" pitchFamily="34" charset="0"/>
        </a:defRPr>
      </a:lvl2pPr>
      <a:lvl3pPr algn="ctr" rtl="0" eaLnBrk="0" fontAlgn="base" hangingPunct="0">
        <a:spcBef>
          <a:spcPct val="0"/>
        </a:spcBef>
        <a:spcAft>
          <a:spcPct val="0"/>
        </a:spcAft>
        <a:defRPr sz="4400">
          <a:solidFill>
            <a:srgbClr val="FFFFFF"/>
          </a:solidFill>
          <a:latin typeface="Candara" pitchFamily="34" charset="0"/>
        </a:defRPr>
      </a:lvl3pPr>
      <a:lvl4pPr algn="ctr" rtl="0" eaLnBrk="0" fontAlgn="base" hangingPunct="0">
        <a:spcBef>
          <a:spcPct val="0"/>
        </a:spcBef>
        <a:spcAft>
          <a:spcPct val="0"/>
        </a:spcAft>
        <a:defRPr sz="4400">
          <a:solidFill>
            <a:srgbClr val="FFFFFF"/>
          </a:solidFill>
          <a:latin typeface="Candara" pitchFamily="34" charset="0"/>
        </a:defRPr>
      </a:lvl4pPr>
      <a:lvl5pPr algn="ctr" rtl="0" eaLnBrk="0" fontAlgn="base" hangingPunct="0">
        <a:spcBef>
          <a:spcPct val="0"/>
        </a:spcBef>
        <a:spcAft>
          <a:spcPct val="0"/>
        </a:spcAft>
        <a:defRPr sz="4400">
          <a:solidFill>
            <a:srgbClr val="FFFFFF"/>
          </a:solidFill>
          <a:latin typeface="Candara"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3050" indent="-273050" algn="l" rtl="0" eaLnBrk="0" fontAlgn="base" hangingPunct="0">
        <a:spcBef>
          <a:spcPct val="20000"/>
        </a:spcBef>
        <a:spcAft>
          <a:spcPct val="0"/>
        </a:spcAft>
        <a:buClr>
          <a:schemeClr val="accent1"/>
        </a:buClr>
        <a:buSzPct val="100000"/>
        <a:buFont typeface="Symbol" pitchFamily="18" charset="2"/>
        <a:buChar char=""/>
        <a:defRPr sz="2400" kern="1200">
          <a:solidFill>
            <a:schemeClr val="tx2"/>
          </a:solidFill>
          <a:latin typeface="+mn-lt"/>
          <a:ea typeface="+mn-ea"/>
          <a:cs typeface="+mn-cs"/>
        </a:defRPr>
      </a:lvl1pPr>
      <a:lvl2pPr marL="576263" indent="-273050" algn="l" rtl="0" eaLnBrk="0" fontAlgn="base" hangingPunct="0">
        <a:spcBef>
          <a:spcPct val="20000"/>
        </a:spcBef>
        <a:spcAft>
          <a:spcPct val="0"/>
        </a:spcAft>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rtl="0" eaLnBrk="0" fontAlgn="base" hangingPunct="0">
        <a:spcBef>
          <a:spcPct val="20000"/>
        </a:spcBef>
        <a:spcAft>
          <a:spcPct val="0"/>
        </a:spcAft>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rtl="0" eaLnBrk="0" fontAlgn="base" hangingPunct="0">
        <a:spcBef>
          <a:spcPct val="20000"/>
        </a:spcBef>
        <a:spcAft>
          <a:spcPct val="0"/>
        </a:spcAft>
        <a:buClr>
          <a:schemeClr val="accent1"/>
        </a:buClr>
        <a:buSzPct val="100000"/>
        <a:buFont typeface="Symbol" pitchFamily="18" charset="2"/>
        <a:buChar char=""/>
        <a:defRPr sz="2000" kern="1200">
          <a:solidFill>
            <a:schemeClr val="tx2"/>
          </a:solidFill>
          <a:latin typeface="+mn-lt"/>
          <a:ea typeface="+mn-ea"/>
          <a:cs typeface="+mn-cs"/>
        </a:defRPr>
      </a:lvl4pPr>
      <a:lvl5pPr marL="1462088" indent="-228600" algn="l" rtl="0" eaLnBrk="0" fontAlgn="base" hangingPunct="0">
        <a:spcBef>
          <a:spcPct val="20000"/>
        </a:spcBef>
        <a:spcAft>
          <a:spcPct val="0"/>
        </a:spcAft>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95400"/>
            <a:ext cx="7772400" cy="1676400"/>
          </a:xfrm>
        </p:spPr>
        <p:txBody>
          <a:bodyPr rtlCol="0">
            <a:normAutofit/>
          </a:bodyPr>
          <a:lstStyle/>
          <a:p>
            <a:pPr eaLnBrk="1" fontAlgn="auto" hangingPunct="1">
              <a:spcAft>
                <a:spcPts val="0"/>
              </a:spcAft>
              <a:defRPr/>
            </a:pPr>
            <a:r>
              <a:rPr lang="en-US" dirty="0" smtClean="0"/>
              <a:t>Incorporating Lag-Times Into the Chesapeake Bay Program</a:t>
            </a:r>
            <a:endParaRPr lang="en-US" dirty="0"/>
          </a:p>
        </p:txBody>
      </p:sp>
      <p:sp>
        <p:nvSpPr>
          <p:cNvPr id="8195" name="Subtitle 2"/>
          <p:cNvSpPr>
            <a:spLocks noGrp="1"/>
          </p:cNvSpPr>
          <p:nvPr>
            <p:ph type="subTitle" idx="1"/>
          </p:nvPr>
        </p:nvSpPr>
        <p:spPr>
          <a:xfrm>
            <a:off x="1371600" y="3556000"/>
            <a:ext cx="6400800" cy="1473200"/>
          </a:xfrm>
        </p:spPr>
        <p:txBody>
          <a:bodyPr/>
          <a:lstStyle/>
          <a:p>
            <a:pPr eaLnBrk="1" hangingPunct="1"/>
            <a:r>
              <a:rPr lang="en-US" altLang="en-US" dirty="0" smtClean="0"/>
              <a:t>Report for STAC Workshop</a:t>
            </a:r>
          </a:p>
          <a:p>
            <a:pPr eaLnBrk="1" hangingPunct="1"/>
            <a:r>
              <a:rPr lang="en-US" altLang="en-US" dirty="0" smtClean="0"/>
              <a:t>October 16-17, 2012</a:t>
            </a:r>
          </a:p>
          <a:p>
            <a:pPr eaLnBrk="1" hangingPunct="1"/>
            <a:r>
              <a:rPr lang="en-US" altLang="en-US" dirty="0" smtClean="0"/>
              <a:t>Annapolis, MD</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1"/>
          <p:cNvSpPr>
            <a:spLocks noGrp="1"/>
          </p:cNvSpPr>
          <p:nvPr>
            <p:ph idx="1"/>
          </p:nvPr>
        </p:nvSpPr>
        <p:spPr>
          <a:xfrm>
            <a:off x="871538" y="2286000"/>
            <a:ext cx="7408862" cy="3840163"/>
          </a:xfrm>
        </p:spPr>
        <p:txBody>
          <a:bodyPr/>
          <a:lstStyle/>
          <a:p>
            <a:pPr eaLnBrk="1" hangingPunct="1"/>
            <a:r>
              <a:rPr lang="en-US" altLang="en-US" smtClean="0"/>
              <a:t>Since lag-times are associated with most agricultural BMPs, modeled results will not be consistent with WQ observations, and WQ standards and TMDL reduction goals will not be met as soon as the CBWM projects. </a:t>
            </a:r>
          </a:p>
          <a:p>
            <a:pPr eaLnBrk="1" hangingPunct="1"/>
            <a:r>
              <a:rPr lang="en-US" altLang="en-US" smtClean="0"/>
              <a:t>If lag-times are accounted for, and point source WQ permits must still be met annually, the economics driving the decision of point source permit holders, about whether to participate in nutrient trading or to install advanced treatment technology, will favor the advanced treatment technology. </a:t>
            </a:r>
          </a:p>
        </p:txBody>
      </p:sp>
      <p:sp>
        <p:nvSpPr>
          <p:cNvPr id="17411" name="Title 2"/>
          <p:cNvSpPr>
            <a:spLocks noGrp="1"/>
          </p:cNvSpPr>
          <p:nvPr>
            <p:ph type="title"/>
          </p:nvPr>
        </p:nvSpPr>
        <p:spPr/>
        <p:txBody>
          <a:bodyPr/>
          <a:lstStyle/>
          <a:p>
            <a:pPr eaLnBrk="1" hangingPunct="1"/>
            <a:r>
              <a:rPr lang="en-US" altLang="en-US" smtClean="0"/>
              <a:t>Implications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6386">
                                            <p:txEl>
                                              <p:pRg st="1" end="1"/>
                                            </p:txEl>
                                          </p:spTgt>
                                        </p:tgtEl>
                                        <p:attrNameLst>
                                          <p:attrName>style.visibility</p:attrName>
                                        </p:attrNameLst>
                                      </p:cBhvr>
                                      <p:to>
                                        <p:strVal val="visible"/>
                                      </p:to>
                                    </p:set>
                                    <p:animEffect transition="in" filter="fade">
                                      <p:cBhvr>
                                        <p:cTn id="7" dur="500"/>
                                        <p:tgtEl>
                                          <p:spTgt spid="1638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ontent Placeholder 2"/>
          <p:cNvSpPr>
            <a:spLocks noGrp="1"/>
          </p:cNvSpPr>
          <p:nvPr>
            <p:ph idx="1"/>
          </p:nvPr>
        </p:nvSpPr>
        <p:spPr>
          <a:xfrm>
            <a:off x="914400" y="2590800"/>
            <a:ext cx="3505200" cy="3429000"/>
          </a:xfrm>
        </p:spPr>
        <p:txBody>
          <a:bodyPr/>
          <a:lstStyle/>
          <a:p>
            <a:pPr eaLnBrk="1" hangingPunct="1"/>
            <a:r>
              <a:rPr lang="en-US" altLang="en-US" smtClean="0"/>
              <a:t>Bob Hirsch, chair</a:t>
            </a:r>
          </a:p>
          <a:p>
            <a:pPr eaLnBrk="1" hangingPunct="1"/>
            <a:r>
              <a:rPr lang="en-US" altLang="en-US" smtClean="0"/>
              <a:t>Jack Meisinger</a:t>
            </a:r>
          </a:p>
          <a:p>
            <a:pPr eaLnBrk="1" hangingPunct="1"/>
            <a:r>
              <a:rPr lang="en-US" altLang="en-US" smtClean="0"/>
              <a:t>Marc Ribaudo</a:t>
            </a:r>
          </a:p>
          <a:p>
            <a:pPr eaLnBrk="1" hangingPunct="1"/>
            <a:r>
              <a:rPr lang="en-US" altLang="en-US" smtClean="0"/>
              <a:t>Claire Welty</a:t>
            </a:r>
          </a:p>
          <a:p>
            <a:pPr eaLnBrk="1" hangingPunct="1"/>
            <a:r>
              <a:rPr lang="en-US" altLang="en-US" smtClean="0"/>
              <a:t>Weixing Zhu</a:t>
            </a:r>
          </a:p>
          <a:p>
            <a:pPr eaLnBrk="1" hangingPunct="1"/>
            <a:r>
              <a:rPr lang="en-US" altLang="en-US" smtClean="0"/>
              <a:t>Kevin Sellner</a:t>
            </a:r>
          </a:p>
          <a:p>
            <a:pPr eaLnBrk="1" hangingPunct="1"/>
            <a:r>
              <a:rPr lang="en-US" altLang="en-US" smtClean="0"/>
              <a:t>Russ Brinsfield</a:t>
            </a:r>
          </a:p>
          <a:p>
            <a:pPr eaLnBrk="1" hangingPunct="1"/>
            <a:endParaRPr lang="en-US" altLang="en-US" smtClean="0"/>
          </a:p>
        </p:txBody>
      </p:sp>
      <p:sp>
        <p:nvSpPr>
          <p:cNvPr id="9219" name="Title 1"/>
          <p:cNvSpPr>
            <a:spLocks noGrp="1"/>
          </p:cNvSpPr>
          <p:nvPr>
            <p:ph type="title"/>
          </p:nvPr>
        </p:nvSpPr>
        <p:spPr/>
        <p:txBody>
          <a:bodyPr/>
          <a:lstStyle/>
          <a:p>
            <a:pPr eaLnBrk="1" hangingPunct="1"/>
            <a:r>
              <a:rPr lang="en-US" altLang="en-US" smtClean="0"/>
              <a:t>Steering Committee</a:t>
            </a:r>
          </a:p>
        </p:txBody>
      </p:sp>
      <p:sp>
        <p:nvSpPr>
          <p:cNvPr id="9220" name="Content Placeholder 2"/>
          <p:cNvSpPr txBox="1">
            <a:spLocks/>
          </p:cNvSpPr>
          <p:nvPr/>
        </p:nvSpPr>
        <p:spPr bwMode="auto">
          <a:xfrm>
            <a:off x="4724400" y="2590800"/>
            <a:ext cx="35052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Candara" pitchFamily="34" charset="0"/>
                <a:cs typeface="Arial" charset="0"/>
              </a:defRPr>
            </a:lvl1pPr>
            <a:lvl2pPr marL="742950" indent="-285750" eaLnBrk="0" hangingPunct="0">
              <a:defRPr>
                <a:solidFill>
                  <a:schemeClr val="tx1"/>
                </a:solidFill>
                <a:latin typeface="Candara" pitchFamily="34" charset="0"/>
                <a:cs typeface="Arial" charset="0"/>
              </a:defRPr>
            </a:lvl2pPr>
            <a:lvl3pPr marL="1143000" indent="-228600" eaLnBrk="0" hangingPunct="0">
              <a:defRPr>
                <a:solidFill>
                  <a:schemeClr val="tx1"/>
                </a:solidFill>
                <a:latin typeface="Candara" pitchFamily="34" charset="0"/>
                <a:cs typeface="Arial" charset="0"/>
              </a:defRPr>
            </a:lvl3pPr>
            <a:lvl4pPr marL="1600200" indent="-228600" eaLnBrk="0" hangingPunct="0">
              <a:defRPr>
                <a:solidFill>
                  <a:schemeClr val="tx1"/>
                </a:solidFill>
                <a:latin typeface="Candara" pitchFamily="34" charset="0"/>
                <a:cs typeface="Arial" charset="0"/>
              </a:defRPr>
            </a:lvl4pPr>
            <a:lvl5pPr marL="2057400" indent="-228600" eaLnBrk="0" hangingPunct="0">
              <a:defRPr>
                <a:solidFill>
                  <a:schemeClr val="tx1"/>
                </a:solidFill>
                <a:latin typeface="Candara" pitchFamily="34" charset="0"/>
                <a:cs typeface="Arial" charset="0"/>
              </a:defRPr>
            </a:lvl5pPr>
            <a:lvl6pPr marL="2514600" indent="-228600" eaLnBrk="0" fontAlgn="base" hangingPunct="0">
              <a:spcBef>
                <a:spcPct val="0"/>
              </a:spcBef>
              <a:spcAft>
                <a:spcPct val="0"/>
              </a:spcAft>
              <a:defRPr>
                <a:solidFill>
                  <a:schemeClr val="tx1"/>
                </a:solidFill>
                <a:latin typeface="Candara" pitchFamily="34" charset="0"/>
                <a:cs typeface="Arial" charset="0"/>
              </a:defRPr>
            </a:lvl6pPr>
            <a:lvl7pPr marL="2971800" indent="-228600" eaLnBrk="0" fontAlgn="base" hangingPunct="0">
              <a:spcBef>
                <a:spcPct val="0"/>
              </a:spcBef>
              <a:spcAft>
                <a:spcPct val="0"/>
              </a:spcAft>
              <a:defRPr>
                <a:solidFill>
                  <a:schemeClr val="tx1"/>
                </a:solidFill>
                <a:latin typeface="Candara" pitchFamily="34" charset="0"/>
                <a:cs typeface="Arial" charset="0"/>
              </a:defRPr>
            </a:lvl7pPr>
            <a:lvl8pPr marL="3429000" indent="-228600" eaLnBrk="0" fontAlgn="base" hangingPunct="0">
              <a:spcBef>
                <a:spcPct val="0"/>
              </a:spcBef>
              <a:spcAft>
                <a:spcPct val="0"/>
              </a:spcAft>
              <a:defRPr>
                <a:solidFill>
                  <a:schemeClr val="tx1"/>
                </a:solidFill>
                <a:latin typeface="Candara" pitchFamily="34" charset="0"/>
                <a:cs typeface="Arial" charset="0"/>
              </a:defRPr>
            </a:lvl8pPr>
            <a:lvl9pPr marL="3886200" indent="-228600" eaLnBrk="0" fontAlgn="base" hangingPunct="0">
              <a:spcBef>
                <a:spcPct val="0"/>
              </a:spcBef>
              <a:spcAft>
                <a:spcPct val="0"/>
              </a:spcAft>
              <a:defRPr>
                <a:solidFill>
                  <a:schemeClr val="tx1"/>
                </a:solidFill>
                <a:latin typeface="Candara" pitchFamily="34" charset="0"/>
                <a:cs typeface="Arial" charset="0"/>
              </a:defRPr>
            </a:lvl9pPr>
          </a:lstStyle>
          <a:p>
            <a:pPr eaLnBrk="1" hangingPunct="1">
              <a:spcBef>
                <a:spcPct val="20000"/>
              </a:spcBef>
              <a:buClr>
                <a:schemeClr val="accent1"/>
              </a:buClr>
              <a:buSzPct val="100000"/>
              <a:buFont typeface="Symbol" pitchFamily="18" charset="2"/>
              <a:buChar char=""/>
            </a:pPr>
            <a:r>
              <a:rPr lang="en-US" altLang="en-US" sz="2400">
                <a:solidFill>
                  <a:schemeClr val="tx2"/>
                </a:solidFill>
              </a:rPr>
              <a:t>Don Weller</a:t>
            </a:r>
          </a:p>
          <a:p>
            <a:pPr eaLnBrk="1" hangingPunct="1">
              <a:spcBef>
                <a:spcPct val="20000"/>
              </a:spcBef>
              <a:buClr>
                <a:schemeClr val="accent1"/>
              </a:buClr>
              <a:buSzPct val="100000"/>
              <a:buFont typeface="Symbol" pitchFamily="18" charset="2"/>
              <a:buChar char=""/>
            </a:pPr>
            <a:r>
              <a:rPr lang="en-US" altLang="en-US" sz="2400">
                <a:solidFill>
                  <a:schemeClr val="tx2"/>
                </a:solidFill>
              </a:rPr>
              <a:t>Kurt Gottschalk</a:t>
            </a:r>
          </a:p>
          <a:p>
            <a:pPr eaLnBrk="1" hangingPunct="1">
              <a:spcBef>
                <a:spcPct val="20000"/>
              </a:spcBef>
              <a:buClr>
                <a:schemeClr val="accent1"/>
              </a:buClr>
              <a:buSzPct val="100000"/>
              <a:buFont typeface="Symbol" pitchFamily="18" charset="2"/>
              <a:buChar char=""/>
            </a:pPr>
            <a:r>
              <a:rPr lang="en-US" altLang="en-US" sz="2400">
                <a:solidFill>
                  <a:schemeClr val="tx2"/>
                </a:solidFill>
              </a:rPr>
              <a:t>David Sample</a:t>
            </a:r>
          </a:p>
          <a:p>
            <a:pPr eaLnBrk="1" hangingPunct="1">
              <a:spcBef>
                <a:spcPct val="20000"/>
              </a:spcBef>
              <a:buClr>
                <a:schemeClr val="accent1"/>
              </a:buClr>
              <a:buSzPct val="100000"/>
              <a:buFont typeface="Symbol" pitchFamily="18" charset="2"/>
              <a:buChar char=""/>
            </a:pPr>
            <a:r>
              <a:rPr lang="en-US" altLang="en-US" sz="2400">
                <a:solidFill>
                  <a:schemeClr val="tx2"/>
                </a:solidFill>
              </a:rPr>
              <a:t>Natalie Gardner</a:t>
            </a:r>
          </a:p>
          <a:p>
            <a:pPr eaLnBrk="1" hangingPunct="1">
              <a:spcBef>
                <a:spcPct val="20000"/>
              </a:spcBef>
              <a:buClr>
                <a:schemeClr val="accent1"/>
              </a:buClr>
              <a:buSzPct val="100000"/>
              <a:buFont typeface="Symbol" pitchFamily="18" charset="2"/>
              <a:buChar char=""/>
            </a:pPr>
            <a:r>
              <a:rPr lang="en-US" altLang="en-US" sz="2400">
                <a:solidFill>
                  <a:schemeClr val="tx2"/>
                </a:solidFill>
              </a:rPr>
              <a:t>Matt Ellis</a:t>
            </a:r>
          </a:p>
          <a:p>
            <a:pPr eaLnBrk="1" hangingPunct="1">
              <a:spcBef>
                <a:spcPct val="20000"/>
              </a:spcBef>
              <a:buClr>
                <a:schemeClr val="accent1"/>
              </a:buClr>
              <a:buSzPct val="100000"/>
              <a:buFont typeface="Symbol" pitchFamily="18" charset="2"/>
              <a:buChar char=""/>
            </a:pPr>
            <a:r>
              <a:rPr lang="en-US" altLang="en-US" sz="2400">
                <a:solidFill>
                  <a:schemeClr val="tx2"/>
                </a:solidFill>
              </a:rPr>
              <a:t>Gene Yagow</a:t>
            </a:r>
          </a:p>
          <a:p>
            <a:pPr eaLnBrk="1" hangingPunct="1">
              <a:spcBef>
                <a:spcPct val="20000"/>
              </a:spcBef>
              <a:buClr>
                <a:schemeClr val="accent1"/>
              </a:buClr>
              <a:buSzPct val="100000"/>
              <a:buFont typeface="Symbol" pitchFamily="18" charset="2"/>
              <a:buChar char=""/>
            </a:pPr>
            <a:endParaRPr lang="en-US" altLang="en-US" sz="2400">
              <a:solidFill>
                <a:schemeClr val="tx2"/>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293813"/>
            <a:ext cx="8531225" cy="5487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Title 1"/>
          <p:cNvSpPr>
            <a:spLocks noGrp="1"/>
          </p:cNvSpPr>
          <p:nvPr>
            <p:ph type="title"/>
          </p:nvPr>
        </p:nvSpPr>
        <p:spPr/>
        <p:txBody>
          <a:bodyPr/>
          <a:lstStyle/>
          <a:p>
            <a:pPr eaLnBrk="1" hangingPunct="1"/>
            <a:r>
              <a:rPr lang="en-US" altLang="en-US" smtClean="0"/>
              <a:t>Context of the Workshop</a:t>
            </a:r>
          </a:p>
        </p:txBody>
      </p:sp>
      <p:sp>
        <p:nvSpPr>
          <p:cNvPr id="5" name="Oval 4"/>
          <p:cNvSpPr/>
          <p:nvPr/>
        </p:nvSpPr>
        <p:spPr>
          <a:xfrm>
            <a:off x="304800" y="3200400"/>
            <a:ext cx="4114800" cy="17526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2"/>
          <p:cNvSpPr>
            <a:spLocks noGrp="1"/>
          </p:cNvSpPr>
          <p:nvPr>
            <p:ph idx="1"/>
          </p:nvPr>
        </p:nvSpPr>
        <p:spPr/>
        <p:txBody>
          <a:bodyPr/>
          <a:lstStyle/>
          <a:p>
            <a:pPr eaLnBrk="1" hangingPunct="1"/>
            <a:endParaRPr lang="en-US" altLang="en-US" smtClean="0"/>
          </a:p>
        </p:txBody>
      </p:sp>
      <p:sp>
        <p:nvSpPr>
          <p:cNvPr id="11267" name="Title 1"/>
          <p:cNvSpPr>
            <a:spLocks noGrp="1"/>
          </p:cNvSpPr>
          <p:nvPr>
            <p:ph type="title"/>
          </p:nvPr>
        </p:nvSpPr>
        <p:spPr/>
        <p:txBody>
          <a:bodyPr/>
          <a:lstStyle/>
          <a:p>
            <a:pPr eaLnBrk="1" hangingPunct="1"/>
            <a:endParaRPr lang="en-US" altLang="en-US" smtClean="0"/>
          </a:p>
        </p:txBody>
      </p:sp>
      <p:pic>
        <p:nvPicPr>
          <p:cNvPr id="1126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14313"/>
            <a:ext cx="9156700" cy="6338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1"/>
          <p:cNvSpPr>
            <a:spLocks noGrp="1"/>
          </p:cNvSpPr>
          <p:nvPr>
            <p:ph idx="1"/>
          </p:nvPr>
        </p:nvSpPr>
        <p:spPr>
          <a:xfrm>
            <a:off x="871538" y="2209800"/>
            <a:ext cx="7408862" cy="3916363"/>
          </a:xfrm>
        </p:spPr>
        <p:txBody>
          <a:bodyPr/>
          <a:lstStyle/>
          <a:p>
            <a:pPr eaLnBrk="1" hangingPunct="1"/>
            <a:r>
              <a:rPr lang="en-US" altLang="en-US" sz="2200" smtClean="0"/>
              <a:t>Expand our conceptual modeling framework to encompass interactions between floodplains, stream channels, and sediment storages in a manner that enables comprehensive sediment budgeting.</a:t>
            </a:r>
          </a:p>
          <a:p>
            <a:pPr eaLnBrk="1" hangingPunct="1"/>
            <a:r>
              <a:rPr lang="en-US" altLang="en-US" sz="2200" smtClean="0"/>
              <a:t>Improve the accounting of sediment and attached nutrient storages either within the CBWM (lower order streams, stream channel erosion, groundwater dynamics, and reservoir dynamics), and/or through the use of supplemental models.</a:t>
            </a:r>
          </a:p>
        </p:txBody>
      </p:sp>
      <p:sp>
        <p:nvSpPr>
          <p:cNvPr id="12291" name="Title 2"/>
          <p:cNvSpPr>
            <a:spLocks noGrp="1"/>
          </p:cNvSpPr>
          <p:nvPr>
            <p:ph type="title"/>
          </p:nvPr>
        </p:nvSpPr>
        <p:spPr/>
        <p:txBody>
          <a:bodyPr/>
          <a:lstStyle/>
          <a:p>
            <a:pPr eaLnBrk="1" hangingPunct="1"/>
            <a:r>
              <a:rPr lang="en-US" altLang="en-US" smtClean="0"/>
              <a:t>Draft Recommendations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2290">
                                            <p:txEl>
                                              <p:pRg st="1" end="1"/>
                                            </p:txEl>
                                          </p:spTgt>
                                        </p:tgtEl>
                                        <p:attrNameLst>
                                          <p:attrName>style.visibility</p:attrName>
                                        </p:attrNameLst>
                                      </p:cBhvr>
                                      <p:to>
                                        <p:strVal val="visible"/>
                                      </p:to>
                                    </p:set>
                                    <p:animEffect transition="in" filter="fade">
                                      <p:cBhvr>
                                        <p:cTn id="7" dur="500"/>
                                        <p:tgtEl>
                                          <p:spTgt spid="1229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1"/>
          <p:cNvSpPr>
            <a:spLocks noGrp="1"/>
          </p:cNvSpPr>
          <p:nvPr>
            <p:ph idx="1"/>
          </p:nvPr>
        </p:nvSpPr>
        <p:spPr>
          <a:xfrm>
            <a:off x="838200" y="1600200"/>
            <a:ext cx="7408863" cy="5105400"/>
          </a:xfrm>
        </p:spPr>
        <p:txBody>
          <a:bodyPr/>
          <a:lstStyle/>
          <a:p>
            <a:pPr eaLnBrk="1" hangingPunct="1"/>
            <a:r>
              <a:rPr lang="en-US" altLang="en-US" sz="2200" smtClean="0"/>
              <a:t>Comprehensive local inventory of all agricultural and urban BMPs, including performance characteristics.</a:t>
            </a:r>
          </a:p>
          <a:p>
            <a:pPr eaLnBrk="1" hangingPunct="1"/>
            <a:r>
              <a:rPr lang="en-US" altLang="en-US" sz="2200" smtClean="0"/>
              <a:t>Expedite data sharing agreements, account for previously unaccounted for practices, and standardize local accounting methods and procedures.</a:t>
            </a:r>
          </a:p>
          <a:p>
            <a:pPr eaLnBrk="1" hangingPunct="1"/>
            <a:r>
              <a:rPr lang="en-US" altLang="en-US" sz="2200" smtClean="0"/>
              <a:t>Expand site-specific data collection efforts to include particle size distribution and soil P in the top few cm of soil.</a:t>
            </a:r>
          </a:p>
          <a:p>
            <a:pPr eaLnBrk="1" hangingPunct="1"/>
            <a:r>
              <a:rPr lang="en-US" altLang="en-US" sz="2200" smtClean="0"/>
              <a:t>Design new monitoring efforts to explicitly evaluate hypotheses needed to guide restoration, BMP implementation, and land planning in a holistic manner. </a:t>
            </a:r>
          </a:p>
          <a:p>
            <a:pPr eaLnBrk="1" hangingPunct="1"/>
            <a:r>
              <a:rPr lang="en-US" altLang="en-US" sz="2200" smtClean="0"/>
              <a:t>Expand regional research efforts to include inflow-outflow monitoring of major reservoirs and delineation of province-specific groundwater flow path delivery mechanisms.</a:t>
            </a:r>
          </a:p>
        </p:txBody>
      </p:sp>
      <p:sp>
        <p:nvSpPr>
          <p:cNvPr id="13315" name="Title 2"/>
          <p:cNvSpPr>
            <a:spLocks noGrp="1"/>
          </p:cNvSpPr>
          <p:nvPr>
            <p:ph type="title"/>
          </p:nvPr>
        </p:nvSpPr>
        <p:spPr/>
        <p:txBody>
          <a:bodyPr/>
          <a:lstStyle/>
          <a:p>
            <a:pPr eaLnBrk="1" hangingPunct="1"/>
            <a:r>
              <a:rPr lang="en-US" altLang="en-US" smtClean="0"/>
              <a:t>Recommendations (cont.)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3314">
                                            <p:txEl>
                                              <p:pRg st="1" end="1"/>
                                            </p:txEl>
                                          </p:spTgt>
                                        </p:tgtEl>
                                        <p:attrNameLst>
                                          <p:attrName>style.visibility</p:attrName>
                                        </p:attrNameLst>
                                      </p:cBhvr>
                                      <p:to>
                                        <p:strVal val="visible"/>
                                      </p:to>
                                    </p:set>
                                    <p:animEffect transition="in" filter="fade">
                                      <p:cBhvr>
                                        <p:cTn id="7" dur="500"/>
                                        <p:tgtEl>
                                          <p:spTgt spid="13314">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3314">
                                            <p:txEl>
                                              <p:pRg st="2" end="2"/>
                                            </p:txEl>
                                          </p:spTgt>
                                        </p:tgtEl>
                                        <p:attrNameLst>
                                          <p:attrName>style.visibility</p:attrName>
                                        </p:attrNameLst>
                                      </p:cBhvr>
                                      <p:to>
                                        <p:strVal val="visible"/>
                                      </p:to>
                                    </p:set>
                                    <p:animEffect transition="in" filter="fade">
                                      <p:cBhvr>
                                        <p:cTn id="12" dur="500"/>
                                        <p:tgtEl>
                                          <p:spTgt spid="13314">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13314">
                                            <p:txEl>
                                              <p:pRg st="3" end="3"/>
                                            </p:txEl>
                                          </p:spTgt>
                                        </p:tgtEl>
                                        <p:attrNameLst>
                                          <p:attrName>style.visibility</p:attrName>
                                        </p:attrNameLst>
                                      </p:cBhvr>
                                      <p:to>
                                        <p:strVal val="visible"/>
                                      </p:to>
                                    </p:set>
                                    <p:animEffect transition="in" filter="fade">
                                      <p:cBhvr>
                                        <p:cTn id="17" dur="500"/>
                                        <p:tgtEl>
                                          <p:spTgt spid="13314">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13314">
                                            <p:txEl>
                                              <p:pRg st="4" end="4"/>
                                            </p:txEl>
                                          </p:spTgt>
                                        </p:tgtEl>
                                        <p:attrNameLst>
                                          <p:attrName>style.visibility</p:attrName>
                                        </p:attrNameLst>
                                      </p:cBhvr>
                                      <p:to>
                                        <p:strVal val="visible"/>
                                      </p:to>
                                    </p:set>
                                    <p:animEffect transition="in" filter="fade">
                                      <p:cBhvr>
                                        <p:cTn id="22" dur="500"/>
                                        <p:tgtEl>
                                          <p:spTgt spid="1331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1538" y="2286000"/>
            <a:ext cx="7408862" cy="3840163"/>
          </a:xfrm>
        </p:spPr>
        <p:txBody>
          <a:bodyPr rtlCol="0">
            <a:normAutofit fontScale="92500" lnSpcReduction="20000"/>
          </a:bodyPr>
          <a:lstStyle/>
          <a:p>
            <a:pPr marL="274320" indent="-274320" eaLnBrk="1" fontAlgn="auto" hangingPunct="1">
              <a:spcAft>
                <a:spcPts val="0"/>
              </a:spcAft>
              <a:defRPr/>
            </a:pPr>
            <a:r>
              <a:rPr lang="en-US" dirty="0"/>
              <a:t>In order to mitigate the effects of </a:t>
            </a:r>
            <a:r>
              <a:rPr lang="en-US" dirty="0" smtClean="0"/>
              <a:t>lag-times</a:t>
            </a:r>
            <a:r>
              <a:rPr lang="en-US" dirty="0"/>
              <a:t>, existing trading programs should be revised to incorporate forward markets to efficiently allocate reductions over time</a:t>
            </a:r>
            <a:r>
              <a:rPr lang="en-US" dirty="0" smtClean="0"/>
              <a:t>.</a:t>
            </a:r>
          </a:p>
          <a:p>
            <a:pPr marL="274320" indent="-274320" eaLnBrk="1" fontAlgn="auto" hangingPunct="1">
              <a:spcAft>
                <a:spcPts val="0"/>
              </a:spcAft>
              <a:defRPr/>
            </a:pPr>
            <a:r>
              <a:rPr lang="en-US" dirty="0" smtClean="0"/>
              <a:t>Additional </a:t>
            </a:r>
            <a:r>
              <a:rPr lang="en-US" dirty="0"/>
              <a:t>ecosystem </a:t>
            </a:r>
            <a:r>
              <a:rPr lang="en-US" dirty="0" smtClean="0"/>
              <a:t>benefits that are delivered more quickly need </a:t>
            </a:r>
            <a:r>
              <a:rPr lang="en-US" dirty="0"/>
              <a:t>to be </a:t>
            </a:r>
            <a:r>
              <a:rPr lang="en-US" dirty="0" smtClean="0"/>
              <a:t>highlighted to foster public support for the program.</a:t>
            </a:r>
          </a:p>
          <a:p>
            <a:pPr marL="274320" indent="-274320" eaLnBrk="1" fontAlgn="auto" hangingPunct="1">
              <a:spcAft>
                <a:spcPts val="0"/>
              </a:spcAft>
              <a:defRPr/>
            </a:pPr>
            <a:r>
              <a:rPr lang="en-US" dirty="0"/>
              <a:t>Information about </a:t>
            </a:r>
            <a:r>
              <a:rPr lang="en-US" dirty="0" smtClean="0"/>
              <a:t>lag-times </a:t>
            </a:r>
            <a:r>
              <a:rPr lang="en-US" dirty="0"/>
              <a:t>can be used to inform the adaptive management process, to educate the public about setting realistic restoration expectations, and to assist local managers in more appropriate selection of control measures that will produce the desired short-term and long-term effects.</a:t>
            </a:r>
          </a:p>
        </p:txBody>
      </p:sp>
      <p:sp>
        <p:nvSpPr>
          <p:cNvPr id="14339" name="Title 2"/>
          <p:cNvSpPr>
            <a:spLocks noGrp="1"/>
          </p:cNvSpPr>
          <p:nvPr>
            <p:ph type="title"/>
          </p:nvPr>
        </p:nvSpPr>
        <p:spPr/>
        <p:txBody>
          <a:bodyPr/>
          <a:lstStyle/>
          <a:p>
            <a:pPr eaLnBrk="1" hangingPunct="1"/>
            <a:r>
              <a:rPr lang="en-US" altLang="en-US" smtClean="0"/>
              <a:t>Recommendations (cont.)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1"/>
          <p:cNvSpPr>
            <a:spLocks noGrp="1"/>
          </p:cNvSpPr>
          <p:nvPr>
            <p:ph idx="1"/>
          </p:nvPr>
        </p:nvSpPr>
        <p:spPr>
          <a:xfrm>
            <a:off x="871538" y="2209800"/>
            <a:ext cx="7408862" cy="3916363"/>
          </a:xfrm>
        </p:spPr>
        <p:txBody>
          <a:bodyPr/>
          <a:lstStyle/>
          <a:p>
            <a:pPr eaLnBrk="1" hangingPunct="1"/>
            <a:r>
              <a:rPr lang="en-US" altLang="en-US" sz="2200" smtClean="0"/>
              <a:t>Prepare a scenario(s) that contrast current CBWM output with and without lag times for hydrology, BMP maturation, and sediment storage to inform the public when the implemented practices will produce the detectable improvements in WQ that we expect.</a:t>
            </a:r>
          </a:p>
          <a:p>
            <a:pPr eaLnBrk="1" hangingPunct="1"/>
            <a:r>
              <a:rPr lang="en-US" altLang="en-US" sz="2200" smtClean="0"/>
              <a:t>Simulation of BMP implementation requires the use of </a:t>
            </a:r>
            <a:r>
              <a:rPr lang="en-US" altLang="en-US" sz="2200" i="1" smtClean="0"/>
              <a:t>best professional judgment</a:t>
            </a:r>
            <a:r>
              <a:rPr lang="en-US" altLang="en-US" sz="2200" smtClean="0"/>
              <a:t> which includes a degree of uncertainty. Additionally, real-time changes in flow, major weather events, and politics affect the expected changes in WQ, so that adaptive management is key in accommodating lag-time during implementation.</a:t>
            </a:r>
          </a:p>
        </p:txBody>
      </p:sp>
      <p:sp>
        <p:nvSpPr>
          <p:cNvPr id="3" name="Title 2"/>
          <p:cNvSpPr>
            <a:spLocks noGrp="1"/>
          </p:cNvSpPr>
          <p:nvPr>
            <p:ph type="title"/>
          </p:nvPr>
        </p:nvSpPr>
        <p:spPr/>
        <p:txBody>
          <a:bodyPr rtlCol="0">
            <a:normAutofit fontScale="90000"/>
          </a:bodyPr>
          <a:lstStyle/>
          <a:p>
            <a:pPr eaLnBrk="1" fontAlgn="auto" hangingPunct="1">
              <a:spcAft>
                <a:spcPts val="0"/>
              </a:spcAft>
              <a:defRPr/>
            </a:pPr>
            <a:r>
              <a:rPr lang="en-US" dirty="0" smtClean="0"/>
              <a:t>Develop General Statements about Lag-Time for the Public</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animEffect transition="in" filter="fade">
                                      <p:cBhvr>
                                        <p:cTn id="7" dur="500"/>
                                        <p:tgtEl>
                                          <p:spTgt spid="1536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638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38200" y="0"/>
            <a:ext cx="73914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141</TotalTime>
  <Words>503</Words>
  <Application>Microsoft Office PowerPoint</Application>
  <PresentationFormat>On-screen Show (4:3)</PresentationFormat>
  <Paragraphs>38</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Candara</vt:lpstr>
      <vt:lpstr>Symbol</vt:lpstr>
      <vt:lpstr>Waveform</vt:lpstr>
      <vt:lpstr>Incorporating Lag-Times Into the Chesapeake Bay Program</vt:lpstr>
      <vt:lpstr>Steering Committee</vt:lpstr>
      <vt:lpstr>Context of the Workshop</vt:lpstr>
      <vt:lpstr>PowerPoint Presentation</vt:lpstr>
      <vt:lpstr>Draft Recommendations</vt:lpstr>
      <vt:lpstr>Recommendations (cont.)</vt:lpstr>
      <vt:lpstr>Recommendations (cont.)</vt:lpstr>
      <vt:lpstr>Develop General Statements about Lag-Time for the Public</vt:lpstr>
      <vt:lpstr>PowerPoint Presentation</vt:lpstr>
      <vt:lpstr>Implications</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“Lag Times in the Watershed and their Influence on Chesapeake Bay Restoration”</dc:title>
  <dc:creator>Gene Yagow</dc:creator>
  <cp:lastModifiedBy>arobins</cp:lastModifiedBy>
  <cp:revision>17</cp:revision>
  <dcterms:created xsi:type="dcterms:W3CDTF">2013-03-06T14:21:52Z</dcterms:created>
  <dcterms:modified xsi:type="dcterms:W3CDTF">2013-12-03T19:14:11Z</dcterms:modified>
</cp:coreProperties>
</file>