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63" r:id="rId2"/>
    <p:sldId id="262"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97EC8E2-03DE-4C8E-AD87-118719DAE1F9}" type="datetimeFigureOut">
              <a:rPr lang="en-US" smtClean="0"/>
              <a:pPr/>
              <a:t>3/6/2012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BDD7FAD-F64D-4926-8B64-121C9041A5BB}" type="slidenum">
              <a:rPr lang="en-US" smtClean="0"/>
              <a:pPr/>
              <a:t>‹#›</a:t>
            </a:fld>
            <a:endParaRPr lang="en-US"/>
          </a:p>
        </p:txBody>
      </p:sp>
    </p:spTree>
    <p:extLst>
      <p:ext uri="{BB962C8B-B14F-4D97-AF65-F5344CB8AC3E}">
        <p14:creationId xmlns:p14="http://schemas.microsoft.com/office/powerpoint/2010/main" xmlns="" val="1147486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436B3D-1F3F-4EA9-8274-0F7BF32B5A48}" type="datetimeFigureOut">
              <a:rPr lang="en-US" smtClean="0"/>
              <a:pPr/>
              <a:t>3/6/2012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37353C-8F96-470A-91DB-8BAFE0AD4214}" type="slidenum">
              <a:rPr lang="en-US" smtClean="0"/>
              <a:pPr/>
              <a:t>‹#›</a:t>
            </a:fld>
            <a:endParaRPr lang="en-US" dirty="0"/>
          </a:p>
        </p:txBody>
      </p:sp>
    </p:spTree>
    <p:extLst>
      <p:ext uri="{BB962C8B-B14F-4D97-AF65-F5344CB8AC3E}">
        <p14:creationId xmlns:p14="http://schemas.microsoft.com/office/powerpoint/2010/main" xmlns="" val="2758101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6F6708-EBC5-40F0-96DF-AF7CD540E2AE}" type="datetime1">
              <a:rPr lang="en-US" smtClean="0"/>
              <a:pPr/>
              <a:t>3/6/2012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B396E0-EA64-4CEC-9E39-3CF0E41437B5}" type="datetime1">
              <a:rPr lang="en-US" smtClean="0"/>
              <a:pPr/>
              <a:t>3/6/2012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C1D895-117A-461A-98AB-255EF6EF576B}" type="datetime1">
              <a:rPr lang="en-US" smtClean="0"/>
              <a:pPr/>
              <a:t>3/6/2012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469050-8C24-4E5C-8E72-B7B15216D571}" type="datetime1">
              <a:rPr lang="en-US" smtClean="0"/>
              <a:pPr/>
              <a:t>3/6/2012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6FACF1-88C2-4EC8-9C67-4E245714CB52}" type="datetime1">
              <a:rPr lang="en-US" smtClean="0"/>
              <a:pPr/>
              <a:t>3/6/2012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0F3F4F-E76A-4EC6-9FC7-831C8A28292A}" type="datetime1">
              <a:rPr lang="en-US" smtClean="0"/>
              <a:pPr/>
              <a:t>3/6/2012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67F611-5581-4A52-80AF-F0E921950984}" type="datetime1">
              <a:rPr lang="en-US" smtClean="0"/>
              <a:pPr/>
              <a:t>3/6/2012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F1E1C9-B52A-436D-B33B-56303BB2D585}" type="datetime1">
              <a:rPr lang="en-US" smtClean="0"/>
              <a:pPr/>
              <a:t>3/6/2012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2F7420-F6AD-4309-B1ED-FE7750E68476}" type="datetime1">
              <a:rPr lang="en-US" smtClean="0"/>
              <a:pPr/>
              <a:t>3/6/2012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23107D-9034-46DF-A5B9-C66A804837DC}" type="datetime1">
              <a:rPr lang="en-US" smtClean="0"/>
              <a:pPr/>
              <a:t>3/6/2012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0F5B4E-E6F7-435A-B784-C9BCDB7393D1}" type="datetime1">
              <a:rPr lang="en-US" smtClean="0"/>
              <a:pPr/>
              <a:t>3/6/2012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098B28-9E23-4461-9EAB-14BDCA368E00}" type="datetime1">
              <a:rPr lang="en-US" smtClean="0"/>
              <a:pPr/>
              <a:t>3/6/2012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0A47AC-6ADC-433A-A2E6-76D2798E0ED6}"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normAutofit/>
          </a:bodyPr>
          <a:lstStyle/>
          <a:p>
            <a:r>
              <a:rPr lang="en-US" sz="3800" dirty="0" smtClean="0"/>
              <a:t>Modeling Lab Action Team</a:t>
            </a:r>
            <a:endParaRPr lang="en-US" sz="3800" dirty="0"/>
          </a:p>
        </p:txBody>
      </p:sp>
      <p:sp>
        <p:nvSpPr>
          <p:cNvPr id="3" name="Content Placeholder 2"/>
          <p:cNvSpPr>
            <a:spLocks noGrp="1"/>
          </p:cNvSpPr>
          <p:nvPr>
            <p:ph idx="1"/>
          </p:nvPr>
        </p:nvSpPr>
        <p:spPr>
          <a:xfrm>
            <a:off x="457200" y="1295400"/>
            <a:ext cx="8229600" cy="4830763"/>
          </a:xfrm>
        </p:spPr>
        <p:txBody>
          <a:bodyPr>
            <a:normAutofit fontScale="55000" lnSpcReduction="20000"/>
          </a:bodyPr>
          <a:lstStyle/>
          <a:p>
            <a:endParaRPr lang="en-US" dirty="0"/>
          </a:p>
          <a:p>
            <a:r>
              <a:rPr lang="en-US" dirty="0"/>
              <a:t>The action team’s charge would include: </a:t>
            </a:r>
          </a:p>
          <a:p>
            <a:endParaRPr lang="en-US" dirty="0"/>
          </a:p>
          <a:p>
            <a:pPr lvl="1"/>
            <a:r>
              <a:rPr lang="en-US" dirty="0"/>
              <a:t>Evaluation of other existing </a:t>
            </a:r>
            <a:r>
              <a:rPr lang="en-US"/>
              <a:t>modeling </a:t>
            </a:r>
            <a:r>
              <a:rPr lang="en-US" smtClean="0"/>
              <a:t>laboratories and </a:t>
            </a:r>
            <a:r>
              <a:rPr lang="en-US" dirty="0"/>
              <a:t>adaptive management programs that encompass modeling, addressing how they function and how applicable their structure and mandate is to the Chesapeake Bay Program Partnership. </a:t>
            </a:r>
          </a:p>
          <a:p>
            <a:pPr lvl="1"/>
            <a:r>
              <a:rPr lang="en-US" dirty="0" smtClean="0"/>
              <a:t>Consideration </a:t>
            </a:r>
            <a:r>
              <a:rPr lang="en-US" dirty="0"/>
              <a:t>of the range of options for what would constitute a Chesapeake Bay modeling laboratory, a virtual laboratory, or responsive program reorganization that is capable of carrying out the functions outlined by the NRC committee and addressing the series </a:t>
            </a:r>
            <a:r>
              <a:rPr lang="en-US" dirty="0" smtClean="0"/>
              <a:t>of existing </a:t>
            </a:r>
            <a:r>
              <a:rPr lang="en-US" dirty="0"/>
              <a:t>STAC and the jurisdictions’ recommendations on </a:t>
            </a:r>
            <a:r>
              <a:rPr lang="en-US" dirty="0" smtClean="0"/>
              <a:t>modeling. </a:t>
            </a:r>
          </a:p>
          <a:p>
            <a:pPr lvl="1"/>
            <a:r>
              <a:rPr lang="en-US" dirty="0" smtClean="0"/>
              <a:t>Development </a:t>
            </a:r>
            <a:r>
              <a:rPr lang="en-US" dirty="0"/>
              <a:t>of options and recommendations for actual institutional sponsorship and how the laboratory would function for carrying out mandates. </a:t>
            </a:r>
          </a:p>
          <a:p>
            <a:pPr lvl="1"/>
            <a:r>
              <a:rPr lang="en-US" dirty="0" smtClean="0"/>
              <a:t>Assessment </a:t>
            </a:r>
            <a:r>
              <a:rPr lang="en-US" dirty="0"/>
              <a:t>of the possible range of financial investments and funding mechanisms </a:t>
            </a:r>
            <a:r>
              <a:rPr lang="en-US" dirty="0" smtClean="0"/>
              <a:t>required. </a:t>
            </a:r>
          </a:p>
          <a:p>
            <a:endParaRPr lang="en-US" dirty="0"/>
          </a:p>
          <a:p>
            <a:r>
              <a:rPr lang="en-US" dirty="0" smtClean="0"/>
              <a:t>The </a:t>
            </a:r>
            <a:r>
              <a:rPr lang="en-US" dirty="0"/>
              <a:t>action team </a:t>
            </a:r>
            <a:r>
              <a:rPr lang="en-US" dirty="0" smtClean="0"/>
              <a:t>would </a:t>
            </a:r>
            <a:r>
              <a:rPr lang="en-US" dirty="0"/>
              <a:t>report back to the Management Board on its findings, options, and recommendations within nine months. In turn, the Management Board would then decide on what specific recommendations to put forward for deliberation and final decisions by the Principals’ Staff Committee. </a:t>
            </a:r>
          </a:p>
          <a:p>
            <a:pPr lvl="1"/>
            <a:endParaRPr lang="en-US" dirty="0"/>
          </a:p>
        </p:txBody>
      </p:sp>
      <p:sp>
        <p:nvSpPr>
          <p:cNvPr id="4" name="Slide Number Placeholder 3"/>
          <p:cNvSpPr>
            <a:spLocks noGrp="1"/>
          </p:cNvSpPr>
          <p:nvPr>
            <p:ph type="sldNum" sz="quarter" idx="12"/>
          </p:nvPr>
        </p:nvSpPr>
        <p:spPr/>
        <p:txBody>
          <a:bodyPr/>
          <a:lstStyle/>
          <a:p>
            <a:fld id="{510A47AC-6ADC-433A-A2E6-76D2798E0ED6}" type="slidenum">
              <a:rPr lang="en-US" smtClean="0"/>
              <a:pPr/>
              <a:t>1</a:t>
            </a:fld>
            <a:endParaRPr lang="en-US" dirty="0"/>
          </a:p>
        </p:txBody>
      </p:sp>
    </p:spTree>
    <p:extLst>
      <p:ext uri="{BB962C8B-B14F-4D97-AF65-F5344CB8AC3E}">
        <p14:creationId xmlns:p14="http://schemas.microsoft.com/office/powerpoint/2010/main" xmlns="" val="23837478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normAutofit/>
          </a:bodyPr>
          <a:lstStyle/>
          <a:p>
            <a:r>
              <a:rPr lang="en-US" sz="3800" dirty="0" smtClean="0"/>
              <a:t>Modeling Lab Action Team</a:t>
            </a:r>
            <a:endParaRPr lang="en-US" sz="3800" dirty="0"/>
          </a:p>
        </p:txBody>
      </p:sp>
      <p:sp>
        <p:nvSpPr>
          <p:cNvPr id="3" name="Content Placeholder 2"/>
          <p:cNvSpPr>
            <a:spLocks noGrp="1"/>
          </p:cNvSpPr>
          <p:nvPr>
            <p:ph idx="1"/>
          </p:nvPr>
        </p:nvSpPr>
        <p:spPr>
          <a:xfrm>
            <a:off x="457200" y="1295400"/>
            <a:ext cx="8458200" cy="4830763"/>
          </a:xfrm>
        </p:spPr>
        <p:txBody>
          <a:bodyPr>
            <a:normAutofit/>
          </a:bodyPr>
          <a:lstStyle/>
          <a:p>
            <a:r>
              <a:rPr lang="en-US" dirty="0" smtClean="0"/>
              <a:t>Recommendation for Action Team membership </a:t>
            </a:r>
            <a:endParaRPr lang="en-US" dirty="0"/>
          </a:p>
          <a:p>
            <a:pPr lvl="1"/>
            <a:r>
              <a:rPr lang="en-US" dirty="0" smtClean="0"/>
              <a:t>7 jurisdiction members; Maryland, Virginia, Pennsylvania, New York, Delaware, Washington DC , and West Virginia. Nomination will come from Management Board representative. </a:t>
            </a:r>
          </a:p>
          <a:p>
            <a:pPr lvl="1"/>
            <a:r>
              <a:rPr lang="en-US" dirty="0" smtClean="0"/>
              <a:t>5 academic members; </a:t>
            </a:r>
            <a:r>
              <a:rPr lang="en-US" dirty="0"/>
              <a:t>t</a:t>
            </a:r>
            <a:r>
              <a:rPr lang="en-US" dirty="0" smtClean="0"/>
              <a:t>o be nominated by STAC. </a:t>
            </a:r>
          </a:p>
          <a:p>
            <a:pPr lvl="1"/>
            <a:r>
              <a:rPr lang="en-US" dirty="0" smtClean="0"/>
              <a:t>4 Federal agency members; COE, USDA, NOAA, and USGS (Mark Bennett</a:t>
            </a:r>
            <a:r>
              <a:rPr lang="en-US" dirty="0"/>
              <a:t>). Nomination will come from Management Board representative. </a:t>
            </a:r>
          </a:p>
        </p:txBody>
      </p:sp>
      <p:sp>
        <p:nvSpPr>
          <p:cNvPr id="4" name="Slide Number Placeholder 3"/>
          <p:cNvSpPr>
            <a:spLocks noGrp="1"/>
          </p:cNvSpPr>
          <p:nvPr>
            <p:ph type="sldNum" sz="quarter" idx="12"/>
          </p:nvPr>
        </p:nvSpPr>
        <p:spPr/>
        <p:txBody>
          <a:bodyPr/>
          <a:lstStyle/>
          <a:p>
            <a:fld id="{510A47AC-6ADC-433A-A2E6-76D2798E0ED6}" type="slidenum">
              <a:rPr lang="en-US" smtClean="0"/>
              <a:pPr/>
              <a:t>2</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TotalTime>
  <Words>255</Words>
  <Application>Microsoft Office PowerPoint</Application>
  <PresentationFormat>On-screen Show (4:3)</PresentationFormat>
  <Paragraphs>17</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Modeling Lab Action Team</vt:lpstr>
      <vt:lpstr>Modeling Lab Action Team</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Independent Evaluator</dc:title>
  <dc:creator>JWinters</dc:creator>
  <cp:lastModifiedBy>CBPStaff</cp:lastModifiedBy>
  <cp:revision>21</cp:revision>
  <dcterms:created xsi:type="dcterms:W3CDTF">2011-10-26T19:24:24Z</dcterms:created>
  <dcterms:modified xsi:type="dcterms:W3CDTF">2012-03-06T14:55:33Z</dcterms:modified>
</cp:coreProperties>
</file>