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7" autoAdjust="0"/>
    <p:restoredTop sz="94660"/>
  </p:normalViewPr>
  <p:slideViewPr>
    <p:cSldViewPr snapToGrid="0">
      <p:cViewPr>
        <p:scale>
          <a:sx n="80" d="100"/>
          <a:sy n="80" d="100"/>
        </p:scale>
        <p:origin x="-906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8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6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8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7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2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9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8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6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8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5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DC96-2CD6-4B3C-A597-D93AF7E3776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32691-1DC0-414A-BA58-34FC1EDF4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7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525940"/>
              </p:ext>
            </p:extLst>
          </p:nvPr>
        </p:nvGraphicFramePr>
        <p:xfrm>
          <a:off x="0" y="19050"/>
          <a:ext cx="9144000" cy="6237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651"/>
                <a:gridCol w="7753349"/>
              </a:tblGrid>
              <a:tr h="49476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Management Strategy</a:t>
                      </a:r>
                      <a:r>
                        <a:rPr lang="en-US" sz="2800" baseline="0" dirty="0" smtClean="0"/>
                        <a:t> Timeline</a:t>
                      </a:r>
                      <a:endParaRPr lang="en-US" sz="2800" dirty="0" smtClean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7297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March 16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66688" marR="0" lvl="1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Release management strategies for public input 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1886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strike="no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April 9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April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30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strike="no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MB meeting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input period closes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6938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 1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- 22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strike="sng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May 14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 22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May 27/28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trike="noStrike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GITs/workgroups revise strategies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based on comments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strike="sng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MB meeting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Strategies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MB for final review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strike="noStrik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MB meeting</a:t>
                      </a:r>
                      <a:endParaRPr lang="en-US" sz="1600" strike="sngStrike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6944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June 2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June 11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June 30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PSC meeting</a:t>
                      </a:r>
                      <a:r>
                        <a:rPr lang="en-US" sz="1600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MB meeting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management strategies completed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62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July 9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July TBD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MB meeting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Executive Council Meeting 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92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Dec.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 15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7800" marR="0" lvl="1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Biennial workplan due</a:t>
                      </a:r>
                    </a:p>
                    <a:p>
                      <a:pPr marL="177800" marR="0" lvl="1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Biennial workplan due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926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88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Strategy Timeline</dc:title>
  <dc:creator>Barranco, Gregory</dc:creator>
  <cp:lastModifiedBy>Handen, Amy</cp:lastModifiedBy>
  <cp:revision>22</cp:revision>
  <cp:lastPrinted>2015-02-11T20:02:13Z</cp:lastPrinted>
  <dcterms:created xsi:type="dcterms:W3CDTF">2015-02-05T17:14:36Z</dcterms:created>
  <dcterms:modified xsi:type="dcterms:W3CDTF">2015-03-26T15:25:12Z</dcterms:modified>
</cp:coreProperties>
</file>