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842" r:id="rId2"/>
    <p:sldId id="1843" r:id="rId3"/>
    <p:sldId id="1844" r:id="rId4"/>
    <p:sldId id="1847" r:id="rId5"/>
    <p:sldId id="369" r:id="rId6"/>
    <p:sldId id="1841" r:id="rId7"/>
    <p:sldId id="1846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Highfield" initials="CH" lastIdx="2" clrIdx="0">
    <p:extLst>
      <p:ext uri="{19B8F6BF-5375-455C-9EA6-DF929625EA0E}">
        <p15:presenceInfo xmlns:p15="http://schemas.microsoft.com/office/powerpoint/2012/main" userId="S::Chighfie@chesapeakebay.net::a960026f-0709-4256-a392-1a0600adf5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51575-28CD-4CCA-8E3E-583AC6681E3B}" v="21" dt="2022-03-29T21:17:40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Highfield" userId="a960026f-0709-4256-a392-1a0600adf501" providerId="ADAL" clId="{29951575-28CD-4CCA-8E3E-583AC6681E3B}"/>
    <pc:docChg chg="undo custSel addSld delSld modSld sldOrd">
      <pc:chgData name="Craig Highfield" userId="a960026f-0709-4256-a392-1a0600adf501" providerId="ADAL" clId="{29951575-28CD-4CCA-8E3E-583AC6681E3B}" dt="2022-03-30T12:22:54.961" v="126" actId="47"/>
      <pc:docMkLst>
        <pc:docMk/>
      </pc:docMkLst>
      <pc:sldChg chg="del">
        <pc:chgData name="Craig Highfield" userId="a960026f-0709-4256-a392-1a0600adf501" providerId="ADAL" clId="{29951575-28CD-4CCA-8E3E-583AC6681E3B}" dt="2022-03-29T13:09:43.728" v="39" actId="47"/>
        <pc:sldMkLst>
          <pc:docMk/>
          <pc:sldMk cId="1064404065" sldId="256"/>
        </pc:sldMkLst>
      </pc:sldChg>
      <pc:sldChg chg="del">
        <pc:chgData name="Craig Highfield" userId="a960026f-0709-4256-a392-1a0600adf501" providerId="ADAL" clId="{29951575-28CD-4CCA-8E3E-583AC6681E3B}" dt="2022-03-29T13:09:44.754" v="40" actId="47"/>
        <pc:sldMkLst>
          <pc:docMk/>
          <pc:sldMk cId="1301092667" sldId="263"/>
        </pc:sldMkLst>
      </pc:sldChg>
      <pc:sldChg chg="del">
        <pc:chgData name="Craig Highfield" userId="a960026f-0709-4256-a392-1a0600adf501" providerId="ADAL" clId="{29951575-28CD-4CCA-8E3E-583AC6681E3B}" dt="2022-03-29T13:13:08.480" v="59" actId="47"/>
        <pc:sldMkLst>
          <pc:docMk/>
          <pc:sldMk cId="3336345086" sldId="271"/>
        </pc:sldMkLst>
      </pc:sldChg>
      <pc:sldChg chg="del">
        <pc:chgData name="Craig Highfield" userId="a960026f-0709-4256-a392-1a0600adf501" providerId="ADAL" clId="{29951575-28CD-4CCA-8E3E-583AC6681E3B}" dt="2022-03-29T13:09:29.772" v="27" actId="47"/>
        <pc:sldMkLst>
          <pc:docMk/>
          <pc:sldMk cId="3671978255" sldId="275"/>
        </pc:sldMkLst>
      </pc:sldChg>
      <pc:sldChg chg="del">
        <pc:chgData name="Craig Highfield" userId="a960026f-0709-4256-a392-1a0600adf501" providerId="ADAL" clId="{29951575-28CD-4CCA-8E3E-583AC6681E3B}" dt="2022-03-29T13:09:31.730" v="31" actId="47"/>
        <pc:sldMkLst>
          <pc:docMk/>
          <pc:sldMk cId="3315356240" sldId="277"/>
        </pc:sldMkLst>
      </pc:sldChg>
      <pc:sldChg chg="del">
        <pc:chgData name="Craig Highfield" userId="a960026f-0709-4256-a392-1a0600adf501" providerId="ADAL" clId="{29951575-28CD-4CCA-8E3E-583AC6681E3B}" dt="2022-03-29T13:09:29.600" v="26" actId="47"/>
        <pc:sldMkLst>
          <pc:docMk/>
          <pc:sldMk cId="1237562686" sldId="278"/>
        </pc:sldMkLst>
      </pc:sldChg>
      <pc:sldChg chg="del">
        <pc:chgData name="Craig Highfield" userId="a960026f-0709-4256-a392-1a0600adf501" providerId="ADAL" clId="{29951575-28CD-4CCA-8E3E-583AC6681E3B}" dt="2022-03-29T13:09:32.105" v="32" actId="47"/>
        <pc:sldMkLst>
          <pc:docMk/>
          <pc:sldMk cId="240095300" sldId="317"/>
        </pc:sldMkLst>
      </pc:sldChg>
      <pc:sldChg chg="del">
        <pc:chgData name="Craig Highfield" userId="a960026f-0709-4256-a392-1a0600adf501" providerId="ADAL" clId="{29951575-28CD-4CCA-8E3E-583AC6681E3B}" dt="2022-03-29T13:09:34.335" v="34" actId="47"/>
        <pc:sldMkLst>
          <pc:docMk/>
          <pc:sldMk cId="4106921566" sldId="318"/>
        </pc:sldMkLst>
      </pc:sldChg>
      <pc:sldChg chg="del">
        <pc:chgData name="Craig Highfield" userId="a960026f-0709-4256-a392-1a0600adf501" providerId="ADAL" clId="{29951575-28CD-4CCA-8E3E-583AC6681E3B}" dt="2022-03-29T13:09:35.487" v="35" actId="47"/>
        <pc:sldMkLst>
          <pc:docMk/>
          <pc:sldMk cId="4130670166" sldId="319"/>
        </pc:sldMkLst>
      </pc:sldChg>
      <pc:sldChg chg="del">
        <pc:chgData name="Craig Highfield" userId="a960026f-0709-4256-a392-1a0600adf501" providerId="ADAL" clId="{29951575-28CD-4CCA-8E3E-583AC6681E3B}" dt="2022-03-29T13:09:45.849" v="41" actId="47"/>
        <pc:sldMkLst>
          <pc:docMk/>
          <pc:sldMk cId="1429771007" sldId="321"/>
        </pc:sldMkLst>
      </pc:sldChg>
      <pc:sldChg chg="del">
        <pc:chgData name="Craig Highfield" userId="a960026f-0709-4256-a392-1a0600adf501" providerId="ADAL" clId="{29951575-28CD-4CCA-8E3E-583AC6681E3B}" dt="2022-03-29T13:10:50.884" v="48" actId="47"/>
        <pc:sldMkLst>
          <pc:docMk/>
          <pc:sldMk cId="1753709339" sldId="329"/>
        </pc:sldMkLst>
      </pc:sldChg>
      <pc:sldChg chg="del">
        <pc:chgData name="Craig Highfield" userId="a960026f-0709-4256-a392-1a0600adf501" providerId="ADAL" clId="{29951575-28CD-4CCA-8E3E-583AC6681E3B}" dt="2022-03-29T13:09:29.957" v="28" actId="47"/>
        <pc:sldMkLst>
          <pc:docMk/>
          <pc:sldMk cId="4149355326" sldId="339"/>
        </pc:sldMkLst>
      </pc:sldChg>
      <pc:sldChg chg="del">
        <pc:chgData name="Craig Highfield" userId="a960026f-0709-4256-a392-1a0600adf501" providerId="ADAL" clId="{29951575-28CD-4CCA-8E3E-583AC6681E3B}" dt="2022-03-29T13:09:38.666" v="36" actId="47"/>
        <pc:sldMkLst>
          <pc:docMk/>
          <pc:sldMk cId="2321637360" sldId="340"/>
        </pc:sldMkLst>
      </pc:sldChg>
      <pc:sldChg chg="del">
        <pc:chgData name="Craig Highfield" userId="a960026f-0709-4256-a392-1a0600adf501" providerId="ADAL" clId="{29951575-28CD-4CCA-8E3E-583AC6681E3B}" dt="2022-03-29T13:09:39.834" v="37" actId="47"/>
        <pc:sldMkLst>
          <pc:docMk/>
          <pc:sldMk cId="1131427313" sldId="341"/>
        </pc:sldMkLst>
      </pc:sldChg>
      <pc:sldChg chg="add del ord">
        <pc:chgData name="Craig Highfield" userId="a960026f-0709-4256-a392-1a0600adf501" providerId="ADAL" clId="{29951575-28CD-4CCA-8E3E-583AC6681E3B}" dt="2022-03-29T13:11:46.652" v="54"/>
        <pc:sldMkLst>
          <pc:docMk/>
          <pc:sldMk cId="3423851638" sldId="369"/>
        </pc:sldMkLst>
      </pc:sldChg>
      <pc:sldChg chg="del">
        <pc:chgData name="Craig Highfield" userId="a960026f-0709-4256-a392-1a0600adf501" providerId="ADAL" clId="{29951575-28CD-4CCA-8E3E-583AC6681E3B}" dt="2022-03-29T13:09:29.433" v="25" actId="47"/>
        <pc:sldMkLst>
          <pc:docMk/>
          <pc:sldMk cId="2918282721" sldId="370"/>
        </pc:sldMkLst>
      </pc:sldChg>
      <pc:sldChg chg="del">
        <pc:chgData name="Craig Highfield" userId="a960026f-0709-4256-a392-1a0600adf501" providerId="ADAL" clId="{29951575-28CD-4CCA-8E3E-583AC6681E3B}" dt="2022-03-29T13:09:30.160" v="29" actId="47"/>
        <pc:sldMkLst>
          <pc:docMk/>
          <pc:sldMk cId="1594146668" sldId="371"/>
        </pc:sldMkLst>
      </pc:sldChg>
      <pc:sldChg chg="del">
        <pc:chgData name="Craig Highfield" userId="a960026f-0709-4256-a392-1a0600adf501" providerId="ADAL" clId="{29951575-28CD-4CCA-8E3E-583AC6681E3B}" dt="2022-03-29T13:09:30.889" v="30" actId="47"/>
        <pc:sldMkLst>
          <pc:docMk/>
          <pc:sldMk cId="287105295" sldId="373"/>
        </pc:sldMkLst>
      </pc:sldChg>
      <pc:sldChg chg="del">
        <pc:chgData name="Craig Highfield" userId="a960026f-0709-4256-a392-1a0600adf501" providerId="ADAL" clId="{29951575-28CD-4CCA-8E3E-583AC6681E3B}" dt="2022-03-29T13:09:33.094" v="33" actId="47"/>
        <pc:sldMkLst>
          <pc:docMk/>
          <pc:sldMk cId="4067099681" sldId="375"/>
        </pc:sldMkLst>
      </pc:sldChg>
      <pc:sldChg chg="del">
        <pc:chgData name="Craig Highfield" userId="a960026f-0709-4256-a392-1a0600adf501" providerId="ADAL" clId="{29951575-28CD-4CCA-8E3E-583AC6681E3B}" dt="2022-03-29T13:13:00.193" v="56" actId="47"/>
        <pc:sldMkLst>
          <pc:docMk/>
          <pc:sldMk cId="1509698016" sldId="376"/>
        </pc:sldMkLst>
      </pc:sldChg>
      <pc:sldChg chg="del">
        <pc:chgData name="Craig Highfield" userId="a960026f-0709-4256-a392-1a0600adf501" providerId="ADAL" clId="{29951575-28CD-4CCA-8E3E-583AC6681E3B}" dt="2022-03-29T13:09:46.696" v="42" actId="47"/>
        <pc:sldMkLst>
          <pc:docMk/>
          <pc:sldMk cId="1155776862" sldId="377"/>
        </pc:sldMkLst>
      </pc:sldChg>
      <pc:sldChg chg="modSp del mod ord">
        <pc:chgData name="Craig Highfield" userId="a960026f-0709-4256-a392-1a0600adf501" providerId="ADAL" clId="{29951575-28CD-4CCA-8E3E-583AC6681E3B}" dt="2022-03-30T12:22:54.961" v="126" actId="47"/>
        <pc:sldMkLst>
          <pc:docMk/>
          <pc:sldMk cId="3181700348" sldId="378"/>
        </pc:sldMkLst>
        <pc:spChg chg="mod">
          <ac:chgData name="Craig Highfield" userId="a960026f-0709-4256-a392-1a0600adf501" providerId="ADAL" clId="{29951575-28CD-4CCA-8E3E-583AC6681E3B}" dt="2022-03-29T13:10:10.089" v="45" actId="20577"/>
          <ac:spMkLst>
            <pc:docMk/>
            <pc:sldMk cId="3181700348" sldId="378"/>
            <ac:spMk id="2" creationId="{2954C1E6-76A9-4F4D-BD81-4C4F0B151D1D}"/>
          </ac:spMkLst>
        </pc:spChg>
      </pc:sldChg>
      <pc:sldChg chg="del">
        <pc:chgData name="Craig Highfield" userId="a960026f-0709-4256-a392-1a0600adf501" providerId="ADAL" clId="{29951575-28CD-4CCA-8E3E-583AC6681E3B}" dt="2022-03-29T13:09:47.549" v="43" actId="47"/>
        <pc:sldMkLst>
          <pc:docMk/>
          <pc:sldMk cId="2694605166" sldId="383"/>
        </pc:sldMkLst>
      </pc:sldChg>
      <pc:sldChg chg="del">
        <pc:chgData name="Craig Highfield" userId="a960026f-0709-4256-a392-1a0600adf501" providerId="ADAL" clId="{29951575-28CD-4CCA-8E3E-583AC6681E3B}" dt="2022-03-29T13:12:57.292" v="55" actId="47"/>
        <pc:sldMkLst>
          <pc:docMk/>
          <pc:sldMk cId="2148293236" sldId="1830"/>
        </pc:sldMkLst>
      </pc:sldChg>
      <pc:sldChg chg="del">
        <pc:chgData name="Craig Highfield" userId="a960026f-0709-4256-a392-1a0600adf501" providerId="ADAL" clId="{29951575-28CD-4CCA-8E3E-583AC6681E3B}" dt="2022-03-29T13:13:02.488" v="57" actId="47"/>
        <pc:sldMkLst>
          <pc:docMk/>
          <pc:sldMk cId="730256958" sldId="1835"/>
        </pc:sldMkLst>
      </pc:sldChg>
      <pc:sldChg chg="del">
        <pc:chgData name="Craig Highfield" userId="a960026f-0709-4256-a392-1a0600adf501" providerId="ADAL" clId="{29951575-28CD-4CCA-8E3E-583AC6681E3B}" dt="2022-03-29T13:13:11.487" v="60" actId="47"/>
        <pc:sldMkLst>
          <pc:docMk/>
          <pc:sldMk cId="2097185476" sldId="1836"/>
        </pc:sldMkLst>
      </pc:sldChg>
      <pc:sldChg chg="del">
        <pc:chgData name="Craig Highfield" userId="a960026f-0709-4256-a392-1a0600adf501" providerId="ADAL" clId="{29951575-28CD-4CCA-8E3E-583AC6681E3B}" dt="2022-03-29T13:09:42.419" v="38" actId="47"/>
        <pc:sldMkLst>
          <pc:docMk/>
          <pc:sldMk cId="1609431001" sldId="1837"/>
        </pc:sldMkLst>
      </pc:sldChg>
      <pc:sldChg chg="del">
        <pc:chgData name="Craig Highfield" userId="a960026f-0709-4256-a392-1a0600adf501" providerId="ADAL" clId="{29951575-28CD-4CCA-8E3E-583AC6681E3B}" dt="2022-03-29T13:13:04.311" v="58" actId="47"/>
        <pc:sldMkLst>
          <pc:docMk/>
          <pc:sldMk cId="2172949110" sldId="1840"/>
        </pc:sldMkLst>
      </pc:sldChg>
      <pc:sldChg chg="ord">
        <pc:chgData name="Craig Highfield" userId="a960026f-0709-4256-a392-1a0600adf501" providerId="ADAL" clId="{29951575-28CD-4CCA-8E3E-583AC6681E3B}" dt="2022-03-29T13:11:40.740" v="52"/>
        <pc:sldMkLst>
          <pc:docMk/>
          <pc:sldMk cId="872827807" sldId="1841"/>
        </pc:sldMkLst>
      </pc:sldChg>
      <pc:sldChg chg="modSp mod">
        <pc:chgData name="Craig Highfield" userId="a960026f-0709-4256-a392-1a0600adf501" providerId="ADAL" clId="{29951575-28CD-4CCA-8E3E-583AC6681E3B}" dt="2022-03-29T13:08:55.915" v="24" actId="14100"/>
        <pc:sldMkLst>
          <pc:docMk/>
          <pc:sldMk cId="2381308664" sldId="1842"/>
        </pc:sldMkLst>
        <pc:picChg chg="mod">
          <ac:chgData name="Craig Highfield" userId="a960026f-0709-4256-a392-1a0600adf501" providerId="ADAL" clId="{29951575-28CD-4CCA-8E3E-583AC6681E3B}" dt="2022-03-29T13:08:55.915" v="24" actId="14100"/>
          <ac:picMkLst>
            <pc:docMk/>
            <pc:sldMk cId="2381308664" sldId="1842"/>
            <ac:picMk id="16" creationId="{06AA0728-8D31-4DED-9EA8-8440F50A02AA}"/>
          </ac:picMkLst>
        </pc:picChg>
      </pc:sldChg>
      <pc:sldChg chg="addSp modSp mod">
        <pc:chgData name="Craig Highfield" userId="a960026f-0709-4256-a392-1a0600adf501" providerId="ADAL" clId="{29951575-28CD-4CCA-8E3E-583AC6681E3B}" dt="2022-03-29T13:25:51.359" v="84" actId="1076"/>
        <pc:sldMkLst>
          <pc:docMk/>
          <pc:sldMk cId="3445065579" sldId="1843"/>
        </pc:sldMkLst>
        <pc:spChg chg="mod">
          <ac:chgData name="Craig Highfield" userId="a960026f-0709-4256-a392-1a0600adf501" providerId="ADAL" clId="{29951575-28CD-4CCA-8E3E-583AC6681E3B}" dt="2022-03-29T13:24:28.972" v="73" actId="1076"/>
          <ac:spMkLst>
            <pc:docMk/>
            <pc:sldMk cId="3445065579" sldId="1843"/>
            <ac:spMk id="2" creationId="{00000000-0000-0000-0000-000000000000}"/>
          </ac:spMkLst>
        </pc:spChg>
        <pc:spChg chg="mod">
          <ac:chgData name="Craig Highfield" userId="a960026f-0709-4256-a392-1a0600adf501" providerId="ADAL" clId="{29951575-28CD-4CCA-8E3E-583AC6681E3B}" dt="2022-03-29T13:24:24.807" v="72" actId="1076"/>
          <ac:spMkLst>
            <pc:docMk/>
            <pc:sldMk cId="3445065579" sldId="1843"/>
            <ac:spMk id="3" creationId="{00000000-0000-0000-0000-000000000000}"/>
          </ac:spMkLst>
        </pc:spChg>
        <pc:picChg chg="add mod">
          <ac:chgData name="Craig Highfield" userId="a960026f-0709-4256-a392-1a0600adf501" providerId="ADAL" clId="{29951575-28CD-4CCA-8E3E-583AC6681E3B}" dt="2022-03-29T13:25:49.480" v="83" actId="1076"/>
          <ac:picMkLst>
            <pc:docMk/>
            <pc:sldMk cId="3445065579" sldId="1843"/>
            <ac:picMk id="2050" creationId="{CD391B3C-5126-4B75-B82A-08A59BE5F829}"/>
          </ac:picMkLst>
        </pc:picChg>
        <pc:picChg chg="add mod">
          <ac:chgData name="Craig Highfield" userId="a960026f-0709-4256-a392-1a0600adf501" providerId="ADAL" clId="{29951575-28CD-4CCA-8E3E-583AC6681E3B}" dt="2022-03-29T13:25:51.359" v="84" actId="1076"/>
          <ac:picMkLst>
            <pc:docMk/>
            <pc:sldMk cId="3445065579" sldId="1843"/>
            <ac:picMk id="2052" creationId="{0FC7CB21-F80F-40D9-A366-4B60392A1736}"/>
          </ac:picMkLst>
        </pc:picChg>
      </pc:sldChg>
      <pc:sldChg chg="modSp mod">
        <pc:chgData name="Craig Highfield" userId="a960026f-0709-4256-a392-1a0600adf501" providerId="ADAL" clId="{29951575-28CD-4CCA-8E3E-583AC6681E3B}" dt="2022-03-29T13:08:38.216" v="23" actId="1076"/>
        <pc:sldMkLst>
          <pc:docMk/>
          <pc:sldMk cId="3907740776" sldId="1844"/>
        </pc:sldMkLst>
        <pc:spChg chg="mod">
          <ac:chgData name="Craig Highfield" userId="a960026f-0709-4256-a392-1a0600adf501" providerId="ADAL" clId="{29951575-28CD-4CCA-8E3E-583AC6681E3B}" dt="2022-03-29T13:08:38.216" v="23" actId="1076"/>
          <ac:spMkLst>
            <pc:docMk/>
            <pc:sldMk cId="3907740776" sldId="1844"/>
            <ac:spMk id="3" creationId="{A0403295-2B91-4A12-9AB6-C590D94B8D02}"/>
          </ac:spMkLst>
        </pc:spChg>
        <pc:spChg chg="mod">
          <ac:chgData name="Craig Highfield" userId="a960026f-0709-4256-a392-1a0600adf501" providerId="ADAL" clId="{29951575-28CD-4CCA-8E3E-583AC6681E3B}" dt="2022-03-29T13:08:22.097" v="21" actId="20577"/>
          <ac:spMkLst>
            <pc:docMk/>
            <pc:sldMk cId="3907740776" sldId="1844"/>
            <ac:spMk id="5" creationId="{F4E0F706-AC2C-4BB0-9338-ECAAF84E7EFD}"/>
          </ac:spMkLst>
        </pc:spChg>
        <pc:picChg chg="mod">
          <ac:chgData name="Craig Highfield" userId="a960026f-0709-4256-a392-1a0600adf501" providerId="ADAL" clId="{29951575-28CD-4CCA-8E3E-583AC6681E3B}" dt="2022-03-29T13:07:07.614" v="7" actId="1076"/>
          <ac:picMkLst>
            <pc:docMk/>
            <pc:sldMk cId="3907740776" sldId="1844"/>
            <ac:picMk id="2" creationId="{052F7816-6EEA-494C-B5FA-6A3EC9C96432}"/>
          </ac:picMkLst>
        </pc:picChg>
      </pc:sldChg>
      <pc:sldChg chg="del">
        <pc:chgData name="Craig Highfield" userId="a960026f-0709-4256-a392-1a0600adf501" providerId="ADAL" clId="{29951575-28CD-4CCA-8E3E-583AC6681E3B}" dt="2022-03-29T13:28:21.814" v="89" actId="47"/>
        <pc:sldMkLst>
          <pc:docMk/>
          <pc:sldMk cId="3151524108" sldId="1845"/>
        </pc:sldMkLst>
      </pc:sldChg>
      <pc:sldChg chg="addSp modSp new mod setBg">
        <pc:chgData name="Craig Highfield" userId="a960026f-0709-4256-a392-1a0600adf501" providerId="ADAL" clId="{29951575-28CD-4CCA-8E3E-583AC6681E3B}" dt="2022-03-29T21:18:06.568" v="125" actId="1076"/>
        <pc:sldMkLst>
          <pc:docMk/>
          <pc:sldMk cId="2603288391" sldId="1846"/>
        </pc:sldMkLst>
        <pc:spChg chg="add mod">
          <ac:chgData name="Craig Highfield" userId="a960026f-0709-4256-a392-1a0600adf501" providerId="ADAL" clId="{29951575-28CD-4CCA-8E3E-583AC6681E3B}" dt="2022-03-29T21:18:06.568" v="125" actId="1076"/>
          <ac:spMkLst>
            <pc:docMk/>
            <pc:sldMk cId="2603288391" sldId="1846"/>
            <ac:spMk id="2" creationId="{A6F90599-90E3-4F15-902D-A2AE8F30D7C0}"/>
          </ac:spMkLst>
        </pc:spChg>
        <pc:picChg chg="add mod ord">
          <ac:chgData name="Craig Highfield" userId="a960026f-0709-4256-a392-1a0600adf501" providerId="ADAL" clId="{29951575-28CD-4CCA-8E3E-583AC6681E3B}" dt="2022-03-29T13:22:24.359" v="69" actId="26606"/>
          <ac:picMkLst>
            <pc:docMk/>
            <pc:sldMk cId="2603288391" sldId="1846"/>
            <ac:picMk id="1026" creationId="{BD655C7D-FBD8-4014-8812-E5CE5485A8AD}"/>
          </ac:picMkLst>
        </pc:picChg>
        <pc:picChg chg="add mod">
          <ac:chgData name="Craig Highfield" userId="a960026f-0709-4256-a392-1a0600adf501" providerId="ADAL" clId="{29951575-28CD-4CCA-8E3E-583AC6681E3B}" dt="2022-03-29T13:22:24.359" v="69" actId="26606"/>
          <ac:picMkLst>
            <pc:docMk/>
            <pc:sldMk cId="2603288391" sldId="1846"/>
            <ac:picMk id="1028" creationId="{61A1DE94-07BF-48E7-83AF-5045A9351243}"/>
          </ac:picMkLst>
        </pc:picChg>
        <pc:picChg chg="add mod">
          <ac:chgData name="Craig Highfield" userId="a960026f-0709-4256-a392-1a0600adf501" providerId="ADAL" clId="{29951575-28CD-4CCA-8E3E-583AC6681E3B}" dt="2022-03-29T13:22:24.359" v="69" actId="26606"/>
          <ac:picMkLst>
            <pc:docMk/>
            <pc:sldMk cId="2603288391" sldId="1846"/>
            <ac:picMk id="1030" creationId="{B643EFA9-D110-4DAE-8FAB-BBF85D4C9C04}"/>
          </ac:picMkLst>
        </pc:picChg>
        <pc:cxnChg chg="add">
          <ac:chgData name="Craig Highfield" userId="a960026f-0709-4256-a392-1a0600adf501" providerId="ADAL" clId="{29951575-28CD-4CCA-8E3E-583AC6681E3B}" dt="2022-03-29T13:22:24.359" v="69" actId="26606"/>
          <ac:cxnSpMkLst>
            <pc:docMk/>
            <pc:sldMk cId="2603288391" sldId="1846"/>
            <ac:cxnSpMk id="75" creationId="{DCD67800-37AC-4E14-89B0-F79DCB3FB86D}"/>
          </ac:cxnSpMkLst>
        </pc:cxnChg>
        <pc:cxnChg chg="add">
          <ac:chgData name="Craig Highfield" userId="a960026f-0709-4256-a392-1a0600adf501" providerId="ADAL" clId="{29951575-28CD-4CCA-8E3E-583AC6681E3B}" dt="2022-03-29T13:22:24.359" v="69" actId="26606"/>
          <ac:cxnSpMkLst>
            <pc:docMk/>
            <pc:sldMk cId="2603288391" sldId="1846"/>
            <ac:cxnSpMk id="77" creationId="{20F1788F-A5AE-4188-8274-F7F2E3833ECD}"/>
          </ac:cxnSpMkLst>
        </pc:cxnChg>
      </pc:sldChg>
      <pc:sldChg chg="addSp modSp new mod">
        <pc:chgData name="Craig Highfield" userId="a960026f-0709-4256-a392-1a0600adf501" providerId="ADAL" clId="{29951575-28CD-4CCA-8E3E-583AC6681E3B}" dt="2022-03-29T13:28:19.410" v="88" actId="14100"/>
        <pc:sldMkLst>
          <pc:docMk/>
          <pc:sldMk cId="632808755" sldId="1847"/>
        </pc:sldMkLst>
        <pc:picChg chg="add mod">
          <ac:chgData name="Craig Highfield" userId="a960026f-0709-4256-a392-1a0600adf501" providerId="ADAL" clId="{29951575-28CD-4CCA-8E3E-583AC6681E3B}" dt="2022-03-29T13:28:19.410" v="88" actId="14100"/>
          <ac:picMkLst>
            <pc:docMk/>
            <pc:sldMk cId="632808755" sldId="1847"/>
            <ac:picMk id="3" creationId="{6A298D84-3F85-4488-A715-B71684DF4819}"/>
          </ac:picMkLst>
        </pc:picChg>
      </pc:sldChg>
      <pc:sldMasterChg chg="addSldLayout delSldLayout">
        <pc:chgData name="Craig Highfield" userId="a960026f-0709-4256-a392-1a0600adf501" providerId="ADAL" clId="{29951575-28CD-4CCA-8E3E-583AC6681E3B}" dt="2022-03-29T13:10:58.890" v="50" actId="47"/>
        <pc:sldMasterMkLst>
          <pc:docMk/>
          <pc:sldMasterMk cId="1802480041" sldId="2147483660"/>
        </pc:sldMasterMkLst>
        <pc:sldLayoutChg chg="del">
          <pc:chgData name="Craig Highfield" userId="a960026f-0709-4256-a392-1a0600adf501" providerId="ADAL" clId="{29951575-28CD-4CCA-8E3E-583AC6681E3B}" dt="2022-03-29T13:09:43.728" v="39" actId="47"/>
          <pc:sldLayoutMkLst>
            <pc:docMk/>
            <pc:sldMasterMk cId="1802480041" sldId="2147483660"/>
            <pc:sldLayoutMk cId="3238985354" sldId="2147483668"/>
          </pc:sldLayoutMkLst>
        </pc:sldLayoutChg>
        <pc:sldLayoutChg chg="add del">
          <pc:chgData name="Craig Highfield" userId="a960026f-0709-4256-a392-1a0600adf501" providerId="ADAL" clId="{29951575-28CD-4CCA-8E3E-583AC6681E3B}" dt="2022-03-29T13:10:58.890" v="50" actId="47"/>
          <pc:sldLayoutMkLst>
            <pc:docMk/>
            <pc:sldMasterMk cId="1802480041" sldId="2147483660"/>
            <pc:sldLayoutMk cId="3696958986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1FE9-0FF9-4044-BB69-460ED3C2B065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9E2DA-D426-4246-9082-B0BE3E685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4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implementation cost estimates are from CAST and are averages across the watershed. </a:t>
            </a:r>
          </a:p>
          <a:p>
            <a:r>
              <a:rPr lang="en-US" dirty="0"/>
              <a:t>These calculations don’t account for existing sources of funding which will help fill the gap</a:t>
            </a:r>
          </a:p>
          <a:p>
            <a:r>
              <a:rPr lang="en-US" dirty="0"/>
              <a:t>Some progress can be made through re-verifying existing acres that have expired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A24A2F6-A263-4907-BFB7-3C8DD92EB12C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89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76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A7FEB3-11FF-4F9F-BA37-48769BA657D4}"/>
              </a:ext>
            </a:extLst>
          </p:cNvPr>
          <p:cNvSpPr/>
          <p:nvPr userDrawn="1"/>
        </p:nvSpPr>
        <p:spPr>
          <a:xfrm>
            <a:off x="0" y="0"/>
            <a:ext cx="9144000" cy="974165"/>
          </a:xfrm>
          <a:prstGeom prst="rect">
            <a:avLst/>
          </a:prstGeom>
          <a:solidFill>
            <a:srgbClr val="003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2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4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1"/>
            <a:ext cx="2472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667501"/>
            <a:ext cx="4572000" cy="14115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4" name="Shape 34"/>
          <p:cNvSpPr/>
          <p:nvPr/>
        </p:nvSpPr>
        <p:spPr>
          <a:xfrm>
            <a:off x="0" y="2071207"/>
            <a:ext cx="247200" cy="20436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5" name="Shape 35"/>
          <p:cNvSpPr/>
          <p:nvPr/>
        </p:nvSpPr>
        <p:spPr>
          <a:xfrm>
            <a:off x="0" y="4114800"/>
            <a:ext cx="247200" cy="807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6" name="Shape 36"/>
          <p:cNvSpPr/>
          <p:nvPr/>
        </p:nvSpPr>
        <p:spPr>
          <a:xfrm>
            <a:off x="0" y="4922001"/>
            <a:ext cx="247200" cy="193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37" name="Shape 37"/>
          <p:cNvCxnSpPr/>
          <p:nvPr/>
        </p:nvCxnSpPr>
        <p:spPr>
          <a:xfrm>
            <a:off x="1037450" y="1079633"/>
            <a:ext cx="0" cy="6276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6" y="707633"/>
            <a:ext cx="3208799" cy="1371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2356367"/>
            <a:ext cx="7540800" cy="421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7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3FF5-2BE4-4C1B-9E80-A136AE95E907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85B9-7239-4629-9E90-4923D1615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C0BA-3A14-46B2-80C4-CEE4E973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B69A-30BD-4F38-98C6-9578B80A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D5A63-4296-4B69-8133-6BB9F99D4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3044B-A702-41F2-8042-D0F122C9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81DF-33F5-4303-B604-73B749B97B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443B-87B5-431A-9A2B-5561113C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2BC57-F6B3-4C3E-8F25-1A35EF05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587F-C9D5-4FBF-9D75-24EBE4D96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;p1">
            <a:extLst>
              <a:ext uri="{FF2B5EF4-FFF2-40B4-BE49-F238E27FC236}">
                <a16:creationId xmlns:a16="http://schemas.microsoft.com/office/drawing/2014/main" id="{EBF07E97-EB26-4658-BEBE-B4A4FCCA74E4}"/>
              </a:ext>
            </a:extLst>
          </p:cNvPr>
          <p:cNvSpPr txBox="1"/>
          <p:nvPr userDrawn="1"/>
        </p:nvSpPr>
        <p:spPr>
          <a:xfrm>
            <a:off x="1524000" y="6550258"/>
            <a:ext cx="6869819" cy="35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For our forests. For our streams. For our future.    |    allianceforthebay.org</a:t>
            </a:r>
            <a:endParaRPr sz="1200" dirty="0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F5DEE-E726-4065-8A87-60BDC86611DF}"/>
              </a:ext>
            </a:extLst>
          </p:cNvPr>
          <p:cNvSpPr/>
          <p:nvPr userDrawn="1"/>
        </p:nvSpPr>
        <p:spPr>
          <a:xfrm>
            <a:off x="1" y="6462033"/>
            <a:ext cx="9159770" cy="415140"/>
          </a:xfrm>
          <a:prstGeom prst="rect">
            <a:avLst/>
          </a:prstGeom>
          <a:solidFill>
            <a:srgbClr val="EEEEEE">
              <a:alpha val="50000"/>
            </a:srgbClr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EEEEE"/>
              </a:solidFill>
            </a:endParaRPr>
          </a:p>
        </p:txBody>
      </p:sp>
      <p:pic>
        <p:nvPicPr>
          <p:cNvPr id="9" name="Google Shape;8;p1">
            <a:extLst>
              <a:ext uri="{FF2B5EF4-FFF2-40B4-BE49-F238E27FC236}">
                <a16:creationId xmlns:a16="http://schemas.microsoft.com/office/drawing/2014/main" id="{21CDAFB7-9B48-4F7D-AC8C-CABFDC968A9B}"/>
              </a:ext>
            </a:extLst>
          </p:cNvPr>
          <p:cNvPicPr preferRelativeResize="0"/>
          <p:nvPr userDrawn="1"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1166396" y="1029659"/>
            <a:ext cx="7039297" cy="540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4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;p6">
            <a:extLst>
              <a:ext uri="{FF2B5EF4-FFF2-40B4-BE49-F238E27FC236}">
                <a16:creationId xmlns:a16="http://schemas.microsoft.com/office/drawing/2014/main" id="{763F0133-F3F2-4051-A0ED-7935107B2AB4}"/>
              </a:ext>
            </a:extLst>
          </p:cNvPr>
          <p:cNvSpPr txBox="1"/>
          <p:nvPr/>
        </p:nvSpPr>
        <p:spPr>
          <a:xfrm>
            <a:off x="1125747" y="5259187"/>
            <a:ext cx="6858000" cy="75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350" b="1" dirty="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Craig Highfield</a:t>
            </a:r>
            <a:endParaRPr sz="1350" dirty="0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5000"/>
              </a:lnSpc>
            </a:pPr>
            <a:r>
              <a:rPr lang="en-US" sz="1350" b="1" dirty="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Forest Program Director</a:t>
            </a:r>
            <a:endParaRPr sz="1350" dirty="0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" name="Google Shape;31;p6">
            <a:extLst>
              <a:ext uri="{FF2B5EF4-FFF2-40B4-BE49-F238E27FC236}">
                <a16:creationId xmlns:a16="http://schemas.microsoft.com/office/drawing/2014/main" id="{06AA0728-8D31-4DED-9EA8-8440F50A02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7878" y="248880"/>
            <a:ext cx="2929179" cy="10117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2;p6">
            <a:extLst>
              <a:ext uri="{FF2B5EF4-FFF2-40B4-BE49-F238E27FC236}">
                <a16:creationId xmlns:a16="http://schemas.microsoft.com/office/drawing/2014/main" id="{C9BDFC63-7F1A-44FD-84BD-A424D78C0B91}"/>
              </a:ext>
            </a:extLst>
          </p:cNvPr>
          <p:cNvSpPr txBox="1"/>
          <p:nvPr/>
        </p:nvSpPr>
        <p:spPr>
          <a:xfrm>
            <a:off x="1143000" y="4531455"/>
            <a:ext cx="4963347" cy="18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" sz="825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Photo Credit: Will Parson/Chesapeake Bay Program</a:t>
            </a:r>
            <a:endParaRPr sz="825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33;p6">
            <a:extLst>
              <a:ext uri="{FF2B5EF4-FFF2-40B4-BE49-F238E27FC236}">
                <a16:creationId xmlns:a16="http://schemas.microsoft.com/office/drawing/2014/main" id="{8672D0C9-B0A3-4FF9-BB5F-0636B80D2EB2}"/>
              </a:ext>
            </a:extLst>
          </p:cNvPr>
          <p:cNvSpPr txBox="1"/>
          <p:nvPr/>
        </p:nvSpPr>
        <p:spPr>
          <a:xfrm>
            <a:off x="1855165" y="2390215"/>
            <a:ext cx="2344800" cy="10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1F3864"/>
              </a:buClr>
              <a:buSzPts val="4300"/>
            </a:pPr>
            <a:r>
              <a:rPr lang="en" sz="10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*Photo can be changed, this is only a placeholder.</a:t>
            </a:r>
            <a:endParaRPr sz="105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1F3864"/>
              </a:buClr>
              <a:buSzPts val="4300"/>
            </a:pPr>
            <a:endParaRPr sz="105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1F3864"/>
              </a:buClr>
              <a:buSzPts val="4300"/>
            </a:pPr>
            <a:r>
              <a:rPr lang="en" sz="10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sure to add photo credit</a:t>
            </a:r>
            <a:endParaRPr sz="105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Picture 8" descr="A tree in a fenced in field&#10;&#10;Description automatically generated">
            <a:extLst>
              <a:ext uri="{FF2B5EF4-FFF2-40B4-BE49-F238E27FC236}">
                <a16:creationId xmlns:a16="http://schemas.microsoft.com/office/drawing/2014/main" id="{38D80D00-449D-4B0E-A5EB-AC36EC99F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4" t="17464" r="325" b="26149"/>
          <a:stretch/>
        </p:blipFill>
        <p:spPr>
          <a:xfrm>
            <a:off x="40681" y="1423559"/>
            <a:ext cx="8762356" cy="3667927"/>
          </a:xfrm>
          <a:prstGeom prst="rect">
            <a:avLst/>
          </a:prstGeom>
        </p:spPr>
      </p:pic>
      <p:sp>
        <p:nvSpPr>
          <p:cNvPr id="10" name="Google Shape;28;p6">
            <a:extLst>
              <a:ext uri="{FF2B5EF4-FFF2-40B4-BE49-F238E27FC236}">
                <a16:creationId xmlns:a16="http://schemas.microsoft.com/office/drawing/2014/main" id="{2D2238BD-74D1-478D-8ECB-1282133AA007}"/>
              </a:ext>
            </a:extLst>
          </p:cNvPr>
          <p:cNvSpPr/>
          <p:nvPr/>
        </p:nvSpPr>
        <p:spPr>
          <a:xfrm>
            <a:off x="4199965" y="1423560"/>
            <a:ext cx="4603072" cy="3667926"/>
          </a:xfrm>
          <a:prstGeom prst="rect">
            <a:avLst/>
          </a:prstGeom>
          <a:solidFill>
            <a:srgbClr val="003E7E">
              <a:alpha val="6145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9;p6">
            <a:extLst>
              <a:ext uri="{FF2B5EF4-FFF2-40B4-BE49-F238E27FC236}">
                <a16:creationId xmlns:a16="http://schemas.microsoft.com/office/drawing/2014/main" id="{D392E6DF-402A-4FA8-94B5-484C5395DD57}"/>
              </a:ext>
            </a:extLst>
          </p:cNvPr>
          <p:cNvSpPr txBox="1"/>
          <p:nvPr/>
        </p:nvSpPr>
        <p:spPr>
          <a:xfrm>
            <a:off x="4281446" y="2925856"/>
            <a:ext cx="4548751" cy="87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b="1" dirty="0">
                <a:solidFill>
                  <a:srgbClr val="FDBB30"/>
                </a:solidFill>
                <a:latin typeface="Montserrat"/>
                <a:ea typeface="Montserrat"/>
                <a:cs typeface="Montserrat"/>
                <a:sym typeface="Montserrat"/>
              </a:rPr>
              <a:t>Natural Filters Revolving Loan Fund</a:t>
            </a:r>
            <a:endParaRPr dirty="0">
              <a:solidFill>
                <a:srgbClr val="FDBB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2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8130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84" y="1650088"/>
            <a:ext cx="7702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Virginia Nutrient Trading Program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800" dirty="0"/>
              <a:t>Maryland Forest Conservation Banking programs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1391" y="163929"/>
            <a:ext cx="498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Ecosystem Markets</a:t>
            </a:r>
          </a:p>
        </p:txBody>
      </p:sp>
      <p:pic>
        <p:nvPicPr>
          <p:cNvPr id="2050" name="Picture 2" descr="Conservation Innovation Grants | NRCS Pacific Islands Area">
            <a:extLst>
              <a:ext uri="{FF2B5EF4-FFF2-40B4-BE49-F238E27FC236}">
                <a16:creationId xmlns:a16="http://schemas.microsoft.com/office/drawing/2014/main" id="{CD391B3C-5126-4B75-B82A-08A59BE5F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28" y="3926143"/>
            <a:ext cx="3737357" cy="17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SDA Funding Conservation Innovation in Florida - Southeast AgNET">
            <a:extLst>
              <a:ext uri="{FF2B5EF4-FFF2-40B4-BE49-F238E27FC236}">
                <a16:creationId xmlns:a16="http://schemas.microsoft.com/office/drawing/2014/main" id="{0FC7CB21-F80F-40D9-A366-4B60392A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0" y="3926143"/>
            <a:ext cx="3986709" cy="168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6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2F7816-6EEA-494C-B5FA-6A3EC9C9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50" y="614193"/>
            <a:ext cx="4153545" cy="5414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03295-2B91-4A12-9AB6-C590D94B8D02}"/>
              </a:ext>
            </a:extLst>
          </p:cNvPr>
          <p:cNvSpPr txBox="1"/>
          <p:nvPr/>
        </p:nvSpPr>
        <p:spPr>
          <a:xfrm>
            <a:off x="704867" y="498927"/>
            <a:ext cx="3867133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/>
              <a:t>Carroll County Forest Banking Program </a:t>
            </a:r>
          </a:p>
          <a:p>
            <a:endParaRPr lang="en-US" sz="1600" dirty="0"/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600" dirty="0"/>
              <a:t>No mitigation via “in-lieu fee”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US" sz="1600" dirty="0"/>
              <a:t>Afforestation banks only </a:t>
            </a:r>
          </a:p>
          <a:p>
            <a:endParaRPr lang="en-US" sz="1600" dirty="0"/>
          </a:p>
          <a:p>
            <a:pPr marL="160735" indent="-160735">
              <a:buFont typeface="Wingdings" panose="05000000000000000000" pitchFamily="2" charset="2"/>
              <a:buChar char="Ø"/>
            </a:pPr>
            <a:r>
              <a:rPr lang="en-US" sz="1600" dirty="0"/>
              <a:t>Credit sales average $16,000 per acre</a:t>
            </a:r>
          </a:p>
          <a:p>
            <a:endParaRPr lang="en-US" sz="1600" dirty="0"/>
          </a:p>
          <a:p>
            <a:r>
              <a:rPr lang="en-US" sz="1600" b="1" dirty="0"/>
              <a:t>Certified Forest Bank  </a:t>
            </a:r>
          </a:p>
          <a:p>
            <a:endParaRPr lang="en-US" sz="1600" dirty="0"/>
          </a:p>
          <a:p>
            <a:r>
              <a:rPr lang="en-US" sz="1600" dirty="0"/>
              <a:t>5.4 acres X $16K =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$86,400</a:t>
            </a:r>
          </a:p>
          <a:p>
            <a:r>
              <a:rPr lang="en-US" sz="788" dirty="0"/>
              <a:t>		</a:t>
            </a:r>
          </a:p>
          <a:p>
            <a:endParaRPr lang="en-US" sz="78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0F706-AC2C-4BB0-9338-ECAAF84E7EFD}"/>
              </a:ext>
            </a:extLst>
          </p:cNvPr>
          <p:cNvSpPr txBox="1"/>
          <p:nvPr/>
        </p:nvSpPr>
        <p:spPr>
          <a:xfrm>
            <a:off x="701301" y="3562025"/>
            <a:ext cx="3756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Upfront costs to establish a bank:</a:t>
            </a:r>
          </a:p>
          <a:p>
            <a:endParaRPr lang="en-US" sz="1600" dirty="0"/>
          </a:p>
          <a:p>
            <a:r>
              <a:rPr lang="en-US" sz="1600" dirty="0"/>
              <a:t>Surveying / Drafting services:  	$6950</a:t>
            </a:r>
          </a:p>
          <a:p>
            <a:r>
              <a:rPr lang="en-US" sz="1600" dirty="0"/>
              <a:t>Implement &amp; maintain (3yrs):	$29,211</a:t>
            </a:r>
          </a:p>
          <a:p>
            <a:r>
              <a:rPr lang="en-US" sz="1600" dirty="0"/>
              <a:t>Easement/title work:			$1000</a:t>
            </a:r>
          </a:p>
          <a:p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Total 						$37,161</a:t>
            </a:r>
          </a:p>
        </p:txBody>
      </p:sp>
    </p:spTree>
    <p:extLst>
      <p:ext uri="{BB962C8B-B14F-4D97-AF65-F5344CB8AC3E}">
        <p14:creationId xmlns:p14="http://schemas.microsoft.com/office/powerpoint/2010/main" val="390774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98D84-3F85-4488-A715-B71684DF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2" y="534691"/>
            <a:ext cx="8301242" cy="57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EC42-8945-4B91-AC71-A7E6660C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0" y="911175"/>
            <a:ext cx="7886700" cy="994172"/>
          </a:xfrm>
        </p:spPr>
        <p:txBody>
          <a:bodyPr/>
          <a:lstStyle/>
          <a:p>
            <a:r>
              <a:rPr lang="en-US" dirty="0"/>
              <a:t>Scale of the funding gap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F0F334-3A1A-4D49-8442-A3C0B673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470" y="2148674"/>
            <a:ext cx="5324516" cy="3263504"/>
          </a:xfrm>
        </p:spPr>
        <p:txBody>
          <a:bodyPr/>
          <a:lstStyle/>
          <a:p>
            <a:r>
              <a:rPr lang="en-US" dirty="0"/>
              <a:t>Total RFB planting required by 2025: 153,196 acres</a:t>
            </a:r>
          </a:p>
          <a:p>
            <a:r>
              <a:rPr lang="en-US" dirty="0"/>
              <a:t>Additional implementation funds required to meet WIP3 buffer goals: $735,216,981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5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DC5DE-2AFD-476F-8F5D-2FB853A4B462}"/>
              </a:ext>
            </a:extLst>
          </p:cNvPr>
          <p:cNvSpPr txBox="1"/>
          <p:nvPr/>
        </p:nvSpPr>
        <p:spPr>
          <a:xfrm>
            <a:off x="665359" y="188197"/>
            <a:ext cx="78955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  <a:ea typeface="Rockwell" charset="0"/>
                <a:cs typeface="Rockwell" charset="0"/>
              </a:rPr>
              <a:t>Natural Filters Revolving Fund – Demand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03F14E5-7DD9-432C-9F80-25828EF6EA58}"/>
              </a:ext>
            </a:extLst>
          </p:cNvPr>
          <p:cNvSpPr txBox="1">
            <a:spLocks/>
          </p:cNvSpPr>
          <p:nvPr/>
        </p:nvSpPr>
        <p:spPr>
          <a:xfrm>
            <a:off x="665359" y="1946429"/>
            <a:ext cx="7813282" cy="28120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11989-905B-4DFB-8023-519798B3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000957"/>
            <a:ext cx="8860665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129C6-87BC-444A-955D-33A8616CAACE}"/>
              </a:ext>
            </a:extLst>
          </p:cNvPr>
          <p:cNvSpPr txBox="1"/>
          <p:nvPr/>
        </p:nvSpPr>
        <p:spPr>
          <a:xfrm>
            <a:off x="2120045" y="2798432"/>
            <a:ext cx="4903907" cy="1107996"/>
          </a:xfrm>
          <a:prstGeom prst="rect">
            <a:avLst/>
          </a:prstGeom>
          <a:solidFill>
            <a:schemeClr val="bg1">
              <a:lumMod val="95000"/>
              <a:alpha val="2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$588,833,663</a:t>
            </a:r>
          </a:p>
        </p:txBody>
      </p:sp>
    </p:spTree>
    <p:extLst>
      <p:ext uri="{BB962C8B-B14F-4D97-AF65-F5344CB8AC3E}">
        <p14:creationId xmlns:p14="http://schemas.microsoft.com/office/powerpoint/2010/main" val="87282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rganic Valley - Organic Farmers Association">
            <a:extLst>
              <a:ext uri="{FF2B5EF4-FFF2-40B4-BE49-F238E27FC236}">
                <a16:creationId xmlns:a16="http://schemas.microsoft.com/office/drawing/2014/main" id="{61A1DE94-07BF-48E7-83AF-5045A935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474" y="2517338"/>
            <a:ext cx="2637839" cy="18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655C7D-FBD8-4014-8812-E5CE5485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007" y="2945069"/>
            <a:ext cx="2653008" cy="9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694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storcpdkenticomedia.blob.core.windows.net/media...">
            <a:extLst>
              <a:ext uri="{FF2B5EF4-FFF2-40B4-BE49-F238E27FC236}">
                <a16:creationId xmlns:a16="http://schemas.microsoft.com/office/drawing/2014/main" id="{B643EFA9-D110-4DAE-8FAB-BBF85D4C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752" y="2558737"/>
            <a:ext cx="2637840" cy="17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90599-90E3-4F15-902D-A2AE8F30D7C0}"/>
              </a:ext>
            </a:extLst>
          </p:cNvPr>
          <p:cNvSpPr txBox="1"/>
          <p:nvPr/>
        </p:nvSpPr>
        <p:spPr>
          <a:xfrm>
            <a:off x="2052066" y="139484"/>
            <a:ext cx="529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Corporate Sustainability Goals </a:t>
            </a:r>
          </a:p>
        </p:txBody>
      </p:sp>
    </p:spTree>
    <p:extLst>
      <p:ext uri="{BB962C8B-B14F-4D97-AF65-F5344CB8AC3E}">
        <p14:creationId xmlns:p14="http://schemas.microsoft.com/office/powerpoint/2010/main" val="260328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C9077-8D8F-48B2-BD6C-9BD1B35C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" y="1115347"/>
            <a:ext cx="9049934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205</Words>
  <Application>Microsoft Office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Scale of the funding gap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Highfield</dc:creator>
  <cp:lastModifiedBy>Craig Highfield</cp:lastModifiedBy>
  <cp:revision>22</cp:revision>
  <dcterms:created xsi:type="dcterms:W3CDTF">2020-11-12T22:21:22Z</dcterms:created>
  <dcterms:modified xsi:type="dcterms:W3CDTF">2022-03-30T12:23:03Z</dcterms:modified>
</cp:coreProperties>
</file>