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2" r:id="rId7"/>
    <p:sldId id="264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FEC"/>
    <a:srgbClr val="FCDCD4"/>
    <a:srgbClr val="8472B2"/>
    <a:srgbClr val="E4C3E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cy, Briana" userId="3958ec0b-799f-437e-80fc-0203a0836607" providerId="ADAL" clId="{DA3AD296-96ED-4DD7-A904-873794448149}"/>
    <pc:docChg chg="undo custSel addSld delSld modSld sldOrd">
      <pc:chgData name="Yancy, Briana" userId="3958ec0b-799f-437e-80fc-0203a0836607" providerId="ADAL" clId="{DA3AD296-96ED-4DD7-A904-873794448149}" dt="2021-11-16T21:47:30.283" v="2557" actId="1076"/>
      <pc:docMkLst>
        <pc:docMk/>
      </pc:docMkLst>
      <pc:sldChg chg="addSp delSp modSp mod delDesignElem">
        <pc:chgData name="Yancy, Briana" userId="3958ec0b-799f-437e-80fc-0203a0836607" providerId="ADAL" clId="{DA3AD296-96ED-4DD7-A904-873794448149}" dt="2021-11-12T12:40:46.351" v="805" actId="1076"/>
        <pc:sldMkLst>
          <pc:docMk/>
          <pc:sldMk cId="2303122590" sldId="256"/>
        </pc:sldMkLst>
        <pc:spChg chg="mod">
          <ac:chgData name="Yancy, Briana" userId="3958ec0b-799f-437e-80fc-0203a0836607" providerId="ADAL" clId="{DA3AD296-96ED-4DD7-A904-873794448149}" dt="2021-11-12T12:40:43.165" v="804" actId="1076"/>
          <ac:spMkLst>
            <pc:docMk/>
            <pc:sldMk cId="2303122590" sldId="256"/>
            <ac:spMk id="2" creationId="{5A9CFE0B-11B0-46F1-89AD-7F1417C45054}"/>
          </ac:spMkLst>
        </pc:spChg>
        <pc:spChg chg="mod ord">
          <ac:chgData name="Yancy, Briana" userId="3958ec0b-799f-437e-80fc-0203a0836607" providerId="ADAL" clId="{DA3AD296-96ED-4DD7-A904-873794448149}" dt="2021-11-12T12:40:46.351" v="805" actId="1076"/>
          <ac:spMkLst>
            <pc:docMk/>
            <pc:sldMk cId="2303122590" sldId="256"/>
            <ac:spMk id="3" creationId="{A44F24DB-A72D-4BA9-B3E7-A42830B71DE3}"/>
          </ac:spMkLst>
        </pc:spChg>
        <pc:spChg chg="add mod ord">
          <ac:chgData name="Yancy, Briana" userId="3958ec0b-799f-437e-80fc-0203a0836607" providerId="ADAL" clId="{DA3AD296-96ED-4DD7-A904-873794448149}" dt="2021-11-12T12:40:40.204" v="803" actId="1076"/>
          <ac:spMkLst>
            <pc:docMk/>
            <pc:sldMk cId="2303122590" sldId="256"/>
            <ac:spMk id="4" creationId="{57B58288-77B7-4A04-903C-49EC97CAB7B6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8" creationId="{88294908-8B00-4F58-BBBA-20F71A40AA9E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10" creationId="{4364C879-1404-4203-8E9D-CC5DE0A621A2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12" creationId="{84617302-4B0D-4351-A6BB-6F0930D943AC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14" creationId="{DA2C7802-C2E0-4218-8F89-8DD7CCD2CD1C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16" creationId="{A6D7111A-21E5-4EE9-8A78-10E5530F0116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18" creationId="{A3969E80-A77B-49FC-9122-D89AFD5EE118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20" creationId="{1849CA57-76BD-4CF2-80BA-D7A46A01B7B1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22" creationId="{35E9085E-E730-4768-83D4-6CB7E9897153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24" creationId="{973272FE-A474-4CAE-8CA2-BCC8B476C3F4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26" creationId="{E07981EA-05A6-437C-88D7-B377B92B031D}"/>
          </ac:spMkLst>
        </pc:spChg>
        <pc:spChg chg="add del">
          <ac:chgData name="Yancy, Briana" userId="3958ec0b-799f-437e-80fc-0203a0836607" providerId="ADAL" clId="{DA3AD296-96ED-4DD7-A904-873794448149}" dt="2021-11-12T11:40:33.546" v="21" actId="26606"/>
          <ac:spMkLst>
            <pc:docMk/>
            <pc:sldMk cId="2303122590" sldId="256"/>
            <ac:spMk id="28" creationId="{15E3C750-986E-4769-B1AE-49289FBEE757}"/>
          </ac:spMkLst>
        </pc:spChg>
        <pc:spChg chg="add del">
          <ac:chgData name="Yancy, Briana" userId="3958ec0b-799f-437e-80fc-0203a0836607" providerId="ADAL" clId="{DA3AD296-96ED-4DD7-A904-873794448149}" dt="2021-11-12T11:40:28.734" v="18" actId="26606"/>
          <ac:spMkLst>
            <pc:docMk/>
            <pc:sldMk cId="2303122590" sldId="256"/>
            <ac:spMk id="33" creationId="{C27D7A02-907B-496F-BA7E-AA3780733CA7}"/>
          </ac:spMkLst>
        </pc:spChg>
        <pc:spChg chg="add del">
          <ac:chgData name="Yancy, Briana" userId="3958ec0b-799f-437e-80fc-0203a0836607" providerId="ADAL" clId="{DA3AD296-96ED-4DD7-A904-873794448149}" dt="2021-11-12T11:40:28.734" v="18" actId="26606"/>
          <ac:spMkLst>
            <pc:docMk/>
            <pc:sldMk cId="2303122590" sldId="256"/>
            <ac:spMk id="35" creationId="{0FBA5268-0AE7-4CAD-9537-D0EB09E76406}"/>
          </ac:spMkLst>
        </pc:spChg>
        <pc:spChg chg="add del">
          <ac:chgData name="Yancy, Briana" userId="3958ec0b-799f-437e-80fc-0203a0836607" providerId="ADAL" clId="{DA3AD296-96ED-4DD7-A904-873794448149}" dt="2021-11-12T11:40:28.734" v="18" actId="26606"/>
          <ac:spMkLst>
            <pc:docMk/>
            <pc:sldMk cId="2303122590" sldId="256"/>
            <ac:spMk id="37" creationId="{088D065B-39DA-4077-B9CF-E489CE4C0169}"/>
          </ac:spMkLst>
        </pc:spChg>
        <pc:spChg chg="add del">
          <ac:chgData name="Yancy, Briana" userId="3958ec0b-799f-437e-80fc-0203a0836607" providerId="ADAL" clId="{DA3AD296-96ED-4DD7-A904-873794448149}" dt="2021-11-12T11:40:33.526" v="20" actId="26606"/>
          <ac:spMkLst>
            <pc:docMk/>
            <pc:sldMk cId="2303122590" sldId="256"/>
            <ac:spMk id="39" creationId="{3FBAD350-5664-4811-A208-657FB882D350}"/>
          </ac:spMkLst>
        </pc:spChg>
        <pc:spChg chg="add del">
          <ac:chgData name="Yancy, Briana" userId="3958ec0b-799f-437e-80fc-0203a0836607" providerId="ADAL" clId="{DA3AD296-96ED-4DD7-A904-873794448149}" dt="2021-11-12T11:40:33.526" v="20" actId="26606"/>
          <ac:spMkLst>
            <pc:docMk/>
            <pc:sldMk cId="2303122590" sldId="256"/>
            <ac:spMk id="40" creationId="{D472C551-D440-40DF-9260-BDB9AC40960A}"/>
          </ac:spMkLst>
        </pc:spChg>
        <pc:spChg chg="add del">
          <ac:chgData name="Yancy, Briana" userId="3958ec0b-799f-437e-80fc-0203a0836607" providerId="ADAL" clId="{DA3AD296-96ED-4DD7-A904-873794448149}" dt="2021-11-12T11:40:33.526" v="20" actId="26606"/>
          <ac:spMkLst>
            <pc:docMk/>
            <pc:sldMk cId="2303122590" sldId="256"/>
            <ac:spMk id="41" creationId="{C39ADB8F-D187-49D7-BDCF-C1B6DC727068}"/>
          </ac:spMkLst>
        </pc:spChg>
        <pc:spChg chg="add del">
          <ac:chgData name="Yancy, Briana" userId="3958ec0b-799f-437e-80fc-0203a0836607" providerId="ADAL" clId="{DA3AD296-96ED-4DD7-A904-873794448149}" dt="2021-11-12T11:40:33.526" v="20" actId="26606"/>
          <ac:spMkLst>
            <pc:docMk/>
            <pc:sldMk cId="2303122590" sldId="256"/>
            <ac:spMk id="43" creationId="{508BEF50-7B1E-49A4-BC19-5F4F1D755E64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45" creationId="{1849CA57-76BD-4CF2-80BA-D7A46A01B7B1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46" creationId="{88294908-8B00-4F58-BBBA-20F71A40AA9E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47" creationId="{35E9085E-E730-4768-83D4-6CB7E9897153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48" creationId="{4364C879-1404-4203-8E9D-CC5DE0A621A2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49" creationId="{973272FE-A474-4CAE-8CA2-BCC8B476C3F4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50" creationId="{84617302-4B0D-4351-A6BB-6F0930D943AC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51" creationId="{E07981EA-05A6-437C-88D7-B377B92B031D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52" creationId="{DA2C7802-C2E0-4218-8F89-8DD7CCD2CD1C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53" creationId="{15E3C750-986E-4769-B1AE-49289FBEE757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54" creationId="{A6D7111A-21E5-4EE9-8A78-10E5530F0116}"/>
          </ac:spMkLst>
        </pc:spChg>
        <pc:spChg chg="add del">
          <ac:chgData name="Yancy, Briana" userId="3958ec0b-799f-437e-80fc-0203a0836607" providerId="ADAL" clId="{DA3AD296-96ED-4DD7-A904-873794448149}" dt="2021-11-12T12:35:39.739" v="763" actId="26606"/>
          <ac:spMkLst>
            <pc:docMk/>
            <pc:sldMk cId="2303122590" sldId="256"/>
            <ac:spMk id="55" creationId="{A3969E80-A77B-49FC-9122-D89AFD5EE118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60" creationId="{489B7BFD-8F45-4093-AD9C-91B15B0503D9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66" creationId="{498F8FF6-43B4-494A-AF8F-123A4983EDF7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68" creationId="{2B06059C-C357-4011-82B9-9C0106301384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70" creationId="{5AFEC601-A132-47EE-B0C2-B38ACD9FCE6F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72" creationId="{279CAF82-0ECF-42BE-8F37-F71941E5D410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74" creationId="{218E095B-4870-4AD5-9C41-C16D59523501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82" creationId="{B6C541AE-9B02-44C0-B8C6-B2DEA7ED3813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83" creationId="{033BC44A-0661-43B4-9C14-FD5963C226AE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85" creationId="{BE8CB2F0-2F5A-4EBD-B214-E0309C31F578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87" creationId="{FFD3887D-244B-4EC4-9208-E304984C5D0F}"/>
          </ac:spMkLst>
        </pc:spChg>
        <pc:spChg chg="add del">
          <ac:chgData name="Yancy, Briana" userId="3958ec0b-799f-437e-80fc-0203a0836607" providerId="ADAL" clId="{DA3AD296-96ED-4DD7-A904-873794448149}" dt="2021-11-12T12:35:39.724" v="762" actId="26606"/>
          <ac:spMkLst>
            <pc:docMk/>
            <pc:sldMk cId="2303122590" sldId="256"/>
            <ac:spMk id="89" creationId="{97224C31-855E-4593-8A58-5B2B0CC4F537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1" creationId="{3A397E3E-B90C-4D82-BAAA-36F7AC6A4565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2" creationId="{E16C8D8F-10E9-4498-ABDB-0F923F8B6837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3" creationId="{1E5A83E3-8A11-4492-BB6E-F5F2240316FB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4" creationId="{8CF5E676-CA04-4CED-9F1E-5026ED66E66D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5" creationId="{6BA9E676-A8FC-4C2F-8D78-C13ED8ABDBA8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6" creationId="{A2B5CBEA-F125-49B6-8335-227C325B112B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7" creationId="{EECD79B5-5FC5-495F-BFD6-346C16E787A7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8" creationId="{2C1D3151-5F97-4860-B56C-C98BD62CC255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99" creationId="{32D9D048-3063-435A-8C23-26C1907E9619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100" creationId="{8DE96824-E506-4448-8704-5EC7BF7BC51B}"/>
          </ac:spMkLst>
        </pc:spChg>
        <pc:spChg chg="add del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101" creationId="{4D1A5E71-B6B6-486A-8CDC-C7ABD9B903F6}"/>
          </ac:spMkLst>
        </pc:spChg>
        <pc:spChg chg="add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106" creationId="{934F1179-B481-4F9E-BCA3-AFB972070F83}"/>
          </ac:spMkLst>
        </pc:spChg>
        <pc:spChg chg="add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108" creationId="{827DC2C4-B485-428A-BF4A-472D2967F47F}"/>
          </ac:spMkLst>
        </pc:spChg>
        <pc:spChg chg="add">
          <ac:chgData name="Yancy, Briana" userId="3958ec0b-799f-437e-80fc-0203a0836607" providerId="ADAL" clId="{DA3AD296-96ED-4DD7-A904-873794448149}" dt="2021-11-12T12:39:32.283" v="791" actId="26606"/>
          <ac:spMkLst>
            <pc:docMk/>
            <pc:sldMk cId="2303122590" sldId="256"/>
            <ac:spMk id="110" creationId="{EE04B5EB-F158-4507-90DD-BD23620C7CC9}"/>
          </ac:spMkLst>
        </pc:spChg>
        <pc:grpChg chg="add del">
          <ac:chgData name="Yancy, Briana" userId="3958ec0b-799f-437e-80fc-0203a0836607" providerId="ADAL" clId="{DA3AD296-96ED-4DD7-A904-873794448149}" dt="2021-11-12T12:35:39.724" v="762" actId="26606"/>
          <ac:grpSpMkLst>
            <pc:docMk/>
            <pc:sldMk cId="2303122590" sldId="256"/>
            <ac:grpSpMk id="62" creationId="{042BC7E5-76DB-4826-8C07-4A49B6353F76}"/>
          </ac:grpSpMkLst>
        </pc:grpChg>
        <pc:grpChg chg="add del">
          <ac:chgData name="Yancy, Briana" userId="3958ec0b-799f-437e-80fc-0203a0836607" providerId="ADAL" clId="{DA3AD296-96ED-4DD7-A904-873794448149}" dt="2021-11-12T12:35:39.724" v="762" actId="26606"/>
          <ac:grpSpMkLst>
            <pc:docMk/>
            <pc:sldMk cId="2303122590" sldId="256"/>
            <ac:grpSpMk id="76" creationId="{FB9739EB-7F66-433D-841F-AB3CD18700B7}"/>
          </ac:grpSpMkLst>
        </pc:grpChg>
        <pc:cxnChg chg="add del">
          <ac:chgData name="Yancy, Briana" userId="3958ec0b-799f-437e-80fc-0203a0836607" providerId="ADAL" clId="{DA3AD296-96ED-4DD7-A904-873794448149}" dt="2021-11-12T11:40:33.526" v="20" actId="26606"/>
          <ac:cxnSpMkLst>
            <pc:docMk/>
            <pc:sldMk cId="2303122590" sldId="256"/>
            <ac:cxnSpMk id="42" creationId="{56020367-4FD5-4596-8E10-C5F095CD8DBF}"/>
          </ac:cxnSpMkLst>
        </pc:cxnChg>
      </pc:sldChg>
      <pc:sldChg chg="addSp delSp modSp mod setBg delDesignElem">
        <pc:chgData name="Yancy, Briana" userId="3958ec0b-799f-437e-80fc-0203a0836607" providerId="ADAL" clId="{DA3AD296-96ED-4DD7-A904-873794448149}" dt="2021-11-12T12:41:42.079" v="814" actId="113"/>
        <pc:sldMkLst>
          <pc:docMk/>
          <pc:sldMk cId="911646487" sldId="257"/>
        </pc:sldMkLst>
        <pc:spChg chg="mod">
          <ac:chgData name="Yancy, Briana" userId="3958ec0b-799f-437e-80fc-0203a0836607" providerId="ADAL" clId="{DA3AD296-96ED-4DD7-A904-873794448149}" dt="2021-11-12T12:41:35.844" v="813" actId="113"/>
          <ac:spMkLst>
            <pc:docMk/>
            <pc:sldMk cId="911646487" sldId="257"/>
            <ac:spMk id="2" creationId="{F6C37442-20BA-4A9B-A684-48EFE9C76204}"/>
          </ac:spMkLst>
        </pc:spChg>
        <pc:spChg chg="del">
          <ac:chgData name="Yancy, Briana" userId="3958ec0b-799f-437e-80fc-0203a0836607" providerId="ADAL" clId="{DA3AD296-96ED-4DD7-A904-873794448149}" dt="2021-11-12T11:39:43.596" v="9"/>
          <ac:spMkLst>
            <pc:docMk/>
            <pc:sldMk cId="911646487" sldId="257"/>
            <ac:spMk id="3" creationId="{03295DF0-03FD-4CA0-9B29-2A76EAFD2CD8}"/>
          </ac:spMkLst>
        </pc:spChg>
        <pc:spChg chg="add del">
          <ac:chgData name="Yancy, Briana" userId="3958ec0b-799f-437e-80fc-0203a0836607" providerId="ADAL" clId="{DA3AD296-96ED-4DD7-A904-873794448149}" dt="2021-11-12T11:40:45.546" v="22" actId="26606"/>
          <ac:spMkLst>
            <pc:docMk/>
            <pc:sldMk cId="911646487" sldId="257"/>
            <ac:spMk id="10" creationId="{EF666E30-6F0A-449A-BEC2-DF59127354DF}"/>
          </ac:spMkLst>
        </pc:spChg>
        <pc:spChg chg="add del">
          <ac:chgData name="Yancy, Briana" userId="3958ec0b-799f-437e-80fc-0203a0836607" providerId="ADAL" clId="{DA3AD296-96ED-4DD7-A904-873794448149}" dt="2021-11-12T11:40:45.546" v="22" actId="26606"/>
          <ac:spMkLst>
            <pc:docMk/>
            <pc:sldMk cId="911646487" sldId="257"/>
            <ac:spMk id="12" creationId="{CE3C5560-7A9C-489F-9148-18C5E1D0F0B2}"/>
          </ac:spMkLst>
        </pc:spChg>
        <pc:spChg chg="add del">
          <ac:chgData name="Yancy, Briana" userId="3958ec0b-799f-437e-80fc-0203a0836607" providerId="ADAL" clId="{DA3AD296-96ED-4DD7-A904-873794448149}" dt="2021-11-12T11:40:45.546" v="22" actId="26606"/>
          <ac:spMkLst>
            <pc:docMk/>
            <pc:sldMk cId="911646487" sldId="257"/>
            <ac:spMk id="14" creationId="{C5CB530E-515E-412C-9DF1-5F8FFBD6F383}"/>
          </ac:spMkLst>
        </pc:spChg>
        <pc:spChg chg="add del">
          <ac:chgData name="Yancy, Briana" userId="3958ec0b-799f-437e-80fc-0203a0836607" providerId="ADAL" clId="{DA3AD296-96ED-4DD7-A904-873794448149}" dt="2021-11-12T11:40:45.546" v="22" actId="26606"/>
          <ac:spMkLst>
            <pc:docMk/>
            <pc:sldMk cId="911646487" sldId="257"/>
            <ac:spMk id="16" creationId="{712D4376-A578-4FF1-94FC-245E7A6A489F}"/>
          </ac:spMkLst>
        </pc:spChg>
        <pc:spChg chg="add del">
          <ac:chgData name="Yancy, Briana" userId="3958ec0b-799f-437e-80fc-0203a0836607" providerId="ADAL" clId="{DA3AD296-96ED-4DD7-A904-873794448149}" dt="2021-11-12T11:40:45.546" v="22" actId="26606"/>
          <ac:spMkLst>
            <pc:docMk/>
            <pc:sldMk cId="911646487" sldId="257"/>
            <ac:spMk id="18" creationId="{AEA7509D-F04F-40CB-A0B3-EEF16499CC9F}"/>
          </ac:spMkLst>
        </pc:spChg>
        <pc:spChg chg="add mod">
          <ac:chgData name="Yancy, Briana" userId="3958ec0b-799f-437e-80fc-0203a0836607" providerId="ADAL" clId="{DA3AD296-96ED-4DD7-A904-873794448149}" dt="2021-11-12T12:41:42.079" v="814" actId="113"/>
          <ac:spMkLst>
            <pc:docMk/>
            <pc:sldMk cId="911646487" sldId="257"/>
            <ac:spMk id="24" creationId="{2EB15A1A-F479-44C2-A5DB-6FB4808D988A}"/>
          </ac:spMkLst>
        </pc:spChg>
        <pc:spChg chg="add del">
          <ac:chgData name="Yancy, Briana" userId="3958ec0b-799f-437e-80fc-0203a0836607" providerId="ADAL" clId="{DA3AD296-96ED-4DD7-A904-873794448149}" dt="2021-11-12T12:36:00.010" v="766" actId="26606"/>
          <ac:spMkLst>
            <pc:docMk/>
            <pc:sldMk cId="911646487" sldId="257"/>
            <ac:spMk id="27" creationId="{B775CD93-9DF2-48CB-9F57-1BCA9A46C7FA}"/>
          </ac:spMkLst>
        </pc:spChg>
        <pc:spChg chg="add del">
          <ac:chgData name="Yancy, Briana" userId="3958ec0b-799f-437e-80fc-0203a0836607" providerId="ADAL" clId="{DA3AD296-96ED-4DD7-A904-873794448149}" dt="2021-11-12T12:36:00.010" v="766" actId="26606"/>
          <ac:spMkLst>
            <pc:docMk/>
            <pc:sldMk cId="911646487" sldId="257"/>
            <ac:spMk id="29" creationId="{6166C6D1-23AC-49C4-BA07-238E4E9F8CEB}"/>
          </ac:spMkLst>
        </pc:spChg>
        <pc:spChg chg="add del">
          <ac:chgData name="Yancy, Briana" userId="3958ec0b-799f-437e-80fc-0203a0836607" providerId="ADAL" clId="{DA3AD296-96ED-4DD7-A904-873794448149}" dt="2021-11-12T12:36:00.010" v="766" actId="26606"/>
          <ac:spMkLst>
            <pc:docMk/>
            <pc:sldMk cId="911646487" sldId="257"/>
            <ac:spMk id="31" creationId="{E186B68C-84BC-4A6E-99D1-EE87483C1349}"/>
          </ac:spMkLst>
        </pc:spChg>
        <pc:spChg chg="add del">
          <ac:chgData name="Yancy, Briana" userId="3958ec0b-799f-437e-80fc-0203a0836607" providerId="ADAL" clId="{DA3AD296-96ED-4DD7-A904-873794448149}" dt="2021-11-12T12:36:00.010" v="766" actId="26606"/>
          <ac:spMkLst>
            <pc:docMk/>
            <pc:sldMk cId="911646487" sldId="257"/>
            <ac:spMk id="33" creationId="{1C091803-41C2-48E0-9228-5148460C7479}"/>
          </ac:spMkLst>
        </pc:spChg>
        <pc:spChg chg="add del">
          <ac:chgData name="Yancy, Briana" userId="3958ec0b-799f-437e-80fc-0203a0836607" providerId="ADAL" clId="{DA3AD296-96ED-4DD7-A904-873794448149}" dt="2021-11-12T12:36:00.010" v="765" actId="26606"/>
          <ac:spMkLst>
            <pc:docMk/>
            <pc:sldMk cId="911646487" sldId="257"/>
            <ac:spMk id="38" creationId="{0B9EE3F3-89B7-43C3-8651-C4C96830993D}"/>
          </ac:spMkLst>
        </pc:spChg>
        <pc:spChg chg="add del">
          <ac:chgData name="Yancy, Briana" userId="3958ec0b-799f-437e-80fc-0203a0836607" providerId="ADAL" clId="{DA3AD296-96ED-4DD7-A904-873794448149}" dt="2021-11-12T12:36:00.010" v="765" actId="26606"/>
          <ac:spMkLst>
            <pc:docMk/>
            <pc:sldMk cId="911646487" sldId="257"/>
            <ac:spMk id="40" creationId="{33AE4636-AEEC-45D6-84D4-7AC2DA48ECF8}"/>
          </ac:spMkLst>
        </pc:spChg>
        <pc:spChg chg="add del">
          <ac:chgData name="Yancy, Briana" userId="3958ec0b-799f-437e-80fc-0203a0836607" providerId="ADAL" clId="{DA3AD296-96ED-4DD7-A904-873794448149}" dt="2021-11-12T12:36:00.010" v="765" actId="26606"/>
          <ac:spMkLst>
            <pc:docMk/>
            <pc:sldMk cId="911646487" sldId="257"/>
            <ac:spMk id="42" creationId="{8D9CE0F4-2EB2-4F1F-8AAC-DB3571D9FE10}"/>
          </ac:spMkLst>
        </pc:spChg>
        <pc:spChg chg="add del">
          <ac:chgData name="Yancy, Briana" userId="3958ec0b-799f-437e-80fc-0203a0836607" providerId="ADAL" clId="{DA3AD296-96ED-4DD7-A904-873794448149}" dt="2021-11-12T12:41:10.440" v="808" actId="26606"/>
          <ac:spMkLst>
            <pc:docMk/>
            <pc:sldMk cId="911646487" sldId="257"/>
            <ac:spMk id="44" creationId="{5AA03EDC-7067-4DFF-B672-541D016AAAB8}"/>
          </ac:spMkLst>
        </pc:spChg>
        <pc:spChg chg="add del">
          <ac:chgData name="Yancy, Briana" userId="3958ec0b-799f-437e-80fc-0203a0836607" providerId="ADAL" clId="{DA3AD296-96ED-4DD7-A904-873794448149}" dt="2021-11-12T12:41:10.440" v="808" actId="26606"/>
          <ac:spMkLst>
            <pc:docMk/>
            <pc:sldMk cId="911646487" sldId="257"/>
            <ac:spMk id="45" creationId="{0EBF3E39-B0BE-496A-8604-9007470FFA3A}"/>
          </ac:spMkLst>
        </pc:spChg>
        <pc:spChg chg="add del">
          <ac:chgData name="Yancy, Briana" userId="3958ec0b-799f-437e-80fc-0203a0836607" providerId="ADAL" clId="{DA3AD296-96ED-4DD7-A904-873794448149}" dt="2021-11-12T12:41:10.440" v="807" actId="26606"/>
          <ac:spMkLst>
            <pc:docMk/>
            <pc:sldMk cId="911646487" sldId="257"/>
            <ac:spMk id="50" creationId="{1557A916-FDD1-44A1-A7A1-70009FD6BE46}"/>
          </ac:spMkLst>
        </pc:spChg>
        <pc:spChg chg="add del">
          <ac:chgData name="Yancy, Briana" userId="3958ec0b-799f-437e-80fc-0203a0836607" providerId="ADAL" clId="{DA3AD296-96ED-4DD7-A904-873794448149}" dt="2021-11-12T12:41:10.440" v="807" actId="26606"/>
          <ac:spMkLst>
            <pc:docMk/>
            <pc:sldMk cId="911646487" sldId="257"/>
            <ac:spMk id="52" creationId="{4B874C19-9B23-4B12-823E-D67615A9B3AC}"/>
          </ac:spMkLst>
        </pc:spChg>
        <pc:spChg chg="add">
          <ac:chgData name="Yancy, Briana" userId="3958ec0b-799f-437e-80fc-0203a0836607" providerId="ADAL" clId="{DA3AD296-96ED-4DD7-A904-873794448149}" dt="2021-11-12T12:41:10.440" v="808" actId="26606"/>
          <ac:spMkLst>
            <pc:docMk/>
            <pc:sldMk cId="911646487" sldId="257"/>
            <ac:spMk id="55" creationId="{201CC55D-ED54-4C5C-95E6-10947BD1103B}"/>
          </ac:spMkLst>
        </pc:spChg>
        <pc:spChg chg="add">
          <ac:chgData name="Yancy, Briana" userId="3958ec0b-799f-437e-80fc-0203a0836607" providerId="ADAL" clId="{DA3AD296-96ED-4DD7-A904-873794448149}" dt="2021-11-12T12:41:10.440" v="808" actId="26606"/>
          <ac:spMkLst>
            <pc:docMk/>
            <pc:sldMk cId="911646487" sldId="257"/>
            <ac:spMk id="56" creationId="{3873B707-463F-40B0-8227-E8CC6C67EB25}"/>
          </ac:spMkLst>
        </pc:spChg>
        <pc:spChg chg="add">
          <ac:chgData name="Yancy, Briana" userId="3958ec0b-799f-437e-80fc-0203a0836607" providerId="ADAL" clId="{DA3AD296-96ED-4DD7-A904-873794448149}" dt="2021-11-12T12:41:10.440" v="808" actId="26606"/>
          <ac:spMkLst>
            <pc:docMk/>
            <pc:sldMk cId="911646487" sldId="257"/>
            <ac:spMk id="58" creationId="{C13237C8-E62C-4F0D-A318-BD6FB6C2D138}"/>
          </ac:spMkLst>
        </pc:spChg>
        <pc:spChg chg="add">
          <ac:chgData name="Yancy, Briana" userId="3958ec0b-799f-437e-80fc-0203a0836607" providerId="ADAL" clId="{DA3AD296-96ED-4DD7-A904-873794448149}" dt="2021-11-12T12:41:10.440" v="808" actId="26606"/>
          <ac:spMkLst>
            <pc:docMk/>
            <pc:sldMk cId="911646487" sldId="257"/>
            <ac:spMk id="60" creationId="{19C9EAEA-39D0-4B0E-A0EB-51E7B26740B1}"/>
          </ac:spMkLst>
        </pc:spChg>
        <pc:grpChg chg="add">
          <ac:chgData name="Yancy, Briana" userId="3958ec0b-799f-437e-80fc-0203a0836607" providerId="ADAL" clId="{DA3AD296-96ED-4DD7-A904-873794448149}" dt="2021-11-12T12:41:10.440" v="808" actId="26606"/>
          <ac:grpSpMkLst>
            <pc:docMk/>
            <pc:sldMk cId="911646487" sldId="257"/>
            <ac:grpSpMk id="57" creationId="{1DE889C7-FAD6-4397-98E2-05D503484459}"/>
          </ac:grpSpMkLst>
        </pc:grpChg>
        <pc:picChg chg="add mod modCrop">
          <ac:chgData name="Yancy, Briana" userId="3958ec0b-799f-437e-80fc-0203a0836607" providerId="ADAL" clId="{DA3AD296-96ED-4DD7-A904-873794448149}" dt="2021-11-12T12:41:30.160" v="812" actId="1076"/>
          <ac:picMkLst>
            <pc:docMk/>
            <pc:sldMk cId="911646487" sldId="257"/>
            <ac:picMk id="5" creationId="{D8883AB3-7AEC-4A53-8615-F351DEB0B3BD}"/>
          </ac:picMkLst>
        </pc:picChg>
        <pc:cxnChg chg="add del">
          <ac:chgData name="Yancy, Briana" userId="3958ec0b-799f-437e-80fc-0203a0836607" providerId="ADAL" clId="{DA3AD296-96ED-4DD7-A904-873794448149}" dt="2021-11-12T11:40:45.546" v="22" actId="26606"/>
          <ac:cxnSpMkLst>
            <pc:docMk/>
            <pc:sldMk cId="911646487" sldId="257"/>
            <ac:cxnSpMk id="20" creationId="{56020367-4FD5-4596-8E10-C5F095CD8DBF}"/>
          </ac:cxnSpMkLst>
        </pc:cxnChg>
      </pc:sldChg>
      <pc:sldChg chg="addSp delSp modSp mod setBg setClrOvrMap delDesignElem">
        <pc:chgData name="Yancy, Briana" userId="3958ec0b-799f-437e-80fc-0203a0836607" providerId="ADAL" clId="{DA3AD296-96ED-4DD7-A904-873794448149}" dt="2021-11-12T13:18:53.885" v="1874" actId="1076"/>
        <pc:sldMkLst>
          <pc:docMk/>
          <pc:sldMk cId="985580309" sldId="258"/>
        </pc:sldMkLst>
        <pc:spChg chg="del mod ord">
          <ac:chgData name="Yancy, Briana" userId="3958ec0b-799f-437e-80fc-0203a0836607" providerId="ADAL" clId="{DA3AD296-96ED-4DD7-A904-873794448149}" dt="2021-11-12T12:57:31.024" v="1330" actId="478"/>
          <ac:spMkLst>
            <pc:docMk/>
            <pc:sldMk cId="985580309" sldId="258"/>
            <ac:spMk id="2" creationId="{F6C37442-20BA-4A9B-A684-48EFE9C76204}"/>
          </ac:spMkLst>
        </pc:spChg>
        <pc:spChg chg="del">
          <ac:chgData name="Yancy, Briana" userId="3958ec0b-799f-437e-80fc-0203a0836607" providerId="ADAL" clId="{DA3AD296-96ED-4DD7-A904-873794448149}" dt="2021-11-12T11:40:12.396" v="15" actId="26606"/>
          <ac:spMkLst>
            <pc:docMk/>
            <pc:sldMk cId="985580309" sldId="258"/>
            <ac:spMk id="3" creationId="{03295DF0-03FD-4CA0-9B29-2A76EAFD2CD8}"/>
          </ac:spMkLst>
        </pc:spChg>
        <pc:spChg chg="add mod ord">
          <ac:chgData name="Yancy, Briana" userId="3958ec0b-799f-437e-80fc-0203a0836607" providerId="ADAL" clId="{DA3AD296-96ED-4DD7-A904-873794448149}" dt="2021-11-12T13:09:18.351" v="1712" actId="14100"/>
          <ac:spMkLst>
            <pc:docMk/>
            <pc:sldMk cId="985580309" sldId="258"/>
            <ac:spMk id="6" creationId="{99BE1109-2308-4F3F-8CDE-C2AC93E045C2}"/>
          </ac:spMkLst>
        </pc:spChg>
        <pc:spChg chg="add mod ord">
          <ac:chgData name="Yancy, Briana" userId="3958ec0b-799f-437e-80fc-0203a0836607" providerId="ADAL" clId="{DA3AD296-96ED-4DD7-A904-873794448149}" dt="2021-11-12T13:08:57.844" v="1704" actId="1076"/>
          <ac:spMkLst>
            <pc:docMk/>
            <pc:sldMk cId="985580309" sldId="258"/>
            <ac:spMk id="7" creationId="{8DE59BFF-0740-46E9-AE77-2CAFBAAE0F38}"/>
          </ac:spMkLst>
        </pc:spChg>
        <pc:spChg chg="add del">
          <ac:chgData name="Yancy, Briana" userId="3958ec0b-799f-437e-80fc-0203a0836607" providerId="ADAL" clId="{DA3AD296-96ED-4DD7-A904-873794448149}" dt="2021-11-12T11:41:21.708" v="36" actId="26606"/>
          <ac:spMkLst>
            <pc:docMk/>
            <pc:sldMk cId="985580309" sldId="258"/>
            <ac:spMk id="8" creationId="{EFA9B6C6-A247-48A8-9A1C-1E36FA9456B5}"/>
          </ac:spMkLst>
        </pc:spChg>
        <pc:spChg chg="add del">
          <ac:chgData name="Yancy, Briana" userId="3958ec0b-799f-437e-80fc-0203a0836607" providerId="ADAL" clId="{DA3AD296-96ED-4DD7-A904-873794448149}" dt="2021-11-12T11:41:21.708" v="36" actId="26606"/>
          <ac:spMkLst>
            <pc:docMk/>
            <pc:sldMk cId="985580309" sldId="258"/>
            <ac:spMk id="10" creationId="{C5CB530E-515E-412C-9DF1-5F8FFBD6F383}"/>
          </ac:spMkLst>
        </pc:spChg>
        <pc:spChg chg="add del">
          <ac:chgData name="Yancy, Briana" userId="3958ec0b-799f-437e-80fc-0203a0836607" providerId="ADAL" clId="{DA3AD296-96ED-4DD7-A904-873794448149}" dt="2021-11-12T11:41:21.708" v="36" actId="26606"/>
          <ac:spMkLst>
            <pc:docMk/>
            <pc:sldMk cId="985580309" sldId="258"/>
            <ac:spMk id="12" creationId="{712D4376-A578-4FF1-94FC-245E7A6A489F}"/>
          </ac:spMkLst>
        </pc:spChg>
        <pc:spChg chg="add del">
          <ac:chgData name="Yancy, Briana" userId="3958ec0b-799f-437e-80fc-0203a0836607" providerId="ADAL" clId="{DA3AD296-96ED-4DD7-A904-873794448149}" dt="2021-11-12T11:41:21.708" v="36" actId="26606"/>
          <ac:spMkLst>
            <pc:docMk/>
            <pc:sldMk cId="985580309" sldId="258"/>
            <ac:spMk id="14" creationId="{AEA7509D-F04F-40CB-A0B3-EEF16499CC9F}"/>
          </ac:spMkLst>
        </pc:spChg>
        <pc:spChg chg="add del">
          <ac:chgData name="Yancy, Briana" userId="3958ec0b-799f-437e-80fc-0203a0836607" providerId="ADAL" clId="{DA3AD296-96ED-4DD7-A904-873794448149}" dt="2021-11-12T12:35:21.064" v="758" actId="26606"/>
          <ac:spMkLst>
            <pc:docMk/>
            <pc:sldMk cId="985580309" sldId="258"/>
            <ac:spMk id="21" creationId="{934F1179-B481-4F9E-BCA3-AFB972070F83}"/>
          </ac:spMkLst>
        </pc:spChg>
        <pc:spChg chg="add del">
          <ac:chgData name="Yancy, Briana" userId="3958ec0b-799f-437e-80fc-0203a0836607" providerId="ADAL" clId="{DA3AD296-96ED-4DD7-A904-873794448149}" dt="2021-11-12T12:35:21.064" v="758" actId="26606"/>
          <ac:spMkLst>
            <pc:docMk/>
            <pc:sldMk cId="985580309" sldId="258"/>
            <ac:spMk id="23" creationId="{827DC2C4-B485-428A-BF4A-472D2967F47F}"/>
          </ac:spMkLst>
        </pc:spChg>
        <pc:spChg chg="add del">
          <ac:chgData name="Yancy, Briana" userId="3958ec0b-799f-437e-80fc-0203a0836607" providerId="ADAL" clId="{DA3AD296-96ED-4DD7-A904-873794448149}" dt="2021-11-12T12:35:21.064" v="758" actId="26606"/>
          <ac:spMkLst>
            <pc:docMk/>
            <pc:sldMk cId="985580309" sldId="258"/>
            <ac:spMk id="25" creationId="{EE04B5EB-F158-4507-90DD-BD23620C7CC9}"/>
          </ac:spMkLst>
        </pc:spChg>
        <pc:spChg chg="add del">
          <ac:chgData name="Yancy, Briana" userId="3958ec0b-799f-437e-80fc-0203a0836607" providerId="ADAL" clId="{DA3AD296-96ED-4DD7-A904-873794448149}" dt="2021-11-12T12:36:11.976" v="767" actId="26606"/>
          <ac:spMkLst>
            <pc:docMk/>
            <pc:sldMk cId="985580309" sldId="258"/>
            <ac:spMk id="30" creationId="{0671A8AE-40A1-4631-A6B8-581AFF065482}"/>
          </ac:spMkLst>
        </pc:spChg>
        <pc:spChg chg="add del">
          <ac:chgData name="Yancy, Briana" userId="3958ec0b-799f-437e-80fc-0203a0836607" providerId="ADAL" clId="{DA3AD296-96ED-4DD7-A904-873794448149}" dt="2021-11-12T12:36:11.976" v="767" actId="26606"/>
          <ac:spMkLst>
            <pc:docMk/>
            <pc:sldMk cId="985580309" sldId="258"/>
            <ac:spMk id="32" creationId="{AB58EF07-17C2-48CF-ABB0-EEF1F17CB8F0}"/>
          </ac:spMkLst>
        </pc:spChg>
        <pc:spChg chg="add del">
          <ac:chgData name="Yancy, Briana" userId="3958ec0b-799f-437e-80fc-0203a0836607" providerId="ADAL" clId="{DA3AD296-96ED-4DD7-A904-873794448149}" dt="2021-11-12T12:36:11.976" v="767" actId="26606"/>
          <ac:spMkLst>
            <pc:docMk/>
            <pc:sldMk cId="985580309" sldId="258"/>
            <ac:spMk id="34" creationId="{AF2F604E-43BE-4DC3-B983-E071523364F8}"/>
          </ac:spMkLst>
        </pc:spChg>
        <pc:spChg chg="add del">
          <ac:chgData name="Yancy, Briana" userId="3958ec0b-799f-437e-80fc-0203a0836607" providerId="ADAL" clId="{DA3AD296-96ED-4DD7-A904-873794448149}" dt="2021-11-12T12:36:11.976" v="767" actId="26606"/>
          <ac:spMkLst>
            <pc:docMk/>
            <pc:sldMk cId="985580309" sldId="258"/>
            <ac:spMk id="36" creationId="{08C9B587-E65E-4B52-B37C-ABEBB6E87928}"/>
          </ac:spMkLst>
        </pc:spChg>
        <pc:spChg chg="add del mod">
          <ac:chgData name="Yancy, Briana" userId="3958ec0b-799f-437e-80fc-0203a0836607" providerId="ADAL" clId="{DA3AD296-96ED-4DD7-A904-873794448149}" dt="2021-11-12T12:57:19.087" v="1327" actId="478"/>
          <ac:spMkLst>
            <pc:docMk/>
            <pc:sldMk cId="985580309" sldId="258"/>
            <ac:spMk id="39" creationId="{E1E04D63-3513-4FFF-B3FC-FF9E392C7F32}"/>
          </ac:spMkLst>
        </pc:spChg>
        <pc:spChg chg="add mod">
          <ac:chgData name="Yancy, Briana" userId="3958ec0b-799f-437e-80fc-0203a0836607" providerId="ADAL" clId="{DA3AD296-96ED-4DD7-A904-873794448149}" dt="2021-11-12T13:18:53.885" v="1874" actId="1076"/>
          <ac:spMkLst>
            <pc:docMk/>
            <pc:sldMk cId="985580309" sldId="258"/>
            <ac:spMk id="40" creationId="{ECE26297-310D-4D14-B9CF-8C581D90830E}"/>
          </ac:spMkLst>
        </pc:spChg>
        <pc:spChg chg="add del">
          <ac:chgData name="Yancy, Briana" userId="3958ec0b-799f-437e-80fc-0203a0836607" providerId="ADAL" clId="{DA3AD296-96ED-4DD7-A904-873794448149}" dt="2021-11-12T12:42:23.170" v="815" actId="26606"/>
          <ac:spMkLst>
            <pc:docMk/>
            <pc:sldMk cId="985580309" sldId="258"/>
            <ac:spMk id="41" creationId="{E91DC736-0EF8-4F87-9146-EBF1D2EE4D3D}"/>
          </ac:spMkLst>
        </pc:spChg>
        <pc:spChg chg="add mod">
          <ac:chgData name="Yancy, Briana" userId="3958ec0b-799f-437e-80fc-0203a0836607" providerId="ADAL" clId="{DA3AD296-96ED-4DD7-A904-873794448149}" dt="2021-11-12T13:08:49.746" v="1700" actId="1076"/>
          <ac:spMkLst>
            <pc:docMk/>
            <pc:sldMk cId="985580309" sldId="258"/>
            <ac:spMk id="42" creationId="{C3954098-722C-4119-A04F-8D536AE6AAD1}"/>
          </ac:spMkLst>
        </pc:spChg>
        <pc:spChg chg="add del">
          <ac:chgData name="Yancy, Briana" userId="3958ec0b-799f-437e-80fc-0203a0836607" providerId="ADAL" clId="{DA3AD296-96ED-4DD7-A904-873794448149}" dt="2021-11-12T12:42:23.170" v="815" actId="26606"/>
          <ac:spMkLst>
            <pc:docMk/>
            <pc:sldMk cId="985580309" sldId="258"/>
            <ac:spMk id="43" creationId="{097CD68E-23E3-4007-8847-CD0944C4F7BE}"/>
          </ac:spMkLst>
        </pc:spChg>
        <pc:spChg chg="add del mod">
          <ac:chgData name="Yancy, Briana" userId="3958ec0b-799f-437e-80fc-0203a0836607" providerId="ADAL" clId="{DA3AD296-96ED-4DD7-A904-873794448149}" dt="2021-11-12T13:04:04.994" v="1437"/>
          <ac:spMkLst>
            <pc:docMk/>
            <pc:sldMk cId="985580309" sldId="258"/>
            <ac:spMk id="44" creationId="{3D9A4A08-90C5-4AAD-804C-6C2AC9B80E6E}"/>
          </ac:spMkLst>
        </pc:spChg>
        <pc:spChg chg="add del">
          <ac:chgData name="Yancy, Briana" userId="3958ec0b-799f-437e-80fc-0203a0836607" providerId="ADAL" clId="{DA3AD296-96ED-4DD7-A904-873794448149}" dt="2021-11-12T12:42:23.170" v="815" actId="26606"/>
          <ac:spMkLst>
            <pc:docMk/>
            <pc:sldMk cId="985580309" sldId="258"/>
            <ac:spMk id="45" creationId="{AF2F604E-43BE-4DC3-B983-E071523364F8}"/>
          </ac:spMkLst>
        </pc:spChg>
        <pc:spChg chg="add del">
          <ac:chgData name="Yancy, Briana" userId="3958ec0b-799f-437e-80fc-0203a0836607" providerId="ADAL" clId="{DA3AD296-96ED-4DD7-A904-873794448149}" dt="2021-11-12T12:42:23.170" v="815" actId="26606"/>
          <ac:spMkLst>
            <pc:docMk/>
            <pc:sldMk cId="985580309" sldId="258"/>
            <ac:spMk id="47" creationId="{08C9B587-E65E-4B52-B37C-ABEBB6E87928}"/>
          </ac:spMkLst>
        </pc:spChg>
        <pc:spChg chg="add del">
          <ac:chgData name="Yancy, Briana" userId="3958ec0b-799f-437e-80fc-0203a0836607" providerId="ADAL" clId="{DA3AD296-96ED-4DD7-A904-873794448149}" dt="2021-11-12T12:43:00.066" v="916" actId="26606"/>
          <ac:spMkLst>
            <pc:docMk/>
            <pc:sldMk cId="985580309" sldId="258"/>
            <ac:spMk id="52" creationId="{C3896A03-3945-419A-B66B-4EE266EDD152}"/>
          </ac:spMkLst>
        </pc:spChg>
        <pc:spChg chg="add del">
          <ac:chgData name="Yancy, Briana" userId="3958ec0b-799f-437e-80fc-0203a0836607" providerId="ADAL" clId="{DA3AD296-96ED-4DD7-A904-873794448149}" dt="2021-11-12T12:43:00.066" v="916" actId="26606"/>
          <ac:spMkLst>
            <pc:docMk/>
            <pc:sldMk cId="985580309" sldId="258"/>
            <ac:spMk id="54" creationId="{B34F5AD2-EDBD-4BBD-A55C-EAFFD0C7097A}"/>
          </ac:spMkLst>
        </pc:spChg>
        <pc:spChg chg="add del">
          <ac:chgData name="Yancy, Briana" userId="3958ec0b-799f-437e-80fc-0203a0836607" providerId="ADAL" clId="{DA3AD296-96ED-4DD7-A904-873794448149}" dt="2021-11-12T12:55:57.645" v="1256" actId="26606"/>
          <ac:spMkLst>
            <pc:docMk/>
            <pc:sldMk cId="985580309" sldId="258"/>
            <ac:spMk id="59" creationId="{6753252F-4873-4F63-801D-CC719279A7D5}"/>
          </ac:spMkLst>
        </pc:spChg>
        <pc:spChg chg="add del">
          <ac:chgData name="Yancy, Briana" userId="3958ec0b-799f-437e-80fc-0203a0836607" providerId="ADAL" clId="{DA3AD296-96ED-4DD7-A904-873794448149}" dt="2021-11-12T12:55:57.645" v="1256" actId="26606"/>
          <ac:spMkLst>
            <pc:docMk/>
            <pc:sldMk cId="985580309" sldId="258"/>
            <ac:spMk id="61" creationId="{047C8CCB-F95D-4249-92DD-651249D3535A}"/>
          </ac:spMkLst>
        </pc:spChg>
        <pc:spChg chg="add del">
          <ac:chgData name="Yancy, Briana" userId="3958ec0b-799f-437e-80fc-0203a0836607" providerId="ADAL" clId="{DA3AD296-96ED-4DD7-A904-873794448149}" dt="2021-11-12T12:56:33.096" v="1262" actId="26606"/>
          <ac:spMkLst>
            <pc:docMk/>
            <pc:sldMk cId="985580309" sldId="258"/>
            <ac:spMk id="66" creationId="{2B566528-1B12-4246-9431-5C2D7D081168}"/>
          </ac:spMkLst>
        </pc:spChg>
        <pc:spChg chg="add del">
          <ac:chgData name="Yancy, Briana" userId="3958ec0b-799f-437e-80fc-0203a0836607" providerId="ADAL" clId="{DA3AD296-96ED-4DD7-A904-873794448149}" dt="2021-11-12T12:56:33.096" v="1261" actId="26606"/>
          <ac:spMkLst>
            <pc:docMk/>
            <pc:sldMk cId="985580309" sldId="258"/>
            <ac:spMk id="79" creationId="{4038CB10-1F5C-4D54-9DF7-12586DE5B007}"/>
          </ac:spMkLst>
        </pc:spChg>
        <pc:spChg chg="add del">
          <ac:chgData name="Yancy, Briana" userId="3958ec0b-799f-437e-80fc-0203a0836607" providerId="ADAL" clId="{DA3AD296-96ED-4DD7-A904-873794448149}" dt="2021-11-12T12:56:33.096" v="1261" actId="26606"/>
          <ac:spMkLst>
            <pc:docMk/>
            <pc:sldMk cId="985580309" sldId="258"/>
            <ac:spMk id="81" creationId="{36D30126-6314-4A93-B27E-5C66CF781924}"/>
          </ac:spMkLst>
        </pc:spChg>
        <pc:spChg chg="add del">
          <ac:chgData name="Yancy, Briana" userId="3958ec0b-799f-437e-80fc-0203a0836607" providerId="ADAL" clId="{DA3AD296-96ED-4DD7-A904-873794448149}" dt="2021-11-12T12:56:33.096" v="1261" actId="26606"/>
          <ac:spMkLst>
            <pc:docMk/>
            <pc:sldMk cId="985580309" sldId="258"/>
            <ac:spMk id="83" creationId="{73ED6512-6858-4552-B699-9A97FE9A4EA2}"/>
          </ac:spMkLst>
        </pc:spChg>
        <pc:spChg chg="add">
          <ac:chgData name="Yancy, Briana" userId="3958ec0b-799f-437e-80fc-0203a0836607" providerId="ADAL" clId="{DA3AD296-96ED-4DD7-A904-873794448149}" dt="2021-11-12T12:56:33.096" v="1262" actId="26606"/>
          <ac:spMkLst>
            <pc:docMk/>
            <pc:sldMk cId="985580309" sldId="258"/>
            <ac:spMk id="85" creationId="{637B2035-1FCB-439A-B421-095E136C7E07}"/>
          </ac:spMkLst>
        </pc:spChg>
        <pc:spChg chg="add">
          <ac:chgData name="Yancy, Briana" userId="3958ec0b-799f-437e-80fc-0203a0836607" providerId="ADAL" clId="{DA3AD296-96ED-4DD7-A904-873794448149}" dt="2021-11-12T12:56:33.096" v="1262" actId="26606"/>
          <ac:spMkLst>
            <pc:docMk/>
            <pc:sldMk cId="985580309" sldId="258"/>
            <ac:spMk id="86" creationId="{676D6CDF-C512-4739-B158-55EE955EFA39}"/>
          </ac:spMkLst>
        </pc:spChg>
        <pc:grpChg chg="add del">
          <ac:chgData name="Yancy, Briana" userId="3958ec0b-799f-437e-80fc-0203a0836607" providerId="ADAL" clId="{DA3AD296-96ED-4DD7-A904-873794448149}" dt="2021-11-12T12:56:33.096" v="1262" actId="26606"/>
          <ac:grpSpMkLst>
            <pc:docMk/>
            <pc:sldMk cId="985580309" sldId="258"/>
            <ac:grpSpMk id="68" creationId="{828A5161-06F1-46CF-8AD7-844680A59E13}"/>
          </ac:grpSpMkLst>
        </pc:grpChg>
        <pc:grpChg chg="add del">
          <ac:chgData name="Yancy, Briana" userId="3958ec0b-799f-437e-80fc-0203a0836607" providerId="ADAL" clId="{DA3AD296-96ED-4DD7-A904-873794448149}" dt="2021-11-12T12:56:33.096" v="1262" actId="26606"/>
          <ac:grpSpMkLst>
            <pc:docMk/>
            <pc:sldMk cId="985580309" sldId="258"/>
            <ac:grpSpMk id="72" creationId="{5995D10D-E9C9-47DB-AE7E-801FEF38F5C9}"/>
          </ac:grpSpMkLst>
        </pc:grpChg>
        <pc:picChg chg="add mod ord modCrop">
          <ac:chgData name="Yancy, Briana" userId="3958ec0b-799f-437e-80fc-0203a0836607" providerId="ADAL" clId="{DA3AD296-96ED-4DD7-A904-873794448149}" dt="2021-11-12T13:07:02.493" v="1464" actId="1076"/>
          <ac:picMkLst>
            <pc:docMk/>
            <pc:sldMk cId="985580309" sldId="258"/>
            <ac:picMk id="5" creationId="{5573F238-9C76-4BF1-9C47-1F52C08E0194}"/>
          </ac:picMkLst>
        </pc:picChg>
        <pc:picChg chg="add del mod ord modCrop">
          <ac:chgData name="Yancy, Briana" userId="3958ec0b-799f-437e-80fc-0203a0836607" providerId="ADAL" clId="{DA3AD296-96ED-4DD7-A904-873794448149}" dt="2021-11-12T13:06:56.231" v="1463" actId="478"/>
          <ac:picMkLst>
            <pc:docMk/>
            <pc:sldMk cId="985580309" sldId="258"/>
            <ac:picMk id="46" creationId="{FE5493B6-1DDC-4ACC-876C-AC7E6CB9210A}"/>
          </ac:picMkLst>
        </pc:picChg>
        <pc:cxnChg chg="add del">
          <ac:chgData name="Yancy, Briana" userId="3958ec0b-799f-437e-80fc-0203a0836607" providerId="ADAL" clId="{DA3AD296-96ED-4DD7-A904-873794448149}" dt="2021-11-12T11:41:21.708" v="36" actId="26606"/>
          <ac:cxnSpMkLst>
            <pc:docMk/>
            <pc:sldMk cId="985580309" sldId="258"/>
            <ac:cxnSpMk id="16" creationId="{56020367-4FD5-4596-8E10-C5F095CD8DBF}"/>
          </ac:cxnSpMkLst>
        </pc:cxnChg>
      </pc:sldChg>
      <pc:sldChg chg="addSp delSp modSp mod setBg delDesignElem">
        <pc:chgData name="Yancy, Briana" userId="3958ec0b-799f-437e-80fc-0203a0836607" providerId="ADAL" clId="{DA3AD296-96ED-4DD7-A904-873794448149}" dt="2021-11-16T21:38:34.094" v="2471" actId="1076"/>
        <pc:sldMkLst>
          <pc:docMk/>
          <pc:sldMk cId="398752005" sldId="259"/>
        </pc:sldMkLst>
        <pc:spChg chg="add mod ord">
          <ac:chgData name="Yancy, Briana" userId="3958ec0b-799f-437e-80fc-0203a0836607" providerId="ADAL" clId="{DA3AD296-96ED-4DD7-A904-873794448149}" dt="2021-11-16T21:38:30.545" v="2470" actId="208"/>
          <ac:spMkLst>
            <pc:docMk/>
            <pc:sldMk cId="398752005" sldId="259"/>
            <ac:spMk id="2" creationId="{05CC3670-635F-4822-97DD-6825863CBE5A}"/>
          </ac:spMkLst>
        </pc:spChg>
        <pc:spChg chg="del mod">
          <ac:chgData name="Yancy, Briana" userId="3958ec0b-799f-437e-80fc-0203a0836607" providerId="ADAL" clId="{DA3AD296-96ED-4DD7-A904-873794448149}" dt="2021-11-12T11:47:59.953" v="49" actId="478"/>
          <ac:spMkLst>
            <pc:docMk/>
            <pc:sldMk cId="398752005" sldId="259"/>
            <ac:spMk id="2" creationId="{F6C37442-20BA-4A9B-A684-48EFE9C76204}"/>
          </ac:spMkLst>
        </pc:spChg>
        <pc:spChg chg="del mod">
          <ac:chgData name="Yancy, Briana" userId="3958ec0b-799f-437e-80fc-0203a0836607" providerId="ADAL" clId="{DA3AD296-96ED-4DD7-A904-873794448149}" dt="2021-11-12T11:47:52.773" v="47" actId="478"/>
          <ac:spMkLst>
            <pc:docMk/>
            <pc:sldMk cId="398752005" sldId="259"/>
            <ac:spMk id="3" creationId="{03295DF0-03FD-4CA0-9B29-2A76EAFD2CD8}"/>
          </ac:spMkLst>
        </pc:spChg>
        <pc:spChg chg="add del mod">
          <ac:chgData name="Yancy, Briana" userId="3958ec0b-799f-437e-80fc-0203a0836607" providerId="ADAL" clId="{DA3AD296-96ED-4DD7-A904-873794448149}" dt="2021-11-12T11:48:05.756" v="52" actId="478"/>
          <ac:spMkLst>
            <pc:docMk/>
            <pc:sldMk cId="398752005" sldId="259"/>
            <ac:spMk id="6" creationId="{7293A211-7994-4883-8061-7741D4E9CAE2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98752005" sldId="259"/>
            <ac:spMk id="9" creationId="{2B566528-1B12-4246-9431-5C2D7D081168}"/>
          </ac:spMkLst>
        </pc:spChg>
        <pc:spChg chg="add mod">
          <ac:chgData name="Yancy, Briana" userId="3958ec0b-799f-437e-80fc-0203a0836607" providerId="ADAL" clId="{DA3AD296-96ED-4DD7-A904-873794448149}" dt="2021-11-12T11:52:15.350" v="138" actId="1076"/>
          <ac:spMkLst>
            <pc:docMk/>
            <pc:sldMk cId="398752005" sldId="259"/>
            <ac:spMk id="10" creationId="{0A329BB2-C1B9-40CE-BF88-3FF63CA4D126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98752005" sldId="259"/>
            <ac:spMk id="11" creationId="{2E80C965-DB6D-4F81-9E9E-B027384D0BD6}"/>
          </ac:spMkLst>
        </pc:spChg>
        <pc:spChg chg="add del mod">
          <ac:chgData name="Yancy, Briana" userId="3958ec0b-799f-437e-80fc-0203a0836607" providerId="ADAL" clId="{DA3AD296-96ED-4DD7-A904-873794448149}" dt="2021-11-12T11:50:28.995" v="88" actId="478"/>
          <ac:spMkLst>
            <pc:docMk/>
            <pc:sldMk cId="398752005" sldId="259"/>
            <ac:spMk id="12" creationId="{C5828A95-97ED-4B59-81FA-4EA49FA982BF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98752005" sldId="259"/>
            <ac:spMk id="13" creationId="{A580F890-B085-4E95-96AA-55AEBEC5CE6E}"/>
          </ac:spMkLst>
        </pc:spChg>
        <pc:spChg chg="add mod">
          <ac:chgData name="Yancy, Briana" userId="3958ec0b-799f-437e-80fc-0203a0836607" providerId="ADAL" clId="{DA3AD296-96ED-4DD7-A904-873794448149}" dt="2021-11-12T12:37:39.459" v="779"/>
          <ac:spMkLst>
            <pc:docMk/>
            <pc:sldMk cId="398752005" sldId="259"/>
            <ac:spMk id="14" creationId="{A2804F71-087C-41D0-96B6-2498B60D32F8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98752005" sldId="259"/>
            <ac:spMk id="15" creationId="{D3F51FEB-38FB-4F6C-9F7B-2F2AFAB65463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98752005" sldId="259"/>
            <ac:spMk id="17" creationId="{1E547BA6-BAE0-43BB-A7CA-60F69CE252F0}"/>
          </ac:spMkLst>
        </pc:spChg>
        <pc:picChg chg="add del mod ord">
          <ac:chgData name="Yancy, Briana" userId="3958ec0b-799f-437e-80fc-0203a0836607" providerId="ADAL" clId="{DA3AD296-96ED-4DD7-A904-873794448149}" dt="2021-11-12T13:09:41.909" v="1714" actId="478"/>
          <ac:picMkLst>
            <pc:docMk/>
            <pc:sldMk cId="398752005" sldId="259"/>
            <ac:picMk id="4" creationId="{1BFA25F2-E4C8-4D9A-8FAD-2FE99B3D321F}"/>
          </ac:picMkLst>
        </pc:picChg>
        <pc:picChg chg="add mod modCrop">
          <ac:chgData name="Yancy, Briana" userId="3958ec0b-799f-437e-80fc-0203a0836607" providerId="ADAL" clId="{DA3AD296-96ED-4DD7-A904-873794448149}" dt="2021-11-16T21:38:23.376" v="2469" actId="1076"/>
          <ac:picMkLst>
            <pc:docMk/>
            <pc:sldMk cId="398752005" sldId="259"/>
            <ac:picMk id="8" creationId="{C0D85CFE-DDD2-4613-8CE4-5AC2A0C773DC}"/>
          </ac:picMkLst>
        </pc:picChg>
        <pc:picChg chg="add mod modCrop">
          <ac:chgData name="Yancy, Briana" userId="3958ec0b-799f-437e-80fc-0203a0836607" providerId="ADAL" clId="{DA3AD296-96ED-4DD7-A904-873794448149}" dt="2021-11-16T21:38:21.270" v="2468" actId="1076"/>
          <ac:picMkLst>
            <pc:docMk/>
            <pc:sldMk cId="398752005" sldId="259"/>
            <ac:picMk id="12" creationId="{BAF5B2FD-B0C9-44BA-B8F3-F254C8B0D8DC}"/>
          </ac:picMkLst>
        </pc:picChg>
        <pc:picChg chg="add mod modCrop">
          <ac:chgData name="Yancy, Briana" userId="3958ec0b-799f-437e-80fc-0203a0836607" providerId="ADAL" clId="{DA3AD296-96ED-4DD7-A904-873794448149}" dt="2021-11-16T21:38:34.094" v="2471" actId="1076"/>
          <ac:picMkLst>
            <pc:docMk/>
            <pc:sldMk cId="398752005" sldId="259"/>
            <ac:picMk id="16" creationId="{A76CB2F8-3908-4F76-B783-163F2FDDDAA8}"/>
          </ac:picMkLst>
        </pc:picChg>
        <pc:picChg chg="add del mod">
          <ac:chgData name="Yancy, Briana" userId="3958ec0b-799f-437e-80fc-0203a0836607" providerId="ADAL" clId="{DA3AD296-96ED-4DD7-A904-873794448149}" dt="2021-11-12T13:19:21.045" v="1880"/>
          <ac:picMkLst>
            <pc:docMk/>
            <pc:sldMk cId="398752005" sldId="259"/>
            <ac:picMk id="18" creationId="{E67FD685-3234-4B65-8C28-0011170D3D9D}"/>
          </ac:picMkLst>
        </pc:picChg>
        <pc:picChg chg="add del mod">
          <ac:chgData name="Yancy, Briana" userId="3958ec0b-799f-437e-80fc-0203a0836607" providerId="ADAL" clId="{DA3AD296-96ED-4DD7-A904-873794448149}" dt="2021-11-12T13:20:05.932" v="1899"/>
          <ac:picMkLst>
            <pc:docMk/>
            <pc:sldMk cId="398752005" sldId="259"/>
            <ac:picMk id="20" creationId="{82103145-53F1-4683-B735-F56B56F87079}"/>
          </ac:picMkLst>
        </pc:picChg>
      </pc:sldChg>
      <pc:sldChg chg="addSp delSp modSp mod ord setBg">
        <pc:chgData name="Yancy, Briana" userId="3958ec0b-799f-437e-80fc-0203a0836607" providerId="ADAL" clId="{DA3AD296-96ED-4DD7-A904-873794448149}" dt="2021-11-16T21:28:02.811" v="2344" actId="732"/>
        <pc:sldMkLst>
          <pc:docMk/>
          <pc:sldMk cId="1777647018" sldId="260"/>
        </pc:sldMkLst>
        <pc:spChg chg="mod ord">
          <ac:chgData name="Yancy, Briana" userId="3958ec0b-799f-437e-80fc-0203a0836607" providerId="ADAL" clId="{DA3AD296-96ED-4DD7-A904-873794448149}" dt="2021-11-12T13:12:07.814" v="1726" actId="1076"/>
          <ac:spMkLst>
            <pc:docMk/>
            <pc:sldMk cId="1777647018" sldId="260"/>
            <ac:spMk id="2" creationId="{F6C37442-20BA-4A9B-A684-48EFE9C76204}"/>
          </ac:spMkLst>
        </pc:spChg>
        <pc:spChg chg="mod ord">
          <ac:chgData name="Yancy, Briana" userId="3958ec0b-799f-437e-80fc-0203a0836607" providerId="ADAL" clId="{DA3AD296-96ED-4DD7-A904-873794448149}" dt="2021-11-16T21:27:24.484" v="2340" actId="20577"/>
          <ac:spMkLst>
            <pc:docMk/>
            <pc:sldMk cId="1777647018" sldId="260"/>
            <ac:spMk id="3" creationId="{03295DF0-03FD-4CA0-9B29-2A76EAFD2CD8}"/>
          </ac:spMkLst>
        </pc:spChg>
        <pc:spChg chg="add mod ord">
          <ac:chgData name="Yancy, Briana" userId="3958ec0b-799f-437e-80fc-0203a0836607" providerId="ADAL" clId="{DA3AD296-96ED-4DD7-A904-873794448149}" dt="2021-11-16T21:27:45.799" v="2342" actId="208"/>
          <ac:spMkLst>
            <pc:docMk/>
            <pc:sldMk cId="1777647018" sldId="260"/>
            <ac:spMk id="6" creationId="{3927B076-E08E-4E19-AF6A-798B8C355CA2}"/>
          </ac:spMkLst>
        </pc:spChg>
        <pc:spChg chg="add del">
          <ac:chgData name="Yancy, Briana" userId="3958ec0b-799f-437e-80fc-0203a0836607" providerId="ADAL" clId="{DA3AD296-96ED-4DD7-A904-873794448149}" dt="2021-11-12T12:50:03.965" v="1047" actId="26606"/>
          <ac:spMkLst>
            <pc:docMk/>
            <pc:sldMk cId="1777647018" sldId="260"/>
            <ac:spMk id="8" creationId="{815925C2-A704-4D47-B1C1-3FCA52512EC1}"/>
          </ac:spMkLst>
        </pc:spChg>
        <pc:spChg chg="add del">
          <ac:chgData name="Yancy, Briana" userId="3958ec0b-799f-437e-80fc-0203a0836607" providerId="ADAL" clId="{DA3AD296-96ED-4DD7-A904-873794448149}" dt="2021-11-12T12:50:03.965" v="1047" actId="26606"/>
          <ac:spMkLst>
            <pc:docMk/>
            <pc:sldMk cId="1777647018" sldId="260"/>
            <ac:spMk id="10" creationId="{01D4315C-C23C-4FD3-98DF-08C29E2292A8}"/>
          </ac:spMkLst>
        </pc:spChg>
        <pc:spChg chg="add del">
          <ac:chgData name="Yancy, Briana" userId="3958ec0b-799f-437e-80fc-0203a0836607" providerId="ADAL" clId="{DA3AD296-96ED-4DD7-A904-873794448149}" dt="2021-11-12T13:10:30.578" v="1715" actId="26606"/>
          <ac:spMkLst>
            <pc:docMk/>
            <pc:sldMk cId="1777647018" sldId="260"/>
            <ac:spMk id="28" creationId="{7D07B7BC-3270-4CF3-A7AA-0937908AD58A}"/>
          </ac:spMkLst>
        </pc:spChg>
        <pc:spChg chg="add mod ord">
          <ac:chgData name="Yancy, Briana" userId="3958ec0b-799f-437e-80fc-0203a0836607" providerId="ADAL" clId="{DA3AD296-96ED-4DD7-A904-873794448149}" dt="2021-11-16T21:27:54.228" v="2343" actId="208"/>
          <ac:spMkLst>
            <pc:docMk/>
            <pc:sldMk cId="1777647018" sldId="260"/>
            <ac:spMk id="42" creationId="{5F087C61-2450-423E-9AF1-82A5C7E239D8}"/>
          </ac:spMkLst>
        </pc:spChg>
        <pc:spChg chg="add">
          <ac:chgData name="Yancy, Briana" userId="3958ec0b-799f-437e-80fc-0203a0836607" providerId="ADAL" clId="{DA3AD296-96ED-4DD7-A904-873794448149}" dt="2021-11-12T13:10:30.578" v="1715" actId="26606"/>
          <ac:spMkLst>
            <pc:docMk/>
            <pc:sldMk cId="1777647018" sldId="260"/>
            <ac:spMk id="46" creationId="{4038CB10-1F5C-4D54-9DF7-12586DE5B007}"/>
          </ac:spMkLst>
        </pc:spChg>
        <pc:spChg chg="add">
          <ac:chgData name="Yancy, Briana" userId="3958ec0b-799f-437e-80fc-0203a0836607" providerId="ADAL" clId="{DA3AD296-96ED-4DD7-A904-873794448149}" dt="2021-11-12T13:10:30.578" v="1715" actId="26606"/>
          <ac:spMkLst>
            <pc:docMk/>
            <pc:sldMk cId="1777647018" sldId="260"/>
            <ac:spMk id="48" creationId="{73ED6512-6858-4552-B699-9A97FE9A4EA2}"/>
          </ac:spMkLst>
        </pc:spChg>
        <pc:grpChg chg="add del">
          <ac:chgData name="Yancy, Briana" userId="3958ec0b-799f-437e-80fc-0203a0836607" providerId="ADAL" clId="{DA3AD296-96ED-4DD7-A904-873794448149}" dt="2021-11-12T12:50:03.965" v="1047" actId="26606"/>
          <ac:grpSpMkLst>
            <pc:docMk/>
            <pc:sldMk cId="1777647018" sldId="260"/>
            <ac:grpSpMk id="12" creationId="{5E6B47BC-43FD-4C91-8BFF-B41B99A8A39E}"/>
          </ac:grpSpMkLst>
        </pc:grpChg>
        <pc:grpChg chg="add del">
          <ac:chgData name="Yancy, Briana" userId="3958ec0b-799f-437e-80fc-0203a0836607" providerId="ADAL" clId="{DA3AD296-96ED-4DD7-A904-873794448149}" dt="2021-11-12T12:50:03.965" v="1047" actId="26606"/>
          <ac:grpSpMkLst>
            <pc:docMk/>
            <pc:sldMk cId="1777647018" sldId="260"/>
            <ac:grpSpMk id="16" creationId="{43F5E015-E085-4624-B431-B42414448684}"/>
          </ac:grpSpMkLst>
        </pc:grpChg>
        <pc:grpChg chg="add del">
          <ac:chgData name="Yancy, Briana" userId="3958ec0b-799f-437e-80fc-0203a0836607" providerId="ADAL" clId="{DA3AD296-96ED-4DD7-A904-873794448149}" dt="2021-11-12T13:10:30.578" v="1715" actId="26606"/>
          <ac:grpSpMkLst>
            <pc:docMk/>
            <pc:sldMk cId="1777647018" sldId="260"/>
            <ac:grpSpMk id="30" creationId="{F25CF9F0-F8C1-414D-B348-B5FA27CCE6C4}"/>
          </ac:grpSpMkLst>
        </pc:grpChg>
        <pc:grpChg chg="add del">
          <ac:chgData name="Yancy, Briana" userId="3958ec0b-799f-437e-80fc-0203a0836607" providerId="ADAL" clId="{DA3AD296-96ED-4DD7-A904-873794448149}" dt="2021-11-12T13:10:30.578" v="1715" actId="26606"/>
          <ac:grpSpMkLst>
            <pc:docMk/>
            <pc:sldMk cId="1777647018" sldId="260"/>
            <ac:grpSpMk id="34" creationId="{B21CE605-3A03-402B-BB38-A81222A0BE93}"/>
          </ac:grpSpMkLst>
        </pc:grpChg>
        <pc:picChg chg="add mod ord modCrop">
          <ac:chgData name="Yancy, Briana" userId="3958ec0b-799f-437e-80fc-0203a0836607" providerId="ADAL" clId="{DA3AD296-96ED-4DD7-A904-873794448149}" dt="2021-11-16T21:28:02.811" v="2344" actId="732"/>
          <ac:picMkLst>
            <pc:docMk/>
            <pc:sldMk cId="1777647018" sldId="260"/>
            <ac:picMk id="5" creationId="{ECF31934-196D-4583-9DD8-317AD10D4327}"/>
          </ac:picMkLst>
        </pc:picChg>
      </pc:sldChg>
      <pc:sldChg chg="addSp delSp modSp mod setBg delDesignElem">
        <pc:chgData name="Yancy, Briana" userId="3958ec0b-799f-437e-80fc-0203a0836607" providerId="ADAL" clId="{DA3AD296-96ED-4DD7-A904-873794448149}" dt="2021-11-16T21:40:56.039" v="2500" actId="688"/>
        <pc:sldMkLst>
          <pc:docMk/>
          <pc:sldMk cId="431873408" sldId="261"/>
        </pc:sldMkLst>
        <pc:spChg chg="add del mod ord">
          <ac:chgData name="Yancy, Briana" userId="3958ec0b-799f-437e-80fc-0203a0836607" providerId="ADAL" clId="{DA3AD296-96ED-4DD7-A904-873794448149}" dt="2021-11-16T21:32:23.782" v="2391" actId="478"/>
          <ac:spMkLst>
            <pc:docMk/>
            <pc:sldMk cId="431873408" sldId="261"/>
            <ac:spMk id="2" creationId="{00837E90-339B-41E5-81B2-3B075D6C2114}"/>
          </ac:spMkLst>
        </pc:spChg>
        <pc:spChg chg="del">
          <ac:chgData name="Yancy, Briana" userId="3958ec0b-799f-437e-80fc-0203a0836607" providerId="ADAL" clId="{DA3AD296-96ED-4DD7-A904-873794448149}" dt="2021-11-12T12:28:24.338" v="644" actId="478"/>
          <ac:spMkLst>
            <pc:docMk/>
            <pc:sldMk cId="431873408" sldId="261"/>
            <ac:spMk id="2" creationId="{F6C37442-20BA-4A9B-A684-48EFE9C76204}"/>
          </ac:spMkLst>
        </pc:spChg>
        <pc:spChg chg="del">
          <ac:chgData name="Yancy, Briana" userId="3958ec0b-799f-437e-80fc-0203a0836607" providerId="ADAL" clId="{DA3AD296-96ED-4DD7-A904-873794448149}" dt="2021-11-12T12:28:45.208" v="646"/>
          <ac:spMkLst>
            <pc:docMk/>
            <pc:sldMk cId="431873408" sldId="261"/>
            <ac:spMk id="3" creationId="{03295DF0-03FD-4CA0-9B29-2A76EAFD2CD8}"/>
          </ac:spMkLst>
        </pc:spChg>
        <pc:spChg chg="add del mod">
          <ac:chgData name="Yancy, Briana" userId="3958ec0b-799f-437e-80fc-0203a0836607" providerId="ADAL" clId="{DA3AD296-96ED-4DD7-A904-873794448149}" dt="2021-11-12T12:28:28.552" v="645" actId="478"/>
          <ac:spMkLst>
            <pc:docMk/>
            <pc:sldMk cId="431873408" sldId="261"/>
            <ac:spMk id="5" creationId="{001CD294-ACEC-4474-87DA-21EC6690ECD5}"/>
          </ac:spMkLst>
        </pc:spChg>
        <pc:spChg chg="add del mod">
          <ac:chgData name="Yancy, Briana" userId="3958ec0b-799f-437e-80fc-0203a0836607" providerId="ADAL" clId="{DA3AD296-96ED-4DD7-A904-873794448149}" dt="2021-11-16T21:28:38.963" v="2349" actId="478"/>
          <ac:spMkLst>
            <pc:docMk/>
            <pc:sldMk cId="431873408" sldId="261"/>
            <ac:spMk id="8" creationId="{D025BB5C-5E30-4954-8A08-D44CF82023C7}"/>
          </ac:spMkLst>
        </pc:spChg>
        <pc:spChg chg="add mod">
          <ac:chgData name="Yancy, Briana" userId="3958ec0b-799f-437e-80fc-0203a0836607" providerId="ADAL" clId="{DA3AD296-96ED-4DD7-A904-873794448149}" dt="2021-11-16T21:39:38.158" v="2487" actId="1076"/>
          <ac:spMkLst>
            <pc:docMk/>
            <pc:sldMk cId="431873408" sldId="261"/>
            <ac:spMk id="9" creationId="{140E0D9D-29F0-4C87-8D53-730320016F08}"/>
          </ac:spMkLst>
        </pc:spChg>
        <pc:spChg chg="add mod">
          <ac:chgData name="Yancy, Briana" userId="3958ec0b-799f-437e-80fc-0203a0836607" providerId="ADAL" clId="{DA3AD296-96ED-4DD7-A904-873794448149}" dt="2021-11-16T21:39:26.108" v="2483" actId="1076"/>
          <ac:spMkLst>
            <pc:docMk/>
            <pc:sldMk cId="431873408" sldId="261"/>
            <ac:spMk id="10" creationId="{9851F3CE-2B81-4277-AE19-249AAB7162D0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431873408" sldId="261"/>
            <ac:spMk id="12" creationId="{AB8C311F-7253-4AED-9701-7FC0708C41C7}"/>
          </ac:spMkLst>
        </pc:spChg>
        <pc:spChg chg="add del mod">
          <ac:chgData name="Yancy, Briana" userId="3958ec0b-799f-437e-80fc-0203a0836607" providerId="ADAL" clId="{DA3AD296-96ED-4DD7-A904-873794448149}" dt="2021-11-12T13:21:36.999" v="1914" actId="478"/>
          <ac:spMkLst>
            <pc:docMk/>
            <pc:sldMk cId="431873408" sldId="261"/>
            <ac:spMk id="13" creationId="{7A37D799-B6DA-43A8-BC40-FC4A97530049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431873408" sldId="261"/>
            <ac:spMk id="14" creationId="{E2384209-CB15-4CDF-9D31-C44FD9A3F20D}"/>
          </ac:spMkLst>
        </pc:spChg>
        <pc:spChg chg="add mod">
          <ac:chgData name="Yancy, Briana" userId="3958ec0b-799f-437e-80fc-0203a0836607" providerId="ADAL" clId="{DA3AD296-96ED-4DD7-A904-873794448149}" dt="2021-11-16T21:39:36.253" v="2486" actId="1076"/>
          <ac:spMkLst>
            <pc:docMk/>
            <pc:sldMk cId="431873408" sldId="261"/>
            <ac:spMk id="15" creationId="{D08446B0-E11C-4707-AC44-CF80021D06BE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431873408" sldId="261"/>
            <ac:spMk id="16" creationId="{2633B3B5-CC90-43F0-8714-D31D1F3F0209}"/>
          </ac:spMkLst>
        </pc:spChg>
        <pc:spChg chg="add mod ord">
          <ac:chgData name="Yancy, Briana" userId="3958ec0b-799f-437e-80fc-0203a0836607" providerId="ADAL" clId="{DA3AD296-96ED-4DD7-A904-873794448149}" dt="2021-11-16T21:40:56.039" v="2500" actId="688"/>
          <ac:spMkLst>
            <pc:docMk/>
            <pc:sldMk cId="431873408" sldId="261"/>
            <ac:spMk id="17" creationId="{474F7FD0-16A2-4BB8-837A-BBCD8DC1097A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431873408" sldId="261"/>
            <ac:spMk id="18" creationId="{A8D57A06-A426-446D-B02C-A2DC6B62E45E}"/>
          </ac:spMkLst>
        </pc:spChg>
        <pc:spChg chg="add del mod">
          <ac:chgData name="Yancy, Briana" userId="3958ec0b-799f-437e-80fc-0203a0836607" providerId="ADAL" clId="{DA3AD296-96ED-4DD7-A904-873794448149}" dt="2021-11-16T21:28:37.226" v="2348" actId="478"/>
          <ac:spMkLst>
            <pc:docMk/>
            <pc:sldMk cId="431873408" sldId="261"/>
            <ac:spMk id="20" creationId="{13147DB6-F27D-4DEB-94B9-33B620C25652}"/>
          </ac:spMkLst>
        </pc:spChg>
        <pc:picChg chg="add mod modCrop">
          <ac:chgData name="Yancy, Briana" userId="3958ec0b-799f-437e-80fc-0203a0836607" providerId="ADAL" clId="{DA3AD296-96ED-4DD7-A904-873794448149}" dt="2021-11-16T21:39:47.403" v="2488" actId="732"/>
          <ac:picMkLst>
            <pc:docMk/>
            <pc:sldMk cId="431873408" sldId="261"/>
            <ac:picMk id="7" creationId="{AE5DA772-408E-48ED-AE3D-09995F369B30}"/>
          </ac:picMkLst>
        </pc:picChg>
        <pc:picChg chg="add del mod">
          <ac:chgData name="Yancy, Briana" userId="3958ec0b-799f-437e-80fc-0203a0836607" providerId="ADAL" clId="{DA3AD296-96ED-4DD7-A904-873794448149}" dt="2021-11-12T13:23:02.098" v="1935" actId="478"/>
          <ac:picMkLst>
            <pc:docMk/>
            <pc:sldMk cId="431873408" sldId="261"/>
            <ac:picMk id="19" creationId="{1C189F05-40EB-4160-9D27-F136467DF735}"/>
          </ac:picMkLst>
        </pc:picChg>
        <pc:picChg chg="add mod modCrop">
          <ac:chgData name="Yancy, Briana" userId="3958ec0b-799f-437e-80fc-0203a0836607" providerId="ADAL" clId="{DA3AD296-96ED-4DD7-A904-873794448149}" dt="2021-11-16T21:40:48.748" v="2498" actId="14100"/>
          <ac:picMkLst>
            <pc:docMk/>
            <pc:sldMk cId="431873408" sldId="261"/>
            <ac:picMk id="19" creationId="{2CF38352-42D9-4B66-A805-B44AFC952F73}"/>
          </ac:picMkLst>
        </pc:picChg>
        <pc:picChg chg="add del mod">
          <ac:chgData name="Yancy, Briana" userId="3958ec0b-799f-437e-80fc-0203a0836607" providerId="ADAL" clId="{DA3AD296-96ED-4DD7-A904-873794448149}" dt="2021-11-16T21:38:45.781" v="2472" actId="478"/>
          <ac:picMkLst>
            <pc:docMk/>
            <pc:sldMk cId="431873408" sldId="261"/>
            <ac:picMk id="1026" creationId="{855F66ED-5F59-44C6-BFFE-0913F7FCEAD5}"/>
          </ac:picMkLst>
        </pc:picChg>
      </pc:sldChg>
      <pc:sldChg chg="addSp delSp modSp mod ord setBg delDesignElem">
        <pc:chgData name="Yancy, Briana" userId="3958ec0b-799f-437e-80fc-0203a0836607" providerId="ADAL" clId="{DA3AD296-96ED-4DD7-A904-873794448149}" dt="2021-11-16T21:23:37.119" v="2198" actId="1076"/>
        <pc:sldMkLst>
          <pc:docMk/>
          <pc:sldMk cId="3468429895" sldId="262"/>
        </pc:sldMkLst>
        <pc:spChg chg="mod ord">
          <ac:chgData name="Yancy, Briana" userId="3958ec0b-799f-437e-80fc-0203a0836607" providerId="ADAL" clId="{DA3AD296-96ED-4DD7-A904-873794448149}" dt="2021-11-12T12:04:49.229" v="491" actId="255"/>
          <ac:spMkLst>
            <pc:docMk/>
            <pc:sldMk cId="3468429895" sldId="262"/>
            <ac:spMk id="2" creationId="{F6C37442-20BA-4A9B-A684-48EFE9C76204}"/>
          </ac:spMkLst>
        </pc:spChg>
        <pc:spChg chg="del">
          <ac:chgData name="Yancy, Briana" userId="3958ec0b-799f-437e-80fc-0203a0836607" providerId="ADAL" clId="{DA3AD296-96ED-4DD7-A904-873794448149}" dt="2021-11-12T12:01:52.871" v="341"/>
          <ac:spMkLst>
            <pc:docMk/>
            <pc:sldMk cId="3468429895" sldId="262"/>
            <ac:spMk id="3" creationId="{03295DF0-03FD-4CA0-9B29-2A76EAFD2CD8}"/>
          </ac:spMkLst>
        </pc:spChg>
        <pc:spChg chg="add mod ord">
          <ac:chgData name="Yancy, Briana" userId="3958ec0b-799f-437e-80fc-0203a0836607" providerId="ADAL" clId="{DA3AD296-96ED-4DD7-A904-873794448149}" dt="2021-11-12T13:17:16.254" v="1788" actId="2085"/>
          <ac:spMkLst>
            <pc:docMk/>
            <pc:sldMk cId="3468429895" sldId="262"/>
            <ac:spMk id="6" creationId="{A49728B1-B238-4778-B30A-148AC5F57169}"/>
          </ac:spMkLst>
        </pc:spChg>
        <pc:spChg chg="add del mod ord">
          <ac:chgData name="Yancy, Briana" userId="3958ec0b-799f-437e-80fc-0203a0836607" providerId="ADAL" clId="{DA3AD296-96ED-4DD7-A904-873794448149}" dt="2021-11-12T12:38:59.096" v="790" actId="478"/>
          <ac:spMkLst>
            <pc:docMk/>
            <pc:sldMk cId="3468429895" sldId="262"/>
            <ac:spMk id="7" creationId="{C4194160-17B4-4CA4-B797-73D3BB15DA87}"/>
          </ac:spMkLst>
        </pc:spChg>
        <pc:spChg chg="add del">
          <ac:chgData name="Yancy, Briana" userId="3958ec0b-799f-437e-80fc-0203a0836607" providerId="ADAL" clId="{DA3AD296-96ED-4DD7-A904-873794448149}" dt="2021-11-12T12:04:37.463" v="489" actId="26606"/>
          <ac:spMkLst>
            <pc:docMk/>
            <pc:sldMk cId="3468429895" sldId="262"/>
            <ac:spMk id="10" creationId="{37C89E4B-3C9F-44B9-8B86-D9E3D112D8EC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468429895" sldId="262"/>
            <ac:spMk id="19" creationId="{ECC07320-C2CA-4E29-8481-9D9E143C7788}"/>
          </ac:spMkLst>
        </pc:spChg>
        <pc:spChg chg="add del">
          <ac:chgData name="Yancy, Briana" userId="3958ec0b-799f-437e-80fc-0203a0836607" providerId="ADAL" clId="{DA3AD296-96ED-4DD7-A904-873794448149}" dt="2021-11-12T12:37:39.459" v="779"/>
          <ac:spMkLst>
            <pc:docMk/>
            <pc:sldMk cId="3468429895" sldId="262"/>
            <ac:spMk id="21" creationId="{726D3CBF-1D48-413A-86DA-BED534942C81}"/>
          </ac:spMkLst>
        </pc:spChg>
        <pc:picChg chg="add mod ord modCrop">
          <ac:chgData name="Yancy, Briana" userId="3958ec0b-799f-437e-80fc-0203a0836607" providerId="ADAL" clId="{DA3AD296-96ED-4DD7-A904-873794448149}" dt="2021-11-16T21:23:37.119" v="2198" actId="1076"/>
          <ac:picMkLst>
            <pc:docMk/>
            <pc:sldMk cId="3468429895" sldId="262"/>
            <ac:picMk id="5" creationId="{0E819D3C-0C6B-45F1-B732-7A46073D4C8B}"/>
          </ac:picMkLst>
        </pc:picChg>
        <pc:cxnChg chg="add del">
          <ac:chgData name="Yancy, Briana" userId="3958ec0b-799f-437e-80fc-0203a0836607" providerId="ADAL" clId="{DA3AD296-96ED-4DD7-A904-873794448149}" dt="2021-11-12T12:04:37.463" v="489" actId="26606"/>
          <ac:cxnSpMkLst>
            <pc:docMk/>
            <pc:sldMk cId="3468429895" sldId="262"/>
            <ac:cxnSpMk id="12" creationId="{AA2EAA10-076F-46BD-8F0F-B9A2FB77A85C}"/>
          </ac:cxnSpMkLst>
        </pc:cxnChg>
        <pc:cxnChg chg="add del">
          <ac:chgData name="Yancy, Briana" userId="3958ec0b-799f-437e-80fc-0203a0836607" providerId="ADAL" clId="{DA3AD296-96ED-4DD7-A904-873794448149}" dt="2021-11-12T12:04:37.463" v="489" actId="26606"/>
          <ac:cxnSpMkLst>
            <pc:docMk/>
            <pc:sldMk cId="3468429895" sldId="262"/>
            <ac:cxnSpMk id="14" creationId="{D891E407-403B-4764-86C9-33A56D3BCAA3}"/>
          </ac:cxnSpMkLst>
        </pc:cxnChg>
        <pc:cxnChg chg="add del">
          <ac:chgData name="Yancy, Briana" userId="3958ec0b-799f-437e-80fc-0203a0836607" providerId="ADAL" clId="{DA3AD296-96ED-4DD7-A904-873794448149}" dt="2021-11-12T12:37:39.459" v="779"/>
          <ac:cxnSpMkLst>
            <pc:docMk/>
            <pc:sldMk cId="3468429895" sldId="262"/>
            <ac:cxnSpMk id="23" creationId="{F02A64E5-C20B-47CF-8CCC-D62830964E1D}"/>
          </ac:cxnSpMkLst>
        </pc:cxnChg>
      </pc:sldChg>
      <pc:sldChg chg="modSp new del mod">
        <pc:chgData name="Yancy, Briana" userId="3958ec0b-799f-437e-80fc-0203a0836607" providerId="ADAL" clId="{DA3AD296-96ED-4DD7-A904-873794448149}" dt="2021-11-16T21:05:45.513" v="2061" actId="2696"/>
        <pc:sldMkLst>
          <pc:docMk/>
          <pc:sldMk cId="2443679433" sldId="263"/>
        </pc:sldMkLst>
        <pc:spChg chg="mod">
          <ac:chgData name="Yancy, Briana" userId="3958ec0b-799f-437e-80fc-0203a0836607" providerId="ADAL" clId="{DA3AD296-96ED-4DD7-A904-873794448149}" dt="2021-11-12T16:02:26.784" v="2036" actId="20577"/>
          <ac:spMkLst>
            <pc:docMk/>
            <pc:sldMk cId="2443679433" sldId="263"/>
            <ac:spMk id="2" creationId="{EAA1095F-343C-4DBB-BAE4-47DC593FF581}"/>
          </ac:spMkLst>
        </pc:spChg>
      </pc:sldChg>
      <pc:sldChg chg="del">
        <pc:chgData name="Yancy, Briana" userId="3958ec0b-799f-437e-80fc-0203a0836607" providerId="ADAL" clId="{DA3AD296-96ED-4DD7-A904-873794448149}" dt="2021-11-12T11:55:54.843" v="257" actId="2696"/>
        <pc:sldMkLst>
          <pc:docMk/>
          <pc:sldMk cId="3854728785" sldId="263"/>
        </pc:sldMkLst>
      </pc:sldChg>
      <pc:sldChg chg="modSp new del mod">
        <pc:chgData name="Yancy, Briana" userId="3958ec0b-799f-437e-80fc-0203a0836607" providerId="ADAL" clId="{DA3AD296-96ED-4DD7-A904-873794448149}" dt="2021-11-16T19:47:25.657" v="2059" actId="2696"/>
        <pc:sldMkLst>
          <pc:docMk/>
          <pc:sldMk cId="1850600761" sldId="264"/>
        </pc:sldMkLst>
        <pc:spChg chg="mod">
          <ac:chgData name="Yancy, Briana" userId="3958ec0b-799f-437e-80fc-0203a0836607" providerId="ADAL" clId="{DA3AD296-96ED-4DD7-A904-873794448149}" dt="2021-11-12T16:02:44.723" v="2058" actId="20577"/>
          <ac:spMkLst>
            <pc:docMk/>
            <pc:sldMk cId="1850600761" sldId="264"/>
            <ac:spMk id="2" creationId="{4EB89151-2A58-48C5-BB6A-6908BAEAA6B7}"/>
          </ac:spMkLst>
        </pc:spChg>
      </pc:sldChg>
      <pc:sldChg chg="addSp delSp modSp add mod setBg">
        <pc:chgData name="Yancy, Briana" userId="3958ec0b-799f-437e-80fc-0203a0836607" providerId="ADAL" clId="{DA3AD296-96ED-4DD7-A904-873794448149}" dt="2021-11-16T21:26:30.414" v="2331" actId="1076"/>
        <pc:sldMkLst>
          <pc:docMk/>
          <pc:sldMk cId="2620430596" sldId="264"/>
        </pc:sldMkLst>
        <pc:spChg chg="mod">
          <ac:chgData name="Yancy, Briana" userId="3958ec0b-799f-437e-80fc-0203a0836607" providerId="ADAL" clId="{DA3AD296-96ED-4DD7-A904-873794448149}" dt="2021-11-16T21:22:43.928" v="2191" actId="5793"/>
          <ac:spMkLst>
            <pc:docMk/>
            <pc:sldMk cId="2620430596" sldId="264"/>
            <ac:spMk id="2" creationId="{EAA1095F-343C-4DBB-BAE4-47DC593FF581}"/>
          </ac:spMkLst>
        </pc:spChg>
        <pc:spChg chg="del">
          <ac:chgData name="Yancy, Briana" userId="3958ec0b-799f-437e-80fc-0203a0836607" providerId="ADAL" clId="{DA3AD296-96ED-4DD7-A904-873794448149}" dt="2021-11-16T21:21:56.857" v="2073"/>
          <ac:spMkLst>
            <pc:docMk/>
            <pc:sldMk cId="2620430596" sldId="264"/>
            <ac:spMk id="3" creationId="{55B79C35-F5D2-497B-9F76-37C3B330AD24}"/>
          </ac:spMkLst>
        </pc:spChg>
        <pc:spChg chg="add mod">
          <ac:chgData name="Yancy, Briana" userId="3958ec0b-799f-437e-80fc-0203a0836607" providerId="ADAL" clId="{DA3AD296-96ED-4DD7-A904-873794448149}" dt="2021-11-16T21:26:30.414" v="2331" actId="1076"/>
          <ac:spMkLst>
            <pc:docMk/>
            <pc:sldMk cId="2620430596" sldId="264"/>
            <ac:spMk id="6" creationId="{3F9B3C26-FD10-46FB-AC74-F0E3EC0E78F9}"/>
          </ac:spMkLst>
        </pc:spChg>
        <pc:spChg chg="add">
          <ac:chgData name="Yancy, Briana" userId="3958ec0b-799f-437e-80fc-0203a0836607" providerId="ADAL" clId="{DA3AD296-96ED-4DD7-A904-873794448149}" dt="2021-11-16T21:22:20.381" v="2113" actId="26606"/>
          <ac:spMkLst>
            <pc:docMk/>
            <pc:sldMk cId="2620430596" sldId="264"/>
            <ac:spMk id="10" creationId="{ECC07320-C2CA-4E29-8481-9D9E143C7788}"/>
          </ac:spMkLst>
        </pc:spChg>
        <pc:spChg chg="add">
          <ac:chgData name="Yancy, Briana" userId="3958ec0b-799f-437e-80fc-0203a0836607" providerId="ADAL" clId="{DA3AD296-96ED-4DD7-A904-873794448149}" dt="2021-11-16T21:22:20.381" v="2113" actId="26606"/>
          <ac:spMkLst>
            <pc:docMk/>
            <pc:sldMk cId="2620430596" sldId="264"/>
            <ac:spMk id="12" creationId="{726D3CBF-1D48-413A-86DA-BED534942C81}"/>
          </ac:spMkLst>
        </pc:spChg>
        <pc:picChg chg="add mod">
          <ac:chgData name="Yancy, Briana" userId="3958ec0b-799f-437e-80fc-0203a0836607" providerId="ADAL" clId="{DA3AD296-96ED-4DD7-A904-873794448149}" dt="2021-11-16T21:22:20.381" v="2113" actId="26606"/>
          <ac:picMkLst>
            <pc:docMk/>
            <pc:sldMk cId="2620430596" sldId="264"/>
            <ac:picMk id="5" creationId="{9A6D24C1-7DCD-463C-AD41-DB5E19BA3DE0}"/>
          </ac:picMkLst>
        </pc:picChg>
        <pc:cxnChg chg="add">
          <ac:chgData name="Yancy, Briana" userId="3958ec0b-799f-437e-80fc-0203a0836607" providerId="ADAL" clId="{DA3AD296-96ED-4DD7-A904-873794448149}" dt="2021-11-16T21:22:20.381" v="2113" actId="26606"/>
          <ac:cxnSpMkLst>
            <pc:docMk/>
            <pc:sldMk cId="2620430596" sldId="264"/>
            <ac:cxnSpMk id="14" creationId="{38A8887B-4EBF-4B37-9246-AD11479F13B1}"/>
          </ac:cxnSpMkLst>
        </pc:cxnChg>
      </pc:sldChg>
      <pc:sldChg chg="addSp delSp modSp new mod setBg">
        <pc:chgData name="Yancy, Briana" userId="3958ec0b-799f-437e-80fc-0203a0836607" providerId="ADAL" clId="{DA3AD296-96ED-4DD7-A904-873794448149}" dt="2021-11-16T21:47:30.283" v="2557" actId="1076"/>
        <pc:sldMkLst>
          <pc:docMk/>
          <pc:sldMk cId="3659803475" sldId="265"/>
        </pc:sldMkLst>
        <pc:spChg chg="mod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2" creationId="{A503A2D9-D0F3-4DA5-9192-0225A3045361}"/>
          </ac:spMkLst>
        </pc:spChg>
        <pc:spChg chg="mod ord">
          <ac:chgData name="Yancy, Briana" userId="3958ec0b-799f-437e-80fc-0203a0836607" providerId="ADAL" clId="{DA3AD296-96ED-4DD7-A904-873794448149}" dt="2021-11-16T21:47:22.925" v="2555" actId="207"/>
          <ac:spMkLst>
            <pc:docMk/>
            <pc:sldMk cId="3659803475" sldId="265"/>
            <ac:spMk id="3" creationId="{F3AA65FA-6373-4B3A-85A0-99CF0E42557E}"/>
          </ac:spMkLst>
        </pc:spChg>
        <pc:spChg chg="add del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7" creationId="{201CC55D-ED54-4C5C-95E6-10947BD1103B}"/>
          </ac:spMkLst>
        </pc:spChg>
        <pc:spChg chg="add del">
          <ac:chgData name="Yancy, Briana" userId="3958ec0b-799f-437e-80fc-0203a0836607" providerId="ADAL" clId="{DA3AD296-96ED-4DD7-A904-873794448149}" dt="2021-11-16T21:45:17.675" v="2531" actId="26606"/>
          <ac:spMkLst>
            <pc:docMk/>
            <pc:sldMk cId="3659803475" sldId="265"/>
            <ac:spMk id="10" creationId="{C0DB9C61-90E0-484F-8602-02F49EDC1B70}"/>
          </ac:spMkLst>
        </pc:spChg>
        <pc:spChg chg="add del">
          <ac:chgData name="Yancy, Briana" userId="3958ec0b-799f-437e-80fc-0203a0836607" providerId="ADAL" clId="{DA3AD296-96ED-4DD7-A904-873794448149}" dt="2021-11-16T21:45:17.675" v="2531" actId="26606"/>
          <ac:spMkLst>
            <pc:docMk/>
            <pc:sldMk cId="3659803475" sldId="265"/>
            <ac:spMk id="12" creationId="{3F7ED563-E5DB-4937-BF78-7893C4DC92A0}"/>
          </ac:spMkLst>
        </pc:spChg>
        <pc:spChg chg="add del">
          <ac:chgData name="Yancy, Briana" userId="3958ec0b-799f-437e-80fc-0203a0836607" providerId="ADAL" clId="{DA3AD296-96ED-4DD7-A904-873794448149}" dt="2021-11-16T21:45:17.675" v="2531" actId="26606"/>
          <ac:spMkLst>
            <pc:docMk/>
            <pc:sldMk cId="3659803475" sldId="265"/>
            <ac:spMk id="14" creationId="{2306B647-FE95-4550-8350-3D2180C62211}"/>
          </ac:spMkLst>
        </pc:spChg>
        <pc:spChg chg="add del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16" creationId="{3873B707-463F-40B0-8227-E8CC6C67EB25}"/>
          </ac:spMkLst>
        </pc:spChg>
        <pc:spChg chg="add del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18" creationId="{C13237C8-E62C-4F0D-A318-BD6FB6C2D138}"/>
          </ac:spMkLst>
        </pc:spChg>
        <pc:spChg chg="add del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20" creationId="{19C9EAEA-39D0-4B0E-A0EB-51E7B26740B1}"/>
          </ac:spMkLst>
        </pc:spChg>
        <pc:spChg chg="add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25" creationId="{5C8908E2-EE49-44D2-9428-A28D2312A8D5}"/>
          </ac:spMkLst>
        </pc:spChg>
        <pc:spChg chg="add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31" creationId="{02114E49-C077-4083-B5C1-6A6E70F4D91F}"/>
          </ac:spMkLst>
        </pc:spChg>
        <pc:spChg chg="add">
          <ac:chgData name="Yancy, Briana" userId="3958ec0b-799f-437e-80fc-0203a0836607" providerId="ADAL" clId="{DA3AD296-96ED-4DD7-A904-873794448149}" dt="2021-11-16T21:46:10.199" v="2538" actId="26606"/>
          <ac:spMkLst>
            <pc:docMk/>
            <pc:sldMk cId="3659803475" sldId="265"/>
            <ac:spMk id="33" creationId="{ED888B23-07FA-482A-96DF-47E31AF1A603}"/>
          </ac:spMkLst>
        </pc:spChg>
        <pc:grpChg chg="add del">
          <ac:chgData name="Yancy, Briana" userId="3958ec0b-799f-437e-80fc-0203a0836607" providerId="ADAL" clId="{DA3AD296-96ED-4DD7-A904-873794448149}" dt="2021-11-16T21:46:10.199" v="2538" actId="26606"/>
          <ac:grpSpMkLst>
            <pc:docMk/>
            <pc:sldMk cId="3659803475" sldId="265"/>
            <ac:grpSpMk id="8" creationId="{1DE889C7-FAD6-4397-98E2-05D503484459}"/>
          </ac:grpSpMkLst>
        </pc:grpChg>
        <pc:grpChg chg="add">
          <ac:chgData name="Yancy, Briana" userId="3958ec0b-799f-437e-80fc-0203a0836607" providerId="ADAL" clId="{DA3AD296-96ED-4DD7-A904-873794448149}" dt="2021-11-16T21:46:10.199" v="2538" actId="26606"/>
          <ac:grpSpMkLst>
            <pc:docMk/>
            <pc:sldMk cId="3659803475" sldId="265"/>
            <ac:grpSpMk id="27" creationId="{D8C3AFD7-4CCE-484E-84C6-80FB3E3E2093}"/>
          </ac:grpSpMkLst>
        </pc:grpChg>
        <pc:picChg chg="add mod">
          <ac:chgData name="Yancy, Briana" userId="3958ec0b-799f-437e-80fc-0203a0836607" providerId="ADAL" clId="{DA3AD296-96ED-4DD7-A904-873794448149}" dt="2021-11-16T21:47:30.283" v="2557" actId="1076"/>
          <ac:picMkLst>
            <pc:docMk/>
            <pc:sldMk cId="3659803475" sldId="265"/>
            <ac:picMk id="5" creationId="{F6AA69EF-A451-4756-A3FC-E788376E78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34E3-8053-494A-9228-0DF4A5FE5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440CE-0021-4B3D-9517-5897DCE3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EFFEA-2A29-46A5-A70D-A02D98CD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4541-BA1A-4B90-B6C1-B1FA80B4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433E-3CED-4261-8843-5E907288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87F9-16D1-4001-BBFC-8B606BF9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021F8-A175-4602-ACAB-42926F029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29ABF-5093-4498-A63F-55DB1A89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A286-21D9-4B41-B026-761E0235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D268C-5C29-4A3E-B39A-AB262647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F4347-141D-4352-BB4B-C6B41284E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1A06E-E1AE-45BC-9881-D684A3A3E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5F4E-480B-4DF5-BE94-A4813EC5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25AC-B2EA-4297-B1D3-4BA822FE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950B1-4A10-42B6-B696-C0558730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8A0D-A619-4177-9169-1603EC5A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C484B-BDE3-4993-B28B-D25150BE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8C5BE-A6F6-4F43-A576-E4D64FF9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BEC07-144D-4FA1-B513-E6ABC2BE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A068-8090-447E-AF7F-05E11DD8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4F60-76CB-4559-8304-6B434A1B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8A853-E2C5-47C6-8734-50DE9F64F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28FC9-346D-4FEE-9DD1-D1B3CAD6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1D85-E192-4BE3-8D0F-40DBFBAF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2A1C1-45CC-48B0-A608-6A9638C9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5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2377-5519-4204-AC90-4A0C084E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7F7B-DBD1-416B-BA26-11114762F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9B79C-3B68-4FF0-9B79-F201F5210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25D66-8422-45AF-A9A1-E22025AF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A49DF-E521-4D4C-978B-10D99D4D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830A9-EE7E-4E49-A059-FB48AEEC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817D-7E17-43FF-B942-D8B113E4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8A4D-5FAD-4A36-BBB4-68215C0F7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76528-C084-473E-8F9C-1823F85C3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639C8-306A-4D95-9B79-8829C1C15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CE510-D600-4312-9DD9-484B78426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5A929-C59C-4FFC-9C85-AEB595A5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67659-0491-496D-B7DE-3A169DBE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3D8EB-45D0-43A6-8A53-9DE9F541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DCEE-9BCC-4014-A283-FABFEF4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30D43-D637-443D-AD14-B4F1F758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D4026-B725-460A-B135-96843742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FE2A-31C3-4891-BF38-1867037C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91E8B-9A7F-4B30-BB69-38640950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77C8B-9766-435F-99DC-237C45E8D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77C52-9438-44C8-AD65-F9E0B0E4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62C1-4DE4-4517-860B-DA452222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6465-CB1C-4752-9EBA-ECC30060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561A2-B430-4F97-A4CD-0D971508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C0A58-DD54-404B-A9D2-FDF0E508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6CDB8-3F12-4AEF-9A1E-735E0BB8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CA9AD-D752-4C63-981A-E0DF1812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BD05-14E3-4859-90F3-E0433681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157FE-0FAD-4D41-BCC2-E8992D88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0A2D3-3990-414E-BCF8-F856586A6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009ED-5871-48C3-9FA6-14E567D3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2F4FF-2A61-4B48-ABBA-D4481CB5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5CCB6-D476-419B-A908-B3FDDA68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5E9DE-2171-427B-9E71-3B42451B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D81A6-3192-4A97-B8E8-DAE99D13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17AD9-F13F-4EF2-9DD4-A5360FC6A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C0A8-81F7-466A-8096-31C3C2FD025C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C9C92-B310-41F4-B0CA-4291D5FA2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CC438-1353-48B3-9047-27B0D973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0575-F933-49F1-B0D6-02452EAD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9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apeakebay.net/who/group/diversity_workgrou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sapeakebay.net/who/group/management_boar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nr.maryland.gov/streams/pages/mwmc/conference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B58288-77B7-4A04-903C-49EC97CAB7B6}"/>
              </a:ext>
            </a:extLst>
          </p:cNvPr>
          <p:cNvSpPr/>
          <p:nvPr/>
        </p:nvSpPr>
        <p:spPr>
          <a:xfrm>
            <a:off x="-628540" y="-524901"/>
            <a:ext cx="3407616" cy="31921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CFE0B-11B0-46F1-89AD-7F1417C45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840" y="2059324"/>
            <a:ext cx="9490805" cy="3300821"/>
          </a:xfrm>
        </p:spPr>
        <p:txBody>
          <a:bodyPr anchor="b">
            <a:normAutofit/>
          </a:bodyPr>
          <a:lstStyle/>
          <a:p>
            <a:pPr algn="l"/>
            <a:r>
              <a:rPr lang="en-US" sz="7200" b="1" dirty="0"/>
              <a:t>Chesapeake Bay Program</a:t>
            </a:r>
            <a:br>
              <a:rPr lang="en-US" sz="7200" b="1" dirty="0"/>
            </a:br>
            <a:r>
              <a:rPr lang="en-US" sz="7200" b="1" dirty="0"/>
              <a:t>Diversity Workgroup Announcements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24DB-A72D-4BA9-B3E7-A42830B71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364" y="5228717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November 19, 2021</a:t>
            </a:r>
          </a:p>
        </p:txBody>
      </p:sp>
    </p:spTree>
    <p:extLst>
      <p:ext uri="{BB962C8B-B14F-4D97-AF65-F5344CB8AC3E}">
        <p14:creationId xmlns:p14="http://schemas.microsoft.com/office/powerpoint/2010/main" val="230312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3A2D9-D0F3-4DA5-9192-0225A304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1216153"/>
          </a:xfrm>
        </p:spPr>
        <p:txBody>
          <a:bodyPr anchor="t">
            <a:normAutofit/>
          </a:bodyPr>
          <a:lstStyle/>
          <a:p>
            <a:r>
              <a:rPr lang="en-US" sz="4000" dirty="0"/>
              <a:t>Welcome Allison 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65FA-6373-4B3A-85A0-99CF0E42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79046"/>
            <a:ext cx="4953000" cy="2778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Allison  has joined the Chesapeake Bay Program Office for a 120-day detail from EPA’s Philadelphia office to help coordinate the Diversity Workgroup. 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Allison has a BA in Sociology/Anthropology from Colgate University and an MS in Environmental Studies/Conservation Biology from Green Mountain College. 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Since joining EPA in 2016, she has worked on a variety of management support activities including succession planning, retreat facilitation, strategic planning, the Regional realignment, and the relocations.  </a:t>
            </a:r>
          </a:p>
          <a:p>
            <a:endParaRPr lang="en-US" sz="11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" name="Picture 4" descr="A person standing in a yard&#10;&#10;Description automatically generated with low confidence">
            <a:extLst>
              <a:ext uri="{FF2B5EF4-FFF2-40B4-BE49-F238E27FC236}">
                <a16:creationId xmlns:a16="http://schemas.microsoft.com/office/drawing/2014/main" id="{F6AA69EF-A451-4756-A3FC-E788376E7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1063"/>
          <a:stretch/>
        </p:blipFill>
        <p:spPr>
          <a:xfrm>
            <a:off x="7036903" y="1348406"/>
            <a:ext cx="3882889" cy="40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0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37442-20BA-4A9B-A684-48EFE9C7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DEIJ Action Team Update</a:t>
            </a:r>
          </a:p>
        </p:txBody>
      </p:sp>
      <p:grpSp>
        <p:nvGrpSpPr>
          <p:cNvPr id="57" name="Group 5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2EB15A1A-F479-44C2-A5DB-6FB4808D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The DEIJ Strategy Implementation plan has been revised based on public comments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Principal Staff Committee and Executive Council will review the plan for final approval </a:t>
            </a:r>
            <a:endParaRPr lang="en-US" sz="2000" b="0" i="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i="0" dirty="0">
                <a:effectLst/>
              </a:rPr>
              <a:t>HUGE</a:t>
            </a:r>
            <a:r>
              <a:rPr lang="en-US" sz="2000" b="0" i="0" dirty="0">
                <a:effectLst/>
              </a:rPr>
              <a:t> thank you to everyone on the Action </a:t>
            </a:r>
            <a:r>
              <a:rPr lang="en-US" sz="2000" dirty="0"/>
              <a:t>T</a:t>
            </a:r>
            <a:r>
              <a:rPr lang="en-US" sz="2000" b="0" i="0" dirty="0">
                <a:effectLst/>
              </a:rPr>
              <a:t>eam! </a:t>
            </a:r>
          </a:p>
          <a:p>
            <a:endParaRPr lang="en-US" sz="2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8883AB3-7AEC-4A53-8615-F351DEB0B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6" t="1" r="-2019" b="1"/>
          <a:stretch/>
        </p:blipFill>
        <p:spPr>
          <a:xfrm>
            <a:off x="6021884" y="1083484"/>
            <a:ext cx="5337218" cy="42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7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59BFF-0740-46E9-AE77-2CAFBAAE0F38}"/>
              </a:ext>
            </a:extLst>
          </p:cNvPr>
          <p:cNvSpPr/>
          <p:nvPr/>
        </p:nvSpPr>
        <p:spPr>
          <a:xfrm>
            <a:off x="-5503" y="114449"/>
            <a:ext cx="1228344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573F238-9C76-4BF1-9C47-1F52C08E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b="3696"/>
          <a:stretch/>
        </p:blipFill>
        <p:spPr>
          <a:xfrm>
            <a:off x="46667" y="1121996"/>
            <a:ext cx="8458263" cy="5099006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E26297-310D-4D14-B9CF-8C581D90830E}"/>
              </a:ext>
            </a:extLst>
          </p:cNvPr>
          <p:cNvSpPr txBox="1"/>
          <p:nvPr/>
        </p:nvSpPr>
        <p:spPr>
          <a:xfrm>
            <a:off x="3077949" y="300112"/>
            <a:ext cx="6946485" cy="302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Our Current GIT Funding Project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954098-722C-4119-A04F-8D536AE6AAD1}"/>
              </a:ext>
            </a:extLst>
          </p:cNvPr>
          <p:cNvSpPr txBox="1"/>
          <p:nvPr/>
        </p:nvSpPr>
        <p:spPr>
          <a:xfrm>
            <a:off x="8504930" y="5182009"/>
            <a:ext cx="3640403" cy="1467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Thank you to all the participants and thank you to  Gabrielle Roffe for all her hard work on this project!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E1109-2308-4F3F-8CDE-C2AC93E045C2}"/>
              </a:ext>
            </a:extLst>
          </p:cNvPr>
          <p:cNvSpPr txBox="1"/>
          <p:nvPr/>
        </p:nvSpPr>
        <p:spPr>
          <a:xfrm>
            <a:off x="8404261" y="1455667"/>
            <a:ext cx="3640402" cy="2808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900" b="0" i="0" u="none" strike="noStrike" dirty="0">
                <a:effectLst/>
              </a:rPr>
              <a:t>This project helps the CBP develop a better understanding of the needs,  barriers, and priorities of organizations led by and serving historically underrepresented and  underserved communities such as communities of color. </a:t>
            </a: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58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946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087C61-2450-423E-9AF1-82A5C7E239D8}"/>
              </a:ext>
            </a:extLst>
          </p:cNvPr>
          <p:cNvSpPr/>
          <p:nvPr/>
        </p:nvSpPr>
        <p:spPr>
          <a:xfrm>
            <a:off x="276516" y="322286"/>
            <a:ext cx="7134307" cy="1963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CF31934-196D-4583-9DD8-317AD10D4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r="1" b="46003"/>
          <a:stretch/>
        </p:blipFill>
        <p:spPr>
          <a:xfrm>
            <a:off x="54077" y="2879414"/>
            <a:ext cx="7356746" cy="289067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37442-20BA-4A9B-A684-48EFE9C7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7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sz="3700" b="1" dirty="0"/>
              <a:t>When is the Last Time You Read Our Workgroup’s Workplan?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7B076-E08E-4E19-AF6A-798B8C355CA2}"/>
              </a:ext>
            </a:extLst>
          </p:cNvPr>
          <p:cNvSpPr/>
          <p:nvPr/>
        </p:nvSpPr>
        <p:spPr>
          <a:xfrm>
            <a:off x="7551161" y="321732"/>
            <a:ext cx="4313293" cy="6213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95DF0-03FD-4CA0-9B29-2A76EAFD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989" y="917725"/>
            <a:ext cx="3888435" cy="4852362"/>
          </a:xfrm>
        </p:spPr>
        <p:txBody>
          <a:bodyPr anchor="ctr">
            <a:normAutofit/>
          </a:bodyPr>
          <a:lstStyle/>
          <a:p>
            <a:r>
              <a:rPr lang="en-US" sz="2000" i="0" dirty="0">
                <a:effectLst/>
                <a:latin typeface="museo-sans"/>
              </a:rPr>
              <a:t>Today we are talking about </a:t>
            </a:r>
            <a:r>
              <a:rPr lang="en-US" sz="2000" b="1" i="0" dirty="0">
                <a:effectLst/>
                <a:latin typeface="museo-sans"/>
              </a:rPr>
              <a:t>The Strategy Review System (SRS)</a:t>
            </a:r>
            <a:endParaRPr lang="en-US" sz="2000" b="0" i="0" dirty="0">
              <a:effectLst/>
              <a:latin typeface="museo-sans"/>
            </a:endParaRPr>
          </a:p>
          <a:p>
            <a:pPr marL="0" indent="0">
              <a:buNone/>
            </a:pPr>
            <a:endParaRPr lang="en-US" sz="2000" b="0" i="0" dirty="0">
              <a:effectLst/>
              <a:latin typeface="museo-sans"/>
            </a:endParaRPr>
          </a:p>
          <a:p>
            <a:r>
              <a:rPr lang="en-US" sz="2000" dirty="0">
                <a:latin typeface="museo-sans"/>
              </a:rPr>
              <a:t>Our workplan is located on our </a:t>
            </a:r>
            <a:r>
              <a:rPr lang="en-US" sz="2000" dirty="0">
                <a:latin typeface="museo-sans"/>
                <a:hlinkClick r:id="rId3"/>
              </a:rPr>
              <a:t>website</a:t>
            </a:r>
            <a:r>
              <a:rPr lang="en-US" sz="2000" b="0" i="0" dirty="0">
                <a:effectLst/>
                <a:latin typeface="museo-sans"/>
                <a:hlinkClick r:id="rId3"/>
              </a:rPr>
              <a:t> </a:t>
            </a:r>
            <a:endParaRPr lang="en-US" sz="2000" b="0" i="0" dirty="0">
              <a:effectLst/>
              <a:latin typeface="museo-sans"/>
            </a:endParaRPr>
          </a:p>
          <a:p>
            <a:pPr marL="0" indent="0">
              <a:buNone/>
            </a:pPr>
            <a:endParaRPr lang="en-US" sz="2000" b="0" i="0" dirty="0">
              <a:effectLst/>
              <a:latin typeface="museo-sans"/>
            </a:endParaRPr>
          </a:p>
          <a:p>
            <a:r>
              <a:rPr lang="en-US" sz="2000" b="1" i="0" dirty="0">
                <a:effectLst/>
                <a:latin typeface="museo-sans"/>
              </a:rPr>
              <a:t>February 2022, </a:t>
            </a:r>
            <a:r>
              <a:rPr lang="en-US" sz="2000" i="0" dirty="0">
                <a:effectLst/>
                <a:latin typeface="museo-sans"/>
              </a:rPr>
              <a:t>we ge</a:t>
            </a:r>
            <a:r>
              <a:rPr lang="en-US" sz="2000" dirty="0">
                <a:latin typeface="museo-sans"/>
              </a:rPr>
              <a:t>t </a:t>
            </a:r>
            <a:r>
              <a:rPr lang="en-US" sz="2000" b="0" i="0" dirty="0">
                <a:effectLst/>
                <a:latin typeface="museo-sans"/>
              </a:rPr>
              <a:t>explain challenges and request action or assistance from the </a:t>
            </a:r>
            <a:r>
              <a:rPr lang="en-US" sz="2000" b="0" i="0" u="none" strike="noStrike" dirty="0">
                <a:effectLst/>
                <a:latin typeface="museo-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 Board</a:t>
            </a:r>
            <a:endParaRPr lang="en-US" sz="2000" b="0" i="0" dirty="0">
              <a:effectLst/>
              <a:latin typeface="museo-sans"/>
            </a:endParaRPr>
          </a:p>
        </p:txBody>
      </p:sp>
    </p:spTree>
    <p:extLst>
      <p:ext uri="{BB962C8B-B14F-4D97-AF65-F5344CB8AC3E}">
        <p14:creationId xmlns:p14="http://schemas.microsoft.com/office/powerpoint/2010/main" val="17776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728B1-B238-4778-B30A-148AC5F57169}"/>
              </a:ext>
            </a:extLst>
          </p:cNvPr>
          <p:cNvSpPr/>
          <p:nvPr/>
        </p:nvSpPr>
        <p:spPr>
          <a:xfrm>
            <a:off x="231028" y="743446"/>
            <a:ext cx="4330811" cy="5972313"/>
          </a:xfrm>
          <a:prstGeom prst="rect">
            <a:avLst/>
          </a:prstGeom>
          <a:solidFill>
            <a:schemeClr val="accent6">
              <a:lumMod val="20000"/>
              <a:lumOff val="80000"/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37442-20BA-4A9B-A684-48EFE9C7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 dirty="0"/>
              <a:t>Consider Posting Jobs for Young Professionals on the Portal:</a:t>
            </a:r>
            <a:br>
              <a:rPr lang="en-US" sz="2900" b="1" dirty="0"/>
            </a:br>
            <a:r>
              <a:rPr lang="en-US" sz="2000" b="1" dirty="0"/>
              <a:t> </a:t>
            </a:r>
            <a:r>
              <a:rPr lang="en-US" sz="2000" dirty="0"/>
              <a:t>https://www.chesapeakenetwork.org/groups/chesapeake-youth-portal/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454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819D3C-0C6B-45F1-B732-7A46073D4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t="21352" r="12748" b="9084"/>
          <a:stretch/>
        </p:blipFill>
        <p:spPr>
          <a:xfrm>
            <a:off x="4872826" y="1114795"/>
            <a:ext cx="7112489" cy="45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78454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1095F-343C-4DBB-BAE4-47DC593F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104" y="743447"/>
            <a:ext cx="353469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Are you subscribed to the Bay Brief?</a:t>
            </a:r>
          </a:p>
        </p:txBody>
      </p:sp>
      <p:pic>
        <p:nvPicPr>
          <p:cNvPr id="5" name="Content Placeholder 4" descr="A sunset over a dock&#10;&#10;Description automatically generated with low confidence">
            <a:extLst>
              <a:ext uri="{FF2B5EF4-FFF2-40B4-BE49-F238E27FC236}">
                <a16:creationId xmlns:a16="http://schemas.microsoft.com/office/drawing/2014/main" id="{9A6D24C1-7DCD-463C-AD41-DB5E19BA3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 r="1" b="3006"/>
          <a:stretch/>
        </p:blipFill>
        <p:spPr>
          <a:xfrm>
            <a:off x="484632" y="484633"/>
            <a:ext cx="6542215" cy="58887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8887B-4EBF-4B37-9246-AD11479F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19104" y="4524316"/>
            <a:ext cx="2586790" cy="0"/>
          </a:xfrm>
          <a:prstGeom prst="line">
            <a:avLst/>
          </a:prstGeom>
          <a:ln w="22225">
            <a:solidFill>
              <a:srgbClr val="4A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9B3C26-FD10-46FB-AC74-F0E3EC0E78F9}"/>
              </a:ext>
            </a:extLst>
          </p:cNvPr>
          <p:cNvSpPr txBox="1"/>
          <p:nvPr/>
        </p:nvSpPr>
        <p:spPr>
          <a:xfrm>
            <a:off x="8000742" y="5229120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https://www.chesapeakebay.net/action/newsletters</a:t>
            </a:r>
          </a:p>
        </p:txBody>
      </p:sp>
    </p:spTree>
    <p:extLst>
      <p:ext uri="{BB962C8B-B14F-4D97-AF65-F5344CB8AC3E}">
        <p14:creationId xmlns:p14="http://schemas.microsoft.com/office/powerpoint/2010/main" val="262043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329BB2-C1B9-40CE-BF88-3FF63CA4D126}"/>
              </a:ext>
            </a:extLst>
          </p:cNvPr>
          <p:cNvSpPr txBox="1">
            <a:spLocks/>
          </p:cNvSpPr>
          <p:nvPr/>
        </p:nvSpPr>
        <p:spPr>
          <a:xfrm>
            <a:off x="1613042" y="-476644"/>
            <a:ext cx="11465960" cy="1899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CBPO Diversity and Inclusion Training Series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804F71-087C-41D0-96B6-2498B60D32F8}"/>
              </a:ext>
            </a:extLst>
          </p:cNvPr>
          <p:cNvSpPr txBox="1">
            <a:spLocks/>
          </p:cNvSpPr>
          <p:nvPr/>
        </p:nvSpPr>
        <p:spPr>
          <a:xfrm>
            <a:off x="3017776" y="881556"/>
            <a:ext cx="6781568" cy="457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/>
              <a:t>Coordinated by: Briana Yancy, Vanessa Van Note, and Allison 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C3670-635F-4822-97DD-6825863CBE5A}"/>
              </a:ext>
            </a:extLst>
          </p:cNvPr>
          <p:cNvSpPr/>
          <p:nvPr/>
        </p:nvSpPr>
        <p:spPr>
          <a:xfrm>
            <a:off x="737613" y="1567509"/>
            <a:ext cx="6483927" cy="38217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D85CFE-DDD2-4613-8CE4-5AC2A0C77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60202" r="38497" b="7736"/>
          <a:stretch/>
        </p:blipFill>
        <p:spPr>
          <a:xfrm>
            <a:off x="737613" y="3235246"/>
            <a:ext cx="6483927" cy="201758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F5B2FD-B0C9-44BA-B8F3-F254C8B0D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5231" r="44612" b="77660"/>
          <a:stretch/>
        </p:blipFill>
        <p:spPr>
          <a:xfrm>
            <a:off x="1613042" y="1682024"/>
            <a:ext cx="4921135" cy="1076578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6CB2F8-3908-4F76-B783-163F2FDDD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5" t="5231" r="1579" b="7736"/>
          <a:stretch/>
        </p:blipFill>
        <p:spPr>
          <a:xfrm>
            <a:off x="7453317" y="1220583"/>
            <a:ext cx="3979578" cy="54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4F7FD0-16A2-4BB8-837A-BBCD8DC1097A}"/>
              </a:ext>
            </a:extLst>
          </p:cNvPr>
          <p:cNvSpPr/>
          <p:nvPr/>
        </p:nvSpPr>
        <p:spPr>
          <a:xfrm>
            <a:off x="0" y="520274"/>
            <a:ext cx="9068535" cy="5411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AE5DA772-408E-48ED-AE3D-09995F369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9" r="992" b="4924"/>
          <a:stretch/>
        </p:blipFill>
        <p:spPr>
          <a:xfrm>
            <a:off x="70909" y="3548330"/>
            <a:ext cx="8674080" cy="12780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8446B0-E11C-4707-AC44-CF80021D06BE}"/>
              </a:ext>
            </a:extLst>
          </p:cNvPr>
          <p:cNvSpPr/>
          <p:nvPr/>
        </p:nvSpPr>
        <p:spPr>
          <a:xfrm>
            <a:off x="2126845" y="4481329"/>
            <a:ext cx="4098824" cy="243841"/>
          </a:xfrm>
          <a:prstGeom prst="rect">
            <a:avLst/>
          </a:prstGeom>
          <a:solidFill>
            <a:srgbClr val="FFF2CC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E0D9D-29F0-4C87-8D53-730320016F08}"/>
              </a:ext>
            </a:extLst>
          </p:cNvPr>
          <p:cNvSpPr/>
          <p:nvPr/>
        </p:nvSpPr>
        <p:spPr>
          <a:xfrm>
            <a:off x="2055936" y="3618281"/>
            <a:ext cx="5788713" cy="82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1F3CE-2B81-4277-AE19-249AAB7162D0}"/>
              </a:ext>
            </a:extLst>
          </p:cNvPr>
          <p:cNvSpPr txBox="1"/>
          <p:nvPr/>
        </p:nvSpPr>
        <p:spPr>
          <a:xfrm>
            <a:off x="305259" y="3012961"/>
            <a:ext cx="73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Register Here: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https://dnr.maryland.gov/streams/pages/mwmc/conference.aspx</a:t>
            </a:r>
            <a:endParaRPr lang="en-US" dirty="0"/>
          </a:p>
        </p:txBody>
      </p:sp>
      <p:pic>
        <p:nvPicPr>
          <p:cNvPr id="19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2CF38352-42D9-4B66-A805-B44AFC95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r="1018" b="68587"/>
          <a:stretch/>
        </p:blipFill>
        <p:spPr>
          <a:xfrm>
            <a:off x="70909" y="751885"/>
            <a:ext cx="8786844" cy="20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277</TotalTime>
  <Words>325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museo-sans</vt:lpstr>
      <vt:lpstr>Office Theme</vt:lpstr>
      <vt:lpstr>Chesapeake Bay Program Diversity Workgroup Announcements </vt:lpstr>
      <vt:lpstr>Welcome Allison Ng</vt:lpstr>
      <vt:lpstr>DEIJ Action Team Update</vt:lpstr>
      <vt:lpstr>PowerPoint Presentation</vt:lpstr>
      <vt:lpstr>When is the Last Time You Read Our Workgroup’s Workplan?</vt:lpstr>
      <vt:lpstr>Consider Posting Jobs for Young Professionals on the Portal:  https://www.chesapeakenetwork.org/groups/chesapeake-youth-portal/</vt:lpstr>
      <vt:lpstr>Are you subscribed to the Bay Brief?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Program Diversity Workgroup Announcements </dc:title>
  <dc:creator>Yancy, Briana</dc:creator>
  <cp:lastModifiedBy>Yancy, Briana</cp:lastModifiedBy>
  <cp:revision>15</cp:revision>
  <dcterms:created xsi:type="dcterms:W3CDTF">2021-11-03T21:53:42Z</dcterms:created>
  <dcterms:modified xsi:type="dcterms:W3CDTF">2021-11-16T21:47:34Z</dcterms:modified>
</cp:coreProperties>
</file>