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75" r:id="rId7"/>
    <p:sldId id="276" r:id="rId8"/>
    <p:sldId id="277" r:id="rId9"/>
    <p:sldId id="278" r:id="rId10"/>
    <p:sldId id="279" r:id="rId11"/>
    <p:sldId id="282" r:id="rId12"/>
    <p:sldId id="281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BACE4-B814-4E97-8B5E-880D3CC62F19}" v="7" dt="2019-07-31T14:10:07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5033" autoAdjust="0"/>
  </p:normalViewPr>
  <p:slideViewPr>
    <p:cSldViewPr snapToGrid="0" snapToObjects="1">
      <p:cViewPr varScale="1">
        <p:scale>
          <a:sx n="80" d="100"/>
          <a:sy n="80" d="100"/>
        </p:scale>
        <p:origin x="106" y="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66" d="100"/>
          <a:sy n="66" d="100"/>
        </p:scale>
        <p:origin x="3330" y="1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6039115-797B-304C-9FC0-EFABB1F2123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3000" cap="all" dirty="0">
              <a:solidFill>
                <a:schemeClr val="tx1"/>
              </a:solidFill>
              <a:latin typeface="Calibri Light"/>
              <a:cs typeface="Calibri Light"/>
            </a:rPr>
            <a:t>Underserved Districts</a:t>
          </a:r>
        </a:p>
      </dgm:t>
    </dgm:pt>
    <dgm:pt modelId="{C8EABE8F-1E84-494E-AD8A-32BA419A36E9}" type="parTrans" cxnId="{31C3237C-2299-B649-8C93-587C97AC9999}">
      <dgm:prSet/>
      <dgm:spPr/>
      <dgm:t>
        <a:bodyPr/>
        <a:lstStyle/>
        <a:p>
          <a:endParaRPr lang="en-US"/>
        </a:p>
      </dgm:t>
    </dgm:pt>
    <dgm:pt modelId="{D044F6BA-1D90-EC47-8A78-B9796198ECF5}" type="sibTrans" cxnId="{31C3237C-2299-B649-8C93-587C97AC9999}">
      <dgm:prSet/>
      <dgm:spPr/>
      <dgm:t>
        <a:bodyPr/>
        <a:lstStyle/>
        <a:p>
          <a:endParaRPr lang="en-US"/>
        </a:p>
      </dgm:t>
    </dgm:pt>
    <dgm:pt modelId="{5DF17CEE-884E-4DB1-9A96-67F7F9B3598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all" dirty="0">
              <a:latin typeface="Calibri Light"/>
              <a:cs typeface="Calibri Light"/>
            </a:rPr>
            <a:t>Collective Impact</a:t>
          </a:r>
        </a:p>
      </dgm:t>
    </dgm:pt>
    <dgm:pt modelId="{26ADDAB3-4862-46E9-9FD9-1C72A90D15DF}" type="parTrans" cxnId="{768BA1AA-FC5C-4D6E-82A9-EF152E158EDD}">
      <dgm:prSet/>
      <dgm:spPr/>
    </dgm:pt>
    <dgm:pt modelId="{FA6049A9-155D-401F-9C13-AEC16E92AD81}" type="sibTrans" cxnId="{768BA1AA-FC5C-4D6E-82A9-EF152E158EDD}">
      <dgm:prSet/>
      <dgm:spPr/>
    </dgm:pt>
    <dgm:pt modelId="{EA234107-274B-495D-99F3-E7BEFCF073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all" dirty="0">
              <a:latin typeface="Calibri Light"/>
              <a:cs typeface="Calibri Light"/>
            </a:rPr>
            <a:t>C0-Learning</a:t>
          </a:r>
        </a:p>
      </dgm:t>
    </dgm:pt>
    <dgm:pt modelId="{4B846C2B-424E-4CFA-A588-5163E1454C1A}" type="parTrans" cxnId="{BCFB1A25-4530-4A33-BC7C-AEDABA12D40B}">
      <dgm:prSet/>
      <dgm:spPr/>
    </dgm:pt>
    <dgm:pt modelId="{14345CEF-8DFB-4646-8937-A092154DBBDB}" type="sibTrans" cxnId="{BCFB1A25-4530-4A33-BC7C-AEDABA12D40B}">
      <dgm:prSet/>
      <dgm:spPr/>
    </dgm:pt>
    <dgm:pt modelId="{977CF7AC-1E6A-49DC-9D74-1D3CBA5EBD0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all" dirty="0">
              <a:latin typeface="Calibri Light"/>
              <a:cs typeface="Calibri Light"/>
            </a:rPr>
            <a:t>Systemic Curriculum</a:t>
          </a:r>
        </a:p>
      </dgm:t>
    </dgm:pt>
    <dgm:pt modelId="{0CF3701B-455B-4E11-81FE-7CB9DC3921E2}" type="parTrans" cxnId="{FD3B926B-FC29-4187-B523-AFB0D5D6E2FD}">
      <dgm:prSet/>
      <dgm:spPr/>
    </dgm:pt>
    <dgm:pt modelId="{2A21C44D-A547-40F3-ABD2-4269A4ED7823}" type="sibTrans" cxnId="{FD3B926B-FC29-4187-B523-AFB0D5D6E2FD}">
      <dgm:prSet/>
      <dgm:spPr/>
    </dgm:pt>
    <dgm:pt modelId="{A5D012F1-37AD-498B-840F-EB2D65EDF14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all" dirty="0">
              <a:latin typeface="Calibri Light"/>
              <a:cs typeface="Calibri Light"/>
            </a:rPr>
            <a:t>MWEE Implementation</a:t>
          </a:r>
        </a:p>
      </dgm:t>
    </dgm:pt>
    <dgm:pt modelId="{D4E11AF4-2219-4E8D-863A-05ACFF852232}" type="parTrans" cxnId="{A82F3DB5-CEB8-43A5-BD6A-9CF8B307B87B}">
      <dgm:prSet/>
      <dgm:spPr/>
    </dgm:pt>
    <dgm:pt modelId="{48CA5A2E-0BE3-4839-98F4-9BB873593089}" type="sibTrans" cxnId="{A82F3DB5-CEB8-43A5-BD6A-9CF8B307B87B}">
      <dgm:prSet/>
      <dgm:spPr/>
    </dgm:pt>
    <dgm:pt modelId="{974DE4CA-E464-4B49-85B1-EC7474B35C6D}" type="pres">
      <dgm:prSet presAssocID="{489A589A-46DE-0F49-B460-E7914F3E440D}" presName="root" presStyleCnt="0">
        <dgm:presLayoutVars>
          <dgm:dir/>
          <dgm:resizeHandles val="exact"/>
        </dgm:presLayoutVars>
      </dgm:prSet>
      <dgm:spPr/>
    </dgm:pt>
    <dgm:pt modelId="{62E46761-12C8-4807-AA67-275082C42EDA}" type="pres">
      <dgm:prSet presAssocID="{66039115-797B-304C-9FC0-EFABB1F21232}" presName="compNode" presStyleCnt="0"/>
      <dgm:spPr/>
    </dgm:pt>
    <dgm:pt modelId="{4DF2598F-EEB1-4338-8982-091A9418D7E9}" type="pres">
      <dgm:prSet presAssocID="{66039115-797B-304C-9FC0-EFABB1F21232}" presName="iconBgRect" presStyleLbl="bgShp" presStyleIdx="0" presStyleCnt="5"/>
      <dgm:spPr/>
    </dgm:pt>
    <dgm:pt modelId="{B83F8124-9E8A-4028-A48B-5E46FE5EA699}" type="pres">
      <dgm:prSet presAssocID="{66039115-797B-304C-9FC0-EFABB1F2123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A07A7234-A61F-4864-AEC9-176D5355A33C}" type="pres">
      <dgm:prSet presAssocID="{66039115-797B-304C-9FC0-EFABB1F21232}" presName="spaceRect" presStyleCnt="0"/>
      <dgm:spPr/>
    </dgm:pt>
    <dgm:pt modelId="{66FFB873-F4A0-4952-8F04-833E01D1E227}" type="pres">
      <dgm:prSet presAssocID="{66039115-797B-304C-9FC0-EFABB1F21232}" presName="textRect" presStyleLbl="revTx" presStyleIdx="0" presStyleCnt="5">
        <dgm:presLayoutVars>
          <dgm:chMax val="1"/>
          <dgm:chPref val="1"/>
        </dgm:presLayoutVars>
      </dgm:prSet>
      <dgm:spPr/>
    </dgm:pt>
    <dgm:pt modelId="{FC942155-8BCD-4381-B7F2-E215F72D3FDC}" type="pres">
      <dgm:prSet presAssocID="{D044F6BA-1D90-EC47-8A78-B9796198ECF5}" presName="sibTrans" presStyleCnt="0"/>
      <dgm:spPr/>
    </dgm:pt>
    <dgm:pt modelId="{9270324F-B5DB-4D56-8D0C-E73DD7D90C7E}" type="pres">
      <dgm:prSet presAssocID="{5DF17CEE-884E-4DB1-9A96-67F7F9B35980}" presName="compNode" presStyleCnt="0"/>
      <dgm:spPr/>
    </dgm:pt>
    <dgm:pt modelId="{02444DEF-5046-4B09-80E3-A4834E39E2BF}" type="pres">
      <dgm:prSet presAssocID="{5DF17CEE-884E-4DB1-9A96-67F7F9B35980}" presName="iconBgRect" presStyleLbl="bgShp" presStyleIdx="1" presStyleCnt="5"/>
      <dgm:spPr/>
    </dgm:pt>
    <dgm:pt modelId="{687EEA34-2E7D-4D95-ADE8-7318BB06AE65}" type="pres">
      <dgm:prSet presAssocID="{5DF17CEE-884E-4DB1-9A96-67F7F9B3598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8DE431C-3179-4BB8-BE1A-CA61E4DFD6FD}" type="pres">
      <dgm:prSet presAssocID="{5DF17CEE-884E-4DB1-9A96-67F7F9B35980}" presName="spaceRect" presStyleCnt="0"/>
      <dgm:spPr/>
    </dgm:pt>
    <dgm:pt modelId="{412D5626-9C15-47B0-AEEE-E2620F3033D2}" type="pres">
      <dgm:prSet presAssocID="{5DF17CEE-884E-4DB1-9A96-67F7F9B35980}" presName="textRect" presStyleLbl="revTx" presStyleIdx="1" presStyleCnt="5">
        <dgm:presLayoutVars>
          <dgm:chMax val="1"/>
          <dgm:chPref val="1"/>
        </dgm:presLayoutVars>
      </dgm:prSet>
      <dgm:spPr/>
    </dgm:pt>
    <dgm:pt modelId="{BE499C0B-873C-45F8-8BAF-3DF67342A7F5}" type="pres">
      <dgm:prSet presAssocID="{FA6049A9-155D-401F-9C13-AEC16E92AD81}" presName="sibTrans" presStyleCnt="0"/>
      <dgm:spPr/>
    </dgm:pt>
    <dgm:pt modelId="{097FE705-D999-4B87-9975-29270DBB22E3}" type="pres">
      <dgm:prSet presAssocID="{EA234107-274B-495D-99F3-E7BEFCF073AC}" presName="compNode" presStyleCnt="0"/>
      <dgm:spPr/>
    </dgm:pt>
    <dgm:pt modelId="{86F2D7F7-932F-4091-9A00-F149C2A07B79}" type="pres">
      <dgm:prSet presAssocID="{EA234107-274B-495D-99F3-E7BEFCF073AC}" presName="iconBgRect" presStyleLbl="bgShp" presStyleIdx="2" presStyleCnt="5"/>
      <dgm:spPr/>
    </dgm:pt>
    <dgm:pt modelId="{975ED71F-5806-4355-A523-123B5445C74D}" type="pres">
      <dgm:prSet presAssocID="{EA234107-274B-495D-99F3-E7BEFCF073A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C096DFE9-092D-4065-8F0D-50B83C361C35}" type="pres">
      <dgm:prSet presAssocID="{EA234107-274B-495D-99F3-E7BEFCF073AC}" presName="spaceRect" presStyleCnt="0"/>
      <dgm:spPr/>
    </dgm:pt>
    <dgm:pt modelId="{BADCFA62-FEF2-4316-8C70-3405DC2064A0}" type="pres">
      <dgm:prSet presAssocID="{EA234107-274B-495D-99F3-E7BEFCF073AC}" presName="textRect" presStyleLbl="revTx" presStyleIdx="2" presStyleCnt="5">
        <dgm:presLayoutVars>
          <dgm:chMax val="1"/>
          <dgm:chPref val="1"/>
        </dgm:presLayoutVars>
      </dgm:prSet>
      <dgm:spPr/>
    </dgm:pt>
    <dgm:pt modelId="{68B7F10B-139C-4A7D-9FF7-F22F6F9E31EF}" type="pres">
      <dgm:prSet presAssocID="{14345CEF-8DFB-4646-8937-A092154DBBDB}" presName="sibTrans" presStyleCnt="0"/>
      <dgm:spPr/>
    </dgm:pt>
    <dgm:pt modelId="{57FD6D7E-E421-41CD-9FAE-2C384B477C62}" type="pres">
      <dgm:prSet presAssocID="{977CF7AC-1E6A-49DC-9D74-1D3CBA5EBD05}" presName="compNode" presStyleCnt="0"/>
      <dgm:spPr/>
    </dgm:pt>
    <dgm:pt modelId="{B363F910-1CD5-483C-A41D-6212D77CCF53}" type="pres">
      <dgm:prSet presAssocID="{977CF7AC-1E6A-49DC-9D74-1D3CBA5EBD05}" presName="iconBgRect" presStyleLbl="bgShp" presStyleIdx="3" presStyleCnt="5"/>
      <dgm:spPr/>
    </dgm:pt>
    <dgm:pt modelId="{1820D71B-A82B-4572-B3F3-3A53016D13E1}" type="pres">
      <dgm:prSet presAssocID="{977CF7AC-1E6A-49DC-9D74-1D3CBA5EBD0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A38F545-CC08-4B89-AD41-7187460FC028}" type="pres">
      <dgm:prSet presAssocID="{977CF7AC-1E6A-49DC-9D74-1D3CBA5EBD05}" presName="spaceRect" presStyleCnt="0"/>
      <dgm:spPr/>
    </dgm:pt>
    <dgm:pt modelId="{03CCEC33-5DE8-46F4-A611-72E393D68DC2}" type="pres">
      <dgm:prSet presAssocID="{977CF7AC-1E6A-49DC-9D74-1D3CBA5EBD05}" presName="textRect" presStyleLbl="revTx" presStyleIdx="3" presStyleCnt="5">
        <dgm:presLayoutVars>
          <dgm:chMax val="1"/>
          <dgm:chPref val="1"/>
        </dgm:presLayoutVars>
      </dgm:prSet>
      <dgm:spPr/>
    </dgm:pt>
    <dgm:pt modelId="{9725B535-E488-4C15-9172-C20E0121B471}" type="pres">
      <dgm:prSet presAssocID="{2A21C44D-A547-40F3-ABD2-4269A4ED7823}" presName="sibTrans" presStyleCnt="0"/>
      <dgm:spPr/>
    </dgm:pt>
    <dgm:pt modelId="{C1609E8B-44CF-40F6-8141-0A877ECBBCD1}" type="pres">
      <dgm:prSet presAssocID="{A5D012F1-37AD-498B-840F-EB2D65EDF14B}" presName="compNode" presStyleCnt="0"/>
      <dgm:spPr/>
    </dgm:pt>
    <dgm:pt modelId="{C0A7B6A2-BE01-40FB-B2A3-665CFEBD8F33}" type="pres">
      <dgm:prSet presAssocID="{A5D012F1-37AD-498B-840F-EB2D65EDF14B}" presName="iconBgRect" presStyleLbl="bgShp" presStyleIdx="4" presStyleCnt="5"/>
      <dgm:spPr/>
    </dgm:pt>
    <dgm:pt modelId="{425D8147-D225-459B-95BD-5B64D475DA1A}" type="pres">
      <dgm:prSet presAssocID="{A5D012F1-37AD-498B-840F-EB2D65EDF14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6C93BDE5-C4DC-4B04-9846-EEF451E6C5D8}" type="pres">
      <dgm:prSet presAssocID="{A5D012F1-37AD-498B-840F-EB2D65EDF14B}" presName="spaceRect" presStyleCnt="0"/>
      <dgm:spPr/>
    </dgm:pt>
    <dgm:pt modelId="{7BBADFCC-CB0F-48AB-864D-445834D9A67E}" type="pres">
      <dgm:prSet presAssocID="{A5D012F1-37AD-498B-840F-EB2D65EDF14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33A6805-AFFE-47CC-9644-50E5BE322340}" type="presOf" srcId="{977CF7AC-1E6A-49DC-9D74-1D3CBA5EBD05}" destId="{03CCEC33-5DE8-46F4-A611-72E393D68DC2}" srcOrd="0" destOrd="0" presId="urn:microsoft.com/office/officeart/2018/5/layout/IconCircleLabelList"/>
    <dgm:cxn modelId="{BCFB1A25-4530-4A33-BC7C-AEDABA12D40B}" srcId="{489A589A-46DE-0F49-B460-E7914F3E440D}" destId="{EA234107-274B-495D-99F3-E7BEFCF073AC}" srcOrd="2" destOrd="0" parTransId="{4B846C2B-424E-4CFA-A588-5163E1454C1A}" sibTransId="{14345CEF-8DFB-4646-8937-A092154DBBDB}"/>
    <dgm:cxn modelId="{FD3B926B-FC29-4187-B523-AFB0D5D6E2FD}" srcId="{489A589A-46DE-0F49-B460-E7914F3E440D}" destId="{977CF7AC-1E6A-49DC-9D74-1D3CBA5EBD05}" srcOrd="3" destOrd="0" parTransId="{0CF3701B-455B-4E11-81FE-7CB9DC3921E2}" sibTransId="{2A21C44D-A547-40F3-ABD2-4269A4ED7823}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565BE887-7461-4AC9-B80D-CDA85A4B524A}" type="presOf" srcId="{489A589A-46DE-0F49-B460-E7914F3E440D}" destId="{974DE4CA-E464-4B49-85B1-EC7474B35C6D}" srcOrd="0" destOrd="0" presId="urn:microsoft.com/office/officeart/2018/5/layout/IconCircleLabelList"/>
    <dgm:cxn modelId="{8341EE8B-ADED-4B8A-AC81-85334F99F33B}" type="presOf" srcId="{EA234107-274B-495D-99F3-E7BEFCF073AC}" destId="{BADCFA62-FEF2-4316-8C70-3405DC2064A0}" srcOrd="0" destOrd="0" presId="urn:microsoft.com/office/officeart/2018/5/layout/IconCircleLabelList"/>
    <dgm:cxn modelId="{EB662C8C-CE37-4F59-89F4-7C41DB43C7AC}" type="presOf" srcId="{5DF17CEE-884E-4DB1-9A96-67F7F9B35980}" destId="{412D5626-9C15-47B0-AEEE-E2620F3033D2}" srcOrd="0" destOrd="0" presId="urn:microsoft.com/office/officeart/2018/5/layout/IconCircleLabelList"/>
    <dgm:cxn modelId="{768BA1AA-FC5C-4D6E-82A9-EF152E158EDD}" srcId="{489A589A-46DE-0F49-B460-E7914F3E440D}" destId="{5DF17CEE-884E-4DB1-9A96-67F7F9B35980}" srcOrd="1" destOrd="0" parTransId="{26ADDAB3-4862-46E9-9FD9-1C72A90D15DF}" sibTransId="{FA6049A9-155D-401F-9C13-AEC16E92AD81}"/>
    <dgm:cxn modelId="{900571B3-31FC-4272-B5DC-0E8C6C921F44}" type="presOf" srcId="{A5D012F1-37AD-498B-840F-EB2D65EDF14B}" destId="{7BBADFCC-CB0F-48AB-864D-445834D9A67E}" srcOrd="0" destOrd="0" presId="urn:microsoft.com/office/officeart/2018/5/layout/IconCircleLabelList"/>
    <dgm:cxn modelId="{A82F3DB5-CEB8-43A5-BD6A-9CF8B307B87B}" srcId="{489A589A-46DE-0F49-B460-E7914F3E440D}" destId="{A5D012F1-37AD-498B-840F-EB2D65EDF14B}" srcOrd="4" destOrd="0" parTransId="{D4E11AF4-2219-4E8D-863A-05ACFF852232}" sibTransId="{48CA5A2E-0BE3-4839-98F4-9BB873593089}"/>
    <dgm:cxn modelId="{DE8309EB-A253-4B6F-A154-2806B6E2EF32}" type="presOf" srcId="{66039115-797B-304C-9FC0-EFABB1F21232}" destId="{66FFB873-F4A0-4952-8F04-833E01D1E227}" srcOrd="0" destOrd="0" presId="urn:microsoft.com/office/officeart/2018/5/layout/IconCircleLabelList"/>
    <dgm:cxn modelId="{C9A479DD-F86C-446A-91EE-7279F9062A33}" type="presParOf" srcId="{974DE4CA-E464-4B49-85B1-EC7474B35C6D}" destId="{62E46761-12C8-4807-AA67-275082C42EDA}" srcOrd="0" destOrd="0" presId="urn:microsoft.com/office/officeart/2018/5/layout/IconCircleLabelList"/>
    <dgm:cxn modelId="{558EB524-59D8-4704-940D-971BE99518C8}" type="presParOf" srcId="{62E46761-12C8-4807-AA67-275082C42EDA}" destId="{4DF2598F-EEB1-4338-8982-091A9418D7E9}" srcOrd="0" destOrd="0" presId="urn:microsoft.com/office/officeart/2018/5/layout/IconCircleLabelList"/>
    <dgm:cxn modelId="{B5E4E5CE-44B5-4ED9-A6F5-1DE1A6080D44}" type="presParOf" srcId="{62E46761-12C8-4807-AA67-275082C42EDA}" destId="{B83F8124-9E8A-4028-A48B-5E46FE5EA699}" srcOrd="1" destOrd="0" presId="urn:microsoft.com/office/officeart/2018/5/layout/IconCircleLabelList"/>
    <dgm:cxn modelId="{00B89175-27FE-45E7-BA23-93F4C46C677E}" type="presParOf" srcId="{62E46761-12C8-4807-AA67-275082C42EDA}" destId="{A07A7234-A61F-4864-AEC9-176D5355A33C}" srcOrd="2" destOrd="0" presId="urn:microsoft.com/office/officeart/2018/5/layout/IconCircleLabelList"/>
    <dgm:cxn modelId="{0677923B-186A-4B08-B05E-293F04448C82}" type="presParOf" srcId="{62E46761-12C8-4807-AA67-275082C42EDA}" destId="{66FFB873-F4A0-4952-8F04-833E01D1E227}" srcOrd="3" destOrd="0" presId="urn:microsoft.com/office/officeart/2018/5/layout/IconCircleLabelList"/>
    <dgm:cxn modelId="{130FC7FE-2D67-411A-98FA-A91DF467CEC2}" type="presParOf" srcId="{974DE4CA-E464-4B49-85B1-EC7474B35C6D}" destId="{FC942155-8BCD-4381-B7F2-E215F72D3FDC}" srcOrd="1" destOrd="0" presId="urn:microsoft.com/office/officeart/2018/5/layout/IconCircleLabelList"/>
    <dgm:cxn modelId="{90A0FD8A-5694-4292-A4B7-6205AE0BC6F9}" type="presParOf" srcId="{974DE4CA-E464-4B49-85B1-EC7474B35C6D}" destId="{9270324F-B5DB-4D56-8D0C-E73DD7D90C7E}" srcOrd="2" destOrd="0" presId="urn:microsoft.com/office/officeart/2018/5/layout/IconCircleLabelList"/>
    <dgm:cxn modelId="{D27FA923-23CD-4FCB-A77B-6317111CBA50}" type="presParOf" srcId="{9270324F-B5DB-4D56-8D0C-E73DD7D90C7E}" destId="{02444DEF-5046-4B09-80E3-A4834E39E2BF}" srcOrd="0" destOrd="0" presId="urn:microsoft.com/office/officeart/2018/5/layout/IconCircleLabelList"/>
    <dgm:cxn modelId="{01589170-99CF-49CF-83AC-76EAC56DFA39}" type="presParOf" srcId="{9270324F-B5DB-4D56-8D0C-E73DD7D90C7E}" destId="{687EEA34-2E7D-4D95-ADE8-7318BB06AE65}" srcOrd="1" destOrd="0" presId="urn:microsoft.com/office/officeart/2018/5/layout/IconCircleLabelList"/>
    <dgm:cxn modelId="{61A71B32-7F04-483B-9468-3DA216992042}" type="presParOf" srcId="{9270324F-B5DB-4D56-8D0C-E73DD7D90C7E}" destId="{08DE431C-3179-4BB8-BE1A-CA61E4DFD6FD}" srcOrd="2" destOrd="0" presId="urn:microsoft.com/office/officeart/2018/5/layout/IconCircleLabelList"/>
    <dgm:cxn modelId="{1CA0B1ED-A7A6-46CF-8B26-B136A4FC6682}" type="presParOf" srcId="{9270324F-B5DB-4D56-8D0C-E73DD7D90C7E}" destId="{412D5626-9C15-47B0-AEEE-E2620F3033D2}" srcOrd="3" destOrd="0" presId="urn:microsoft.com/office/officeart/2018/5/layout/IconCircleLabelList"/>
    <dgm:cxn modelId="{126A634C-1A10-48F0-ADCB-EDDF8AF674B8}" type="presParOf" srcId="{974DE4CA-E464-4B49-85B1-EC7474B35C6D}" destId="{BE499C0B-873C-45F8-8BAF-3DF67342A7F5}" srcOrd="3" destOrd="0" presId="urn:microsoft.com/office/officeart/2018/5/layout/IconCircleLabelList"/>
    <dgm:cxn modelId="{CF595D1B-40BA-4629-8103-1EAAEE6E7BFB}" type="presParOf" srcId="{974DE4CA-E464-4B49-85B1-EC7474B35C6D}" destId="{097FE705-D999-4B87-9975-29270DBB22E3}" srcOrd="4" destOrd="0" presId="urn:microsoft.com/office/officeart/2018/5/layout/IconCircleLabelList"/>
    <dgm:cxn modelId="{00AFD0D4-2CF6-4EE2-B094-A89784F36E0B}" type="presParOf" srcId="{097FE705-D999-4B87-9975-29270DBB22E3}" destId="{86F2D7F7-932F-4091-9A00-F149C2A07B79}" srcOrd="0" destOrd="0" presId="urn:microsoft.com/office/officeart/2018/5/layout/IconCircleLabelList"/>
    <dgm:cxn modelId="{94EAF798-8B04-4F04-9496-E2CD78BE06B9}" type="presParOf" srcId="{097FE705-D999-4B87-9975-29270DBB22E3}" destId="{975ED71F-5806-4355-A523-123B5445C74D}" srcOrd="1" destOrd="0" presId="urn:microsoft.com/office/officeart/2018/5/layout/IconCircleLabelList"/>
    <dgm:cxn modelId="{2EF16849-9B8E-49C4-B217-495278FFD342}" type="presParOf" srcId="{097FE705-D999-4B87-9975-29270DBB22E3}" destId="{C096DFE9-092D-4065-8F0D-50B83C361C35}" srcOrd="2" destOrd="0" presId="urn:microsoft.com/office/officeart/2018/5/layout/IconCircleLabelList"/>
    <dgm:cxn modelId="{370CCA33-CAA4-4463-B0BA-785A2ABA37C2}" type="presParOf" srcId="{097FE705-D999-4B87-9975-29270DBB22E3}" destId="{BADCFA62-FEF2-4316-8C70-3405DC2064A0}" srcOrd="3" destOrd="0" presId="urn:microsoft.com/office/officeart/2018/5/layout/IconCircleLabelList"/>
    <dgm:cxn modelId="{2639C8AF-6FAA-4243-B908-3DAA1B471CB3}" type="presParOf" srcId="{974DE4CA-E464-4B49-85B1-EC7474B35C6D}" destId="{68B7F10B-139C-4A7D-9FF7-F22F6F9E31EF}" srcOrd="5" destOrd="0" presId="urn:microsoft.com/office/officeart/2018/5/layout/IconCircleLabelList"/>
    <dgm:cxn modelId="{6861EC01-1FC7-40B8-8906-607665431705}" type="presParOf" srcId="{974DE4CA-E464-4B49-85B1-EC7474B35C6D}" destId="{57FD6D7E-E421-41CD-9FAE-2C384B477C62}" srcOrd="6" destOrd="0" presId="urn:microsoft.com/office/officeart/2018/5/layout/IconCircleLabelList"/>
    <dgm:cxn modelId="{33830B24-1E76-40E4-81D0-276B4D688DA9}" type="presParOf" srcId="{57FD6D7E-E421-41CD-9FAE-2C384B477C62}" destId="{B363F910-1CD5-483C-A41D-6212D77CCF53}" srcOrd="0" destOrd="0" presId="urn:microsoft.com/office/officeart/2018/5/layout/IconCircleLabelList"/>
    <dgm:cxn modelId="{83079946-4661-4F42-89CA-798BC30E01B8}" type="presParOf" srcId="{57FD6D7E-E421-41CD-9FAE-2C384B477C62}" destId="{1820D71B-A82B-4572-B3F3-3A53016D13E1}" srcOrd="1" destOrd="0" presId="urn:microsoft.com/office/officeart/2018/5/layout/IconCircleLabelList"/>
    <dgm:cxn modelId="{311D7086-4551-497A-B282-8E3A71DF7A95}" type="presParOf" srcId="{57FD6D7E-E421-41CD-9FAE-2C384B477C62}" destId="{FA38F545-CC08-4B89-AD41-7187460FC028}" srcOrd="2" destOrd="0" presId="urn:microsoft.com/office/officeart/2018/5/layout/IconCircleLabelList"/>
    <dgm:cxn modelId="{BBDF1F51-51FA-44D5-9744-EE159299398C}" type="presParOf" srcId="{57FD6D7E-E421-41CD-9FAE-2C384B477C62}" destId="{03CCEC33-5DE8-46F4-A611-72E393D68DC2}" srcOrd="3" destOrd="0" presId="urn:microsoft.com/office/officeart/2018/5/layout/IconCircleLabelList"/>
    <dgm:cxn modelId="{864DF946-24C2-45B5-A0B3-32D2D529726F}" type="presParOf" srcId="{974DE4CA-E464-4B49-85B1-EC7474B35C6D}" destId="{9725B535-E488-4C15-9172-C20E0121B471}" srcOrd="7" destOrd="0" presId="urn:microsoft.com/office/officeart/2018/5/layout/IconCircleLabelList"/>
    <dgm:cxn modelId="{A11E03EB-4947-407D-A522-607458AA545E}" type="presParOf" srcId="{974DE4CA-E464-4B49-85B1-EC7474B35C6D}" destId="{C1609E8B-44CF-40F6-8141-0A877ECBBCD1}" srcOrd="8" destOrd="0" presId="urn:microsoft.com/office/officeart/2018/5/layout/IconCircleLabelList"/>
    <dgm:cxn modelId="{C371279D-74F7-4B6E-8321-58BDC6677CFC}" type="presParOf" srcId="{C1609E8B-44CF-40F6-8141-0A877ECBBCD1}" destId="{C0A7B6A2-BE01-40FB-B2A3-665CFEBD8F33}" srcOrd="0" destOrd="0" presId="urn:microsoft.com/office/officeart/2018/5/layout/IconCircleLabelList"/>
    <dgm:cxn modelId="{96021669-B356-4426-901B-CDBACDA308FB}" type="presParOf" srcId="{C1609E8B-44CF-40F6-8141-0A877ECBBCD1}" destId="{425D8147-D225-459B-95BD-5B64D475DA1A}" srcOrd="1" destOrd="0" presId="urn:microsoft.com/office/officeart/2018/5/layout/IconCircleLabelList"/>
    <dgm:cxn modelId="{4AE486A0-7CCC-4666-97B4-AD80DD9522F9}" type="presParOf" srcId="{C1609E8B-44CF-40F6-8141-0A877ECBBCD1}" destId="{6C93BDE5-C4DC-4B04-9846-EEF451E6C5D8}" srcOrd="2" destOrd="0" presId="urn:microsoft.com/office/officeart/2018/5/layout/IconCircleLabelList"/>
    <dgm:cxn modelId="{9EEC7AD7-6755-46AF-AC42-0885ED739222}" type="presParOf" srcId="{C1609E8B-44CF-40F6-8141-0A877ECBBCD1}" destId="{7BBADFCC-CB0F-48AB-864D-445834D9A67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91EE3-EF61-43D5-8C4A-AB890CED9D26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4DCB687-964B-42EF-80D7-B8B868772041}">
      <dgm:prSet/>
      <dgm:spPr/>
      <dgm:t>
        <a:bodyPr/>
        <a:lstStyle/>
        <a:p>
          <a:r>
            <a:rPr lang="en-US"/>
            <a:t>OLNI Leadership Team</a:t>
          </a:r>
        </a:p>
      </dgm:t>
    </dgm:pt>
    <dgm:pt modelId="{BAC7C2B5-F2DF-4434-90C2-BAA0D2D952E4}" type="parTrans" cxnId="{B6B499B2-B3DF-4D70-AE39-6326A788D3E3}">
      <dgm:prSet/>
      <dgm:spPr/>
      <dgm:t>
        <a:bodyPr/>
        <a:lstStyle/>
        <a:p>
          <a:endParaRPr lang="en-US"/>
        </a:p>
      </dgm:t>
    </dgm:pt>
    <dgm:pt modelId="{121777C2-66FE-4A98-9E59-48617713A4F9}" type="sibTrans" cxnId="{B6B499B2-B3DF-4D70-AE39-6326A788D3E3}">
      <dgm:prSet/>
      <dgm:spPr/>
      <dgm:t>
        <a:bodyPr/>
        <a:lstStyle/>
        <a:p>
          <a:endParaRPr lang="en-US"/>
        </a:p>
      </dgm:t>
    </dgm:pt>
    <dgm:pt modelId="{4818EECC-0077-4077-A09A-8CBA17C70B7D}">
      <dgm:prSet/>
      <dgm:spPr/>
      <dgm:t>
        <a:bodyPr/>
        <a:lstStyle/>
        <a:p>
          <a:r>
            <a:rPr lang="en-US"/>
            <a:t>Backbone Partnership</a:t>
          </a:r>
        </a:p>
      </dgm:t>
    </dgm:pt>
    <dgm:pt modelId="{ACA3908A-FBFB-4D78-9CCD-2F08651BEE76}" type="parTrans" cxnId="{77830526-8AD6-4AB1-9740-167B47E29A9B}">
      <dgm:prSet/>
      <dgm:spPr/>
      <dgm:t>
        <a:bodyPr/>
        <a:lstStyle/>
        <a:p>
          <a:endParaRPr lang="en-US"/>
        </a:p>
      </dgm:t>
    </dgm:pt>
    <dgm:pt modelId="{DE434EE6-6677-41AF-8661-DF35C0CF78A2}" type="sibTrans" cxnId="{77830526-8AD6-4AB1-9740-167B47E29A9B}">
      <dgm:prSet/>
      <dgm:spPr/>
      <dgm:t>
        <a:bodyPr/>
        <a:lstStyle/>
        <a:p>
          <a:endParaRPr lang="en-US"/>
        </a:p>
      </dgm:t>
    </dgm:pt>
    <dgm:pt modelId="{F8909948-7D58-4D7E-9C6F-B7909B2774ED}">
      <dgm:prSet/>
      <dgm:spPr/>
      <dgm:t>
        <a:bodyPr/>
        <a:lstStyle/>
        <a:p>
          <a:r>
            <a:rPr lang="en-US"/>
            <a:t>Local Network </a:t>
          </a:r>
        </a:p>
      </dgm:t>
    </dgm:pt>
    <dgm:pt modelId="{5AE0FC95-0B14-4C7E-8952-706527A54ABB}" type="parTrans" cxnId="{CA72A00B-274D-477B-80BF-6D7593A03F64}">
      <dgm:prSet/>
      <dgm:spPr/>
      <dgm:t>
        <a:bodyPr/>
        <a:lstStyle/>
        <a:p>
          <a:endParaRPr lang="en-US"/>
        </a:p>
      </dgm:t>
    </dgm:pt>
    <dgm:pt modelId="{041272E7-1FF1-4701-A74A-142C0FE2C2EC}" type="sibTrans" cxnId="{CA72A00B-274D-477B-80BF-6D7593A03F64}">
      <dgm:prSet/>
      <dgm:spPr/>
      <dgm:t>
        <a:bodyPr/>
        <a:lstStyle/>
        <a:p>
          <a:endParaRPr lang="en-US"/>
        </a:p>
      </dgm:t>
    </dgm:pt>
    <dgm:pt modelId="{EAEEE6F4-2686-41FD-ABCD-5A6C131AD56C}" type="pres">
      <dgm:prSet presAssocID="{6B491EE3-EF61-43D5-8C4A-AB890CED9D26}" presName="outerComposite" presStyleCnt="0">
        <dgm:presLayoutVars>
          <dgm:chMax val="5"/>
          <dgm:dir/>
          <dgm:resizeHandles val="exact"/>
        </dgm:presLayoutVars>
      </dgm:prSet>
      <dgm:spPr/>
    </dgm:pt>
    <dgm:pt modelId="{5C8D5A13-3A46-4677-92C3-4E951E875662}" type="pres">
      <dgm:prSet presAssocID="{6B491EE3-EF61-43D5-8C4A-AB890CED9D26}" presName="dummyMaxCanvas" presStyleCnt="0">
        <dgm:presLayoutVars/>
      </dgm:prSet>
      <dgm:spPr/>
    </dgm:pt>
    <dgm:pt modelId="{4B48E3C4-300C-440E-9325-381DBD094B40}" type="pres">
      <dgm:prSet presAssocID="{6B491EE3-EF61-43D5-8C4A-AB890CED9D26}" presName="ThreeNodes_1" presStyleLbl="node1" presStyleIdx="0" presStyleCnt="3">
        <dgm:presLayoutVars>
          <dgm:bulletEnabled val="1"/>
        </dgm:presLayoutVars>
      </dgm:prSet>
      <dgm:spPr/>
    </dgm:pt>
    <dgm:pt modelId="{AC5B4D0A-2867-4EDD-87CE-798092D23633}" type="pres">
      <dgm:prSet presAssocID="{6B491EE3-EF61-43D5-8C4A-AB890CED9D26}" presName="ThreeNodes_2" presStyleLbl="node1" presStyleIdx="1" presStyleCnt="3">
        <dgm:presLayoutVars>
          <dgm:bulletEnabled val="1"/>
        </dgm:presLayoutVars>
      </dgm:prSet>
      <dgm:spPr/>
    </dgm:pt>
    <dgm:pt modelId="{BC3637A7-1510-4AE8-BACC-3584F35ADC0F}" type="pres">
      <dgm:prSet presAssocID="{6B491EE3-EF61-43D5-8C4A-AB890CED9D26}" presName="ThreeNodes_3" presStyleLbl="node1" presStyleIdx="2" presStyleCnt="3">
        <dgm:presLayoutVars>
          <dgm:bulletEnabled val="1"/>
        </dgm:presLayoutVars>
      </dgm:prSet>
      <dgm:spPr/>
    </dgm:pt>
    <dgm:pt modelId="{A3E0BC01-06E3-46E5-A074-ABB18C24ACB1}" type="pres">
      <dgm:prSet presAssocID="{6B491EE3-EF61-43D5-8C4A-AB890CED9D26}" presName="ThreeConn_1-2" presStyleLbl="fgAccFollowNode1" presStyleIdx="0" presStyleCnt="2">
        <dgm:presLayoutVars>
          <dgm:bulletEnabled val="1"/>
        </dgm:presLayoutVars>
      </dgm:prSet>
      <dgm:spPr/>
    </dgm:pt>
    <dgm:pt modelId="{63389142-3843-441E-9853-B30CFAEAAD01}" type="pres">
      <dgm:prSet presAssocID="{6B491EE3-EF61-43D5-8C4A-AB890CED9D26}" presName="ThreeConn_2-3" presStyleLbl="fgAccFollowNode1" presStyleIdx="1" presStyleCnt="2">
        <dgm:presLayoutVars>
          <dgm:bulletEnabled val="1"/>
        </dgm:presLayoutVars>
      </dgm:prSet>
      <dgm:spPr/>
    </dgm:pt>
    <dgm:pt modelId="{BB085FB9-D5E0-4C55-9335-1484A5122275}" type="pres">
      <dgm:prSet presAssocID="{6B491EE3-EF61-43D5-8C4A-AB890CED9D26}" presName="ThreeNodes_1_text" presStyleLbl="node1" presStyleIdx="2" presStyleCnt="3">
        <dgm:presLayoutVars>
          <dgm:bulletEnabled val="1"/>
        </dgm:presLayoutVars>
      </dgm:prSet>
      <dgm:spPr/>
    </dgm:pt>
    <dgm:pt modelId="{4EECA677-AE11-47D6-A73E-612D694E6F8E}" type="pres">
      <dgm:prSet presAssocID="{6B491EE3-EF61-43D5-8C4A-AB890CED9D26}" presName="ThreeNodes_2_text" presStyleLbl="node1" presStyleIdx="2" presStyleCnt="3">
        <dgm:presLayoutVars>
          <dgm:bulletEnabled val="1"/>
        </dgm:presLayoutVars>
      </dgm:prSet>
      <dgm:spPr/>
    </dgm:pt>
    <dgm:pt modelId="{CEC8ADAB-1B5C-48B4-BE9A-B7E196CA612B}" type="pres">
      <dgm:prSet presAssocID="{6B491EE3-EF61-43D5-8C4A-AB890CED9D2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B449E07-5526-4AEF-8ECC-89C4D452A7C8}" type="presOf" srcId="{F8909948-7D58-4D7E-9C6F-B7909B2774ED}" destId="{CEC8ADAB-1B5C-48B4-BE9A-B7E196CA612B}" srcOrd="1" destOrd="0" presId="urn:microsoft.com/office/officeart/2005/8/layout/vProcess5"/>
    <dgm:cxn modelId="{CA72A00B-274D-477B-80BF-6D7593A03F64}" srcId="{6B491EE3-EF61-43D5-8C4A-AB890CED9D26}" destId="{F8909948-7D58-4D7E-9C6F-B7909B2774ED}" srcOrd="2" destOrd="0" parTransId="{5AE0FC95-0B14-4C7E-8952-706527A54ABB}" sibTransId="{041272E7-1FF1-4701-A74A-142C0FE2C2EC}"/>
    <dgm:cxn modelId="{77830526-8AD6-4AB1-9740-167B47E29A9B}" srcId="{6B491EE3-EF61-43D5-8C4A-AB890CED9D26}" destId="{4818EECC-0077-4077-A09A-8CBA17C70B7D}" srcOrd="1" destOrd="0" parTransId="{ACA3908A-FBFB-4D78-9CCD-2F08651BEE76}" sibTransId="{DE434EE6-6677-41AF-8661-DF35C0CF78A2}"/>
    <dgm:cxn modelId="{CE0CE032-C46D-49D0-9C4B-9CB3288811D2}" type="presOf" srcId="{DE434EE6-6677-41AF-8661-DF35C0CF78A2}" destId="{63389142-3843-441E-9853-B30CFAEAAD01}" srcOrd="0" destOrd="0" presId="urn:microsoft.com/office/officeart/2005/8/layout/vProcess5"/>
    <dgm:cxn modelId="{814EEB94-CB10-4E96-832D-3D0683507FDC}" type="presOf" srcId="{64DCB687-964B-42EF-80D7-B8B868772041}" destId="{BB085FB9-D5E0-4C55-9335-1484A5122275}" srcOrd="1" destOrd="0" presId="urn:microsoft.com/office/officeart/2005/8/layout/vProcess5"/>
    <dgm:cxn modelId="{DBDB3EA6-8606-4BA9-BED0-A210072C72A6}" type="presOf" srcId="{121777C2-66FE-4A98-9E59-48617713A4F9}" destId="{A3E0BC01-06E3-46E5-A074-ABB18C24ACB1}" srcOrd="0" destOrd="0" presId="urn:microsoft.com/office/officeart/2005/8/layout/vProcess5"/>
    <dgm:cxn modelId="{B6B499B2-B3DF-4D70-AE39-6326A788D3E3}" srcId="{6B491EE3-EF61-43D5-8C4A-AB890CED9D26}" destId="{64DCB687-964B-42EF-80D7-B8B868772041}" srcOrd="0" destOrd="0" parTransId="{BAC7C2B5-F2DF-4434-90C2-BAA0D2D952E4}" sibTransId="{121777C2-66FE-4A98-9E59-48617713A4F9}"/>
    <dgm:cxn modelId="{739A6DC2-E247-4618-8349-B2540C4BA827}" type="presOf" srcId="{6B491EE3-EF61-43D5-8C4A-AB890CED9D26}" destId="{EAEEE6F4-2686-41FD-ABCD-5A6C131AD56C}" srcOrd="0" destOrd="0" presId="urn:microsoft.com/office/officeart/2005/8/layout/vProcess5"/>
    <dgm:cxn modelId="{ACBF67DC-FFBD-40BA-84CE-4A3BA85ED7DF}" type="presOf" srcId="{64DCB687-964B-42EF-80D7-B8B868772041}" destId="{4B48E3C4-300C-440E-9325-381DBD094B40}" srcOrd="0" destOrd="0" presId="urn:microsoft.com/office/officeart/2005/8/layout/vProcess5"/>
    <dgm:cxn modelId="{032B77DF-B51D-4FAC-AB18-CFD4493EC461}" type="presOf" srcId="{4818EECC-0077-4077-A09A-8CBA17C70B7D}" destId="{AC5B4D0A-2867-4EDD-87CE-798092D23633}" srcOrd="0" destOrd="0" presId="urn:microsoft.com/office/officeart/2005/8/layout/vProcess5"/>
    <dgm:cxn modelId="{90FE95F8-257E-459F-81EE-37364794DD70}" type="presOf" srcId="{F8909948-7D58-4D7E-9C6F-B7909B2774ED}" destId="{BC3637A7-1510-4AE8-BACC-3584F35ADC0F}" srcOrd="0" destOrd="0" presId="urn:microsoft.com/office/officeart/2005/8/layout/vProcess5"/>
    <dgm:cxn modelId="{B7ABBBF8-DD2D-477F-AB7D-EEE9C97CCDCB}" type="presOf" srcId="{4818EECC-0077-4077-A09A-8CBA17C70B7D}" destId="{4EECA677-AE11-47D6-A73E-612D694E6F8E}" srcOrd="1" destOrd="0" presId="urn:microsoft.com/office/officeart/2005/8/layout/vProcess5"/>
    <dgm:cxn modelId="{DE734BA5-FBDB-4DF2-8F24-57AF0B15BAC6}" type="presParOf" srcId="{EAEEE6F4-2686-41FD-ABCD-5A6C131AD56C}" destId="{5C8D5A13-3A46-4677-92C3-4E951E875662}" srcOrd="0" destOrd="0" presId="urn:microsoft.com/office/officeart/2005/8/layout/vProcess5"/>
    <dgm:cxn modelId="{D1206E11-8691-4236-8D67-0A7A82DBC06F}" type="presParOf" srcId="{EAEEE6F4-2686-41FD-ABCD-5A6C131AD56C}" destId="{4B48E3C4-300C-440E-9325-381DBD094B40}" srcOrd="1" destOrd="0" presId="urn:microsoft.com/office/officeart/2005/8/layout/vProcess5"/>
    <dgm:cxn modelId="{4EA82561-F8CD-4D32-A866-A3F110D0B227}" type="presParOf" srcId="{EAEEE6F4-2686-41FD-ABCD-5A6C131AD56C}" destId="{AC5B4D0A-2867-4EDD-87CE-798092D23633}" srcOrd="2" destOrd="0" presId="urn:microsoft.com/office/officeart/2005/8/layout/vProcess5"/>
    <dgm:cxn modelId="{21B5BD47-A064-41F8-8BDA-275D6F0A5238}" type="presParOf" srcId="{EAEEE6F4-2686-41FD-ABCD-5A6C131AD56C}" destId="{BC3637A7-1510-4AE8-BACC-3584F35ADC0F}" srcOrd="3" destOrd="0" presId="urn:microsoft.com/office/officeart/2005/8/layout/vProcess5"/>
    <dgm:cxn modelId="{618706C4-7263-42AE-865F-575D66320285}" type="presParOf" srcId="{EAEEE6F4-2686-41FD-ABCD-5A6C131AD56C}" destId="{A3E0BC01-06E3-46E5-A074-ABB18C24ACB1}" srcOrd="4" destOrd="0" presId="urn:microsoft.com/office/officeart/2005/8/layout/vProcess5"/>
    <dgm:cxn modelId="{97BB1CB2-A68C-4240-88C0-96292296EB09}" type="presParOf" srcId="{EAEEE6F4-2686-41FD-ABCD-5A6C131AD56C}" destId="{63389142-3843-441E-9853-B30CFAEAAD01}" srcOrd="5" destOrd="0" presId="urn:microsoft.com/office/officeart/2005/8/layout/vProcess5"/>
    <dgm:cxn modelId="{AE3DB81C-DAA8-40B0-9EA6-4649FAD2F8F0}" type="presParOf" srcId="{EAEEE6F4-2686-41FD-ABCD-5A6C131AD56C}" destId="{BB085FB9-D5E0-4C55-9335-1484A5122275}" srcOrd="6" destOrd="0" presId="urn:microsoft.com/office/officeart/2005/8/layout/vProcess5"/>
    <dgm:cxn modelId="{6246B33A-7CD9-42E3-AE91-10873686AABD}" type="presParOf" srcId="{EAEEE6F4-2686-41FD-ABCD-5A6C131AD56C}" destId="{4EECA677-AE11-47D6-A73E-612D694E6F8E}" srcOrd="7" destOrd="0" presId="urn:microsoft.com/office/officeart/2005/8/layout/vProcess5"/>
    <dgm:cxn modelId="{BE036A8C-0087-4FF8-8FF3-4D5EC12509B5}" type="presParOf" srcId="{EAEEE6F4-2686-41FD-ABCD-5A6C131AD56C}" destId="{CEC8ADAB-1B5C-48B4-BE9A-B7E196CA612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2598F-EEB1-4338-8982-091A9418D7E9}">
      <dsp:nvSpPr>
        <dsp:cNvPr id="0" name=""/>
        <dsp:cNvSpPr/>
      </dsp:nvSpPr>
      <dsp:spPr>
        <a:xfrm>
          <a:off x="730676" y="1968"/>
          <a:ext cx="952171" cy="95217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F8124-9E8A-4028-A48B-5E46FE5EA699}">
      <dsp:nvSpPr>
        <dsp:cNvPr id="0" name=""/>
        <dsp:cNvSpPr/>
      </dsp:nvSpPr>
      <dsp:spPr>
        <a:xfrm>
          <a:off x="933598" y="204890"/>
          <a:ext cx="546328" cy="5463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FB873-F4A0-4952-8F04-833E01D1E227}">
      <dsp:nvSpPr>
        <dsp:cNvPr id="0" name=""/>
        <dsp:cNvSpPr/>
      </dsp:nvSpPr>
      <dsp:spPr>
        <a:xfrm>
          <a:off x="426293" y="1250718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cap="all" dirty="0">
              <a:solidFill>
                <a:schemeClr val="tx1"/>
              </a:solidFill>
              <a:latin typeface="Calibri Light"/>
              <a:cs typeface="Calibri Light"/>
            </a:rPr>
            <a:t>Underserved Districts</a:t>
          </a:r>
        </a:p>
      </dsp:txBody>
      <dsp:txXfrm>
        <a:off x="426293" y="1250718"/>
        <a:ext cx="1560937" cy="624375"/>
      </dsp:txXfrm>
    </dsp:sp>
    <dsp:sp modelId="{02444DEF-5046-4B09-80E3-A4834E39E2BF}">
      <dsp:nvSpPr>
        <dsp:cNvPr id="0" name=""/>
        <dsp:cNvSpPr/>
      </dsp:nvSpPr>
      <dsp:spPr>
        <a:xfrm>
          <a:off x="2564778" y="1968"/>
          <a:ext cx="952171" cy="95217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EEA34-2E7D-4D95-ADE8-7318BB06AE65}">
      <dsp:nvSpPr>
        <dsp:cNvPr id="0" name=""/>
        <dsp:cNvSpPr/>
      </dsp:nvSpPr>
      <dsp:spPr>
        <a:xfrm>
          <a:off x="2767699" y="204890"/>
          <a:ext cx="546328" cy="5463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D5626-9C15-47B0-AEEE-E2620F3033D2}">
      <dsp:nvSpPr>
        <dsp:cNvPr id="0" name=""/>
        <dsp:cNvSpPr/>
      </dsp:nvSpPr>
      <dsp:spPr>
        <a:xfrm>
          <a:off x="2260395" y="1250718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cap="all" dirty="0">
              <a:latin typeface="Calibri Light"/>
              <a:cs typeface="Calibri Light"/>
            </a:rPr>
            <a:t>Collective Impact</a:t>
          </a:r>
        </a:p>
      </dsp:txBody>
      <dsp:txXfrm>
        <a:off x="2260395" y="1250718"/>
        <a:ext cx="1560937" cy="624375"/>
      </dsp:txXfrm>
    </dsp:sp>
    <dsp:sp modelId="{86F2D7F7-932F-4091-9A00-F149C2A07B79}">
      <dsp:nvSpPr>
        <dsp:cNvPr id="0" name=""/>
        <dsp:cNvSpPr/>
      </dsp:nvSpPr>
      <dsp:spPr>
        <a:xfrm>
          <a:off x="4398879" y="1968"/>
          <a:ext cx="952171" cy="95217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ED71F-5806-4355-A523-123B5445C74D}">
      <dsp:nvSpPr>
        <dsp:cNvPr id="0" name=""/>
        <dsp:cNvSpPr/>
      </dsp:nvSpPr>
      <dsp:spPr>
        <a:xfrm>
          <a:off x="4601801" y="204890"/>
          <a:ext cx="546328" cy="5463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CFA62-FEF2-4316-8C70-3405DC2064A0}">
      <dsp:nvSpPr>
        <dsp:cNvPr id="0" name=""/>
        <dsp:cNvSpPr/>
      </dsp:nvSpPr>
      <dsp:spPr>
        <a:xfrm>
          <a:off x="4094496" y="1250718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cap="all" dirty="0">
              <a:latin typeface="Calibri Light"/>
              <a:cs typeface="Calibri Light"/>
            </a:rPr>
            <a:t>C0-Learning</a:t>
          </a:r>
        </a:p>
      </dsp:txBody>
      <dsp:txXfrm>
        <a:off x="4094496" y="1250718"/>
        <a:ext cx="1560937" cy="624375"/>
      </dsp:txXfrm>
    </dsp:sp>
    <dsp:sp modelId="{B363F910-1CD5-483C-A41D-6212D77CCF53}">
      <dsp:nvSpPr>
        <dsp:cNvPr id="0" name=""/>
        <dsp:cNvSpPr/>
      </dsp:nvSpPr>
      <dsp:spPr>
        <a:xfrm>
          <a:off x="1647727" y="2265328"/>
          <a:ext cx="952171" cy="95217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0D71B-A82B-4572-B3F3-3A53016D13E1}">
      <dsp:nvSpPr>
        <dsp:cNvPr id="0" name=""/>
        <dsp:cNvSpPr/>
      </dsp:nvSpPr>
      <dsp:spPr>
        <a:xfrm>
          <a:off x="1850649" y="2468250"/>
          <a:ext cx="546328" cy="5463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CEC33-5DE8-46F4-A611-72E393D68DC2}">
      <dsp:nvSpPr>
        <dsp:cNvPr id="0" name=""/>
        <dsp:cNvSpPr/>
      </dsp:nvSpPr>
      <dsp:spPr>
        <a:xfrm>
          <a:off x="1343344" y="3514078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cap="all" dirty="0">
              <a:latin typeface="Calibri Light"/>
              <a:cs typeface="Calibri Light"/>
            </a:rPr>
            <a:t>Systemic Curriculum</a:t>
          </a:r>
        </a:p>
      </dsp:txBody>
      <dsp:txXfrm>
        <a:off x="1343344" y="3514078"/>
        <a:ext cx="1560937" cy="624375"/>
      </dsp:txXfrm>
    </dsp:sp>
    <dsp:sp modelId="{C0A7B6A2-BE01-40FB-B2A3-665CFEBD8F33}">
      <dsp:nvSpPr>
        <dsp:cNvPr id="0" name=""/>
        <dsp:cNvSpPr/>
      </dsp:nvSpPr>
      <dsp:spPr>
        <a:xfrm>
          <a:off x="3481828" y="2265328"/>
          <a:ext cx="952171" cy="95217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D8147-D225-459B-95BD-5B64D475DA1A}">
      <dsp:nvSpPr>
        <dsp:cNvPr id="0" name=""/>
        <dsp:cNvSpPr/>
      </dsp:nvSpPr>
      <dsp:spPr>
        <a:xfrm>
          <a:off x="3684750" y="2468250"/>
          <a:ext cx="546328" cy="5463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ADFCC-CB0F-48AB-864D-445834D9A67E}">
      <dsp:nvSpPr>
        <dsp:cNvPr id="0" name=""/>
        <dsp:cNvSpPr/>
      </dsp:nvSpPr>
      <dsp:spPr>
        <a:xfrm>
          <a:off x="3177446" y="3514078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cap="all" dirty="0">
              <a:latin typeface="Calibri Light"/>
              <a:cs typeface="Calibri Light"/>
            </a:rPr>
            <a:t>MWEE Implementation</a:t>
          </a:r>
        </a:p>
      </dsp:txBody>
      <dsp:txXfrm>
        <a:off x="3177446" y="3514078"/>
        <a:ext cx="1560937" cy="624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8E3C4-300C-440E-9325-381DBD094B40}">
      <dsp:nvSpPr>
        <dsp:cNvPr id="0" name=""/>
        <dsp:cNvSpPr/>
      </dsp:nvSpPr>
      <dsp:spPr>
        <a:xfrm>
          <a:off x="0" y="0"/>
          <a:ext cx="8611711" cy="10947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OLNI Leadership Team</a:t>
          </a:r>
        </a:p>
      </dsp:txBody>
      <dsp:txXfrm>
        <a:off x="32064" y="32064"/>
        <a:ext cx="7430401" cy="1030611"/>
      </dsp:txXfrm>
    </dsp:sp>
    <dsp:sp modelId="{AC5B4D0A-2867-4EDD-87CE-798092D23633}">
      <dsp:nvSpPr>
        <dsp:cNvPr id="0" name=""/>
        <dsp:cNvSpPr/>
      </dsp:nvSpPr>
      <dsp:spPr>
        <a:xfrm>
          <a:off x="759856" y="1277196"/>
          <a:ext cx="8611711" cy="10947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Backbone Partnership</a:t>
          </a:r>
        </a:p>
      </dsp:txBody>
      <dsp:txXfrm>
        <a:off x="791920" y="1309260"/>
        <a:ext cx="7076145" cy="1030611"/>
      </dsp:txXfrm>
    </dsp:sp>
    <dsp:sp modelId="{BC3637A7-1510-4AE8-BACC-3584F35ADC0F}">
      <dsp:nvSpPr>
        <dsp:cNvPr id="0" name=""/>
        <dsp:cNvSpPr/>
      </dsp:nvSpPr>
      <dsp:spPr>
        <a:xfrm>
          <a:off x="1519713" y="2554393"/>
          <a:ext cx="8611711" cy="10947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Local Network </a:t>
          </a:r>
        </a:p>
      </dsp:txBody>
      <dsp:txXfrm>
        <a:off x="1551777" y="2586457"/>
        <a:ext cx="7076145" cy="1030611"/>
      </dsp:txXfrm>
    </dsp:sp>
    <dsp:sp modelId="{A3E0BC01-06E3-46E5-A074-ABB18C24ACB1}">
      <dsp:nvSpPr>
        <dsp:cNvPr id="0" name=""/>
        <dsp:cNvSpPr/>
      </dsp:nvSpPr>
      <dsp:spPr>
        <a:xfrm>
          <a:off x="7900130" y="830177"/>
          <a:ext cx="711580" cy="7115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060235" y="830177"/>
        <a:ext cx="391370" cy="535464"/>
      </dsp:txXfrm>
    </dsp:sp>
    <dsp:sp modelId="{63389142-3843-441E-9853-B30CFAEAAD01}">
      <dsp:nvSpPr>
        <dsp:cNvPr id="0" name=""/>
        <dsp:cNvSpPr/>
      </dsp:nvSpPr>
      <dsp:spPr>
        <a:xfrm>
          <a:off x="8659987" y="2100076"/>
          <a:ext cx="711580" cy="7115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820092" y="2100076"/>
        <a:ext cx="391370" cy="535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EF0912-B83A-42C6-BB23-7A690E7AC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D5DC4-1380-4B24-BDBD-DA7EA6CBC5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B97B-9619-4AC8-82FF-73C4D5713A4E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334A9-4ADD-4E49-92B8-B060BCE55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3E284-A085-4213-BAFF-1E760A903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F27E8-CC73-4BD4-BE7E-584FE3DD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B5C6-863E-4100-B40A-8ADE734BFBC6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B5E6-9E00-4F32-96FF-298B8A177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3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4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5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>
            <a:normAutofit/>
          </a:bodyPr>
          <a:lstStyle/>
          <a:p>
            <a:r>
              <a:rPr lang="en-US" sz="5400" b="1" dirty="0"/>
              <a:t>Outdoor Learning Network Initiative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CBP Education Workgroup Update - 8/1/19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0312" y="217683"/>
            <a:ext cx="4971884" cy="957622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3047" y="2005986"/>
            <a:ext cx="9032541" cy="31400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AutoNum type="arabicPeriod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How can we identify other districts that fit this profile and help us equitably grow E-lit in each state?</a:t>
            </a:r>
          </a:p>
          <a:p>
            <a:pPr marL="342900" indent="-342900" algn="l">
              <a:buAutoNum type="arabicPeriod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How can we maximize the value of each project as a model?</a:t>
            </a:r>
          </a:p>
          <a:p>
            <a:pPr marL="342900" indent="-342900" algn="l">
              <a:buAutoNum type="arabicPeriod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What do you want to get out of these initiatives?</a:t>
            </a: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92" y="609600"/>
            <a:ext cx="5550334" cy="1456267"/>
          </a:xfrm>
        </p:spPr>
        <p:txBody>
          <a:bodyPr>
            <a:normAutofit/>
          </a:bodyPr>
          <a:lstStyle/>
          <a:p>
            <a:r>
              <a:rPr lang="en-US"/>
              <a:t>OLNI Concept</a:t>
            </a:r>
            <a:endParaRPr lang="en-US">
              <a:cs typeface="Calibri Light"/>
            </a:endParaRPr>
          </a:p>
        </p:txBody>
      </p:sp>
      <p:pic>
        <p:nvPicPr>
          <p:cNvPr id="7" name="Picture 6" descr="A couple of people that are standing in the water&#10;&#10;Description generated with very high confidence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54" r="2" b="2"/>
          <a:stretch/>
        </p:blipFill>
        <p:spPr>
          <a:xfrm>
            <a:off x="20" y="1"/>
            <a:ext cx="4635988" cy="3429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0C4829-893C-43B2-9D22-EF7DC59B7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90" y="3429000"/>
            <a:ext cx="4637598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CF16FB-1E70-44F7-947C-0BF2C4F85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096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5" name="Content Placeholder 4" descr="SmartArt graphic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117138"/>
              </p:ext>
            </p:extLst>
          </p:nvPr>
        </p:nvGraphicFramePr>
        <p:xfrm>
          <a:off x="5266892" y="2142067"/>
          <a:ext cx="6081728" cy="4140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69" name="Picture 1369" descr="A person in a garden&#10;&#10;Description generated with very high confidence">
            <a:extLst>
              <a:ext uri="{FF2B5EF4-FFF2-40B4-BE49-F238E27FC236}">
                <a16:creationId xmlns:a16="http://schemas.microsoft.com/office/drawing/2014/main" id="{0274CEB9-DDC0-4730-AEAA-EA10EE01CA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5" y="3433011"/>
            <a:ext cx="4628147" cy="34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B8A2D2F-E1F1-4E78-9C06-4F6E77582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89F8F-2CA6-41C5-93EA-279E7E526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CDF84C-3B2B-4B7B-B13B-B77B2599C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E18CB-E7F8-44A4-A086-A2A490C2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Network Tiers </a:t>
            </a:r>
            <a:endParaRPr lang="en-US" dirty="0"/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520366ED-25D3-4925-ADE8-D9C6C9D76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727747"/>
              </p:ext>
            </p:extLst>
          </p:nvPr>
        </p:nvGraphicFramePr>
        <p:xfrm>
          <a:off x="685801" y="21420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2244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AF5DAC7F-B72E-4788-88FC-638A285D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Olni</a:t>
            </a:r>
            <a:r>
              <a:rPr lang="en-US" dirty="0"/>
              <a:t> </a:t>
            </a:r>
            <a:r>
              <a:rPr lang="en-US" dirty="0" err="1"/>
              <a:t>LeadershiP</a:t>
            </a:r>
            <a:r>
              <a:rPr lang="en-US" dirty="0"/>
              <a:t> Team</a:t>
            </a:r>
          </a:p>
        </p:txBody>
      </p:sp>
      <p:pic>
        <p:nvPicPr>
          <p:cNvPr id="6" name="Picture 7" descr="A picture containing person, water, outdoor, tree&#10;&#10;Description generated with very high confidence">
            <a:extLst>
              <a:ext uri="{FF2B5EF4-FFF2-40B4-BE49-F238E27FC236}">
                <a16:creationId xmlns:a16="http://schemas.microsoft.com/office/drawing/2014/main" id="{822C8210-104B-494D-A54D-264E4B3893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l="4821" r="5046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56" name="Content Placeholder 355">
            <a:extLst>
              <a:ext uri="{FF2B5EF4-FFF2-40B4-BE49-F238E27FC236}">
                <a16:creationId xmlns:a16="http://schemas.microsoft.com/office/drawing/2014/main" id="{87DAD4C7-D2E0-46D9-A685-13AB9B453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5458" y="2251587"/>
            <a:ext cx="6593075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Chesapeake Bay Trust</a:t>
            </a:r>
          </a:p>
          <a:p>
            <a:r>
              <a:rPr lang="en-US" dirty="0"/>
              <a:t>Chesapeake Bay Foundation</a:t>
            </a:r>
            <a:endParaRPr lang="en-US" dirty="0">
              <a:cs typeface="Calibri"/>
            </a:endParaRPr>
          </a:p>
          <a:p>
            <a:r>
              <a:rPr lang="en-US" dirty="0"/>
              <a:t>NOAA CBO</a:t>
            </a:r>
            <a:endParaRPr lang="en-US" dirty="0">
              <a:cs typeface="Calibri"/>
            </a:endParaRPr>
          </a:p>
          <a:p>
            <a:r>
              <a:rPr lang="en-US" dirty="0"/>
              <a:t>Chesapeake Bay Funders Network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/>
              <a:t>(With Direction from Education Workgroup State Dept's of Education)</a:t>
            </a:r>
            <a:endParaRPr lang="en-US" dirty="0">
              <a:cs typeface="Calibri" panose="020F0502020204030204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0600-92FD-4CC4-B3E0-3602820A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63" y="108559"/>
            <a:ext cx="10131425" cy="1456267"/>
          </a:xfrm>
        </p:spPr>
        <p:txBody>
          <a:bodyPr/>
          <a:lstStyle/>
          <a:p>
            <a:r>
              <a:rPr lang="en-US" dirty="0">
                <a:cs typeface="Calibri Light"/>
              </a:rPr>
              <a:t>Collective Impact 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19291-18A3-4028-ADD7-D6AFBF4B1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66" y="1463575"/>
            <a:ext cx="7865880" cy="491217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>
                <a:ea typeface="+mn-lt"/>
                <a:cs typeface="+mn-lt"/>
              </a:rPr>
              <a:t>Common Agenda</a:t>
            </a:r>
            <a:endParaRPr lang="en-US" dirty="0"/>
          </a:p>
          <a:p>
            <a:pPr marL="1028700" lvl="1"/>
            <a:r>
              <a:rPr lang="en-US" dirty="0">
                <a:ea typeface="+mn-lt"/>
                <a:cs typeface="+mn-lt"/>
              </a:rPr>
              <a:t>All participants share a vision for change that includes a common understanding of the problem and a joint approach to solving the problem through agreed-upon actions.</a:t>
            </a:r>
            <a:endParaRPr lang="en-US" dirty="0"/>
          </a:p>
          <a:p>
            <a:r>
              <a:rPr lang="en-US" u="sng" dirty="0">
                <a:ea typeface="+mn-lt"/>
                <a:cs typeface="+mn-lt"/>
              </a:rPr>
              <a:t>Shared Measurement</a:t>
            </a:r>
            <a:endParaRPr lang="en-US" dirty="0"/>
          </a:p>
          <a:p>
            <a:pPr marL="1028700" lvl="1"/>
            <a:r>
              <a:rPr lang="en-US" dirty="0">
                <a:ea typeface="+mn-lt"/>
                <a:cs typeface="+mn-lt"/>
              </a:rPr>
              <a:t>All participating organizations agree on the ways success will be measured and reported, with a short list of common indicators identified and used for learning and improvement.</a:t>
            </a:r>
            <a:endParaRPr lang="en-US" dirty="0"/>
          </a:p>
          <a:p>
            <a:r>
              <a:rPr lang="en-US" u="sng" dirty="0">
                <a:ea typeface="+mn-lt"/>
                <a:cs typeface="+mn-lt"/>
              </a:rPr>
              <a:t>Mutually Reinforcing Activities</a:t>
            </a:r>
            <a:endParaRPr lang="en-US" dirty="0"/>
          </a:p>
          <a:p>
            <a:pPr marL="1028700" lvl="1"/>
            <a:r>
              <a:rPr lang="en-US" dirty="0">
                <a:ea typeface="+mn-lt"/>
                <a:cs typeface="+mn-lt"/>
              </a:rPr>
              <a:t>A diverse set of stakeholders, typically across sectors, coordinate a set of differentiated activities through a mutually reinforcing plan of action.</a:t>
            </a:r>
            <a:endParaRPr lang="en-US" dirty="0"/>
          </a:p>
          <a:p>
            <a:r>
              <a:rPr lang="en-US" u="sng" dirty="0">
                <a:ea typeface="+mn-lt"/>
                <a:cs typeface="+mn-lt"/>
              </a:rPr>
              <a:t>Continuous Communication</a:t>
            </a:r>
            <a:endParaRPr lang="en-US" dirty="0"/>
          </a:p>
          <a:p>
            <a:pPr marL="1028700" lvl="1"/>
            <a:r>
              <a:rPr lang="en-US" dirty="0">
                <a:ea typeface="+mn-lt"/>
                <a:cs typeface="+mn-lt"/>
              </a:rPr>
              <a:t>All players engage in frequent and structured open communication to build trust, assure mutual objectives, and create common motivation.</a:t>
            </a:r>
            <a:endParaRPr lang="en-US" dirty="0"/>
          </a:p>
          <a:p>
            <a:r>
              <a:rPr lang="en-US" u="sng" dirty="0">
                <a:ea typeface="+mn-lt"/>
                <a:cs typeface="+mn-lt"/>
              </a:rPr>
              <a:t>Backbone Support</a:t>
            </a:r>
            <a:endParaRPr lang="en-US" dirty="0"/>
          </a:p>
          <a:p>
            <a:pPr marL="1028700" lvl="1"/>
            <a:r>
              <a:rPr lang="en-US" dirty="0">
                <a:cs typeface="Calibri"/>
              </a:rPr>
              <a:t>Staff dedicated to the initiative provides ongoing support by guiding the initiative’s vision and strategy, supporting aligned activities, establishing shared measurement practices, building public will, advancing policy, and mobilizing resources.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5" name="Picture 5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2F9BD65B-CBF8-4F7F-B432-7ED3CA1324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63195" y="1964615"/>
            <a:ext cx="2828785" cy="3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5DAC7F-B72E-4788-88FC-638A285D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75610-EEAE-4B53-80C0-88A0C11A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BAckbones and Local Networks</a:t>
            </a:r>
            <a:endParaRPr lang="en-US" dirty="0"/>
          </a:p>
        </p:txBody>
      </p:sp>
      <p:pic>
        <p:nvPicPr>
          <p:cNvPr id="7" name="Picture 7" descr="A group of people in a swimming pool&#10;&#10;Description generated with very high confidence">
            <a:extLst>
              <a:ext uri="{FF2B5EF4-FFF2-40B4-BE49-F238E27FC236}">
                <a16:creationId xmlns:a16="http://schemas.microsoft.com/office/drawing/2014/main" id="{B96D2ACB-6C55-41D0-AA9F-2F5632D4A1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4295" r="13105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4105-B182-47F9-934B-CBA02FF21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Backbone teams = A lead School System and a lead NGO working together to develop and support the local network</a:t>
            </a:r>
          </a:p>
          <a:p>
            <a:r>
              <a:rPr lang="en-US"/>
              <a:t>Local Networks = All of the organizations and schools and teachers who will assist in providing MWEEs to students</a:t>
            </a:r>
          </a:p>
          <a:p>
            <a:r>
              <a:rPr lang="en-US"/>
              <a:t>Backbones and Local networks will be funded and provided with training, expert consulting,  and resources buy the OLNI Leadership team </a:t>
            </a:r>
          </a:p>
        </p:txBody>
      </p:sp>
    </p:spTree>
    <p:extLst>
      <p:ext uri="{BB962C8B-B14F-4D97-AF65-F5344CB8AC3E}">
        <p14:creationId xmlns:p14="http://schemas.microsoft.com/office/powerpoint/2010/main" val="268737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DC26C9-3923-4F5B-884B-45F0E0E3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C9D941-FEC3-438C-92ED-6A007196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Selection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192E-0CAC-408C-B40F-CECA422C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CBT developed a Call for Partners</a:t>
            </a:r>
          </a:p>
          <a:p>
            <a:r>
              <a:rPr lang="en-US" sz="2000" dirty="0"/>
              <a:t>State Departments of Education and Ed Workgroup members recruited and recommended likely partners</a:t>
            </a:r>
          </a:p>
          <a:p>
            <a:r>
              <a:rPr lang="en-US" sz="2000" dirty="0"/>
              <a:t>Process balanced need and readiness</a:t>
            </a:r>
          </a:p>
          <a:p>
            <a:r>
              <a:rPr lang="en-US" sz="2000" dirty="0"/>
              <a:t>Review Committee made final selections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04FA63-7B9F-462F-BA54-21CC231FF1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89752" y="1062035"/>
            <a:ext cx="6449757" cy="483731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45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>
            <a:extLst>
              <a:ext uri="{FF2B5EF4-FFF2-40B4-BE49-F238E27FC236}">
                <a16:creationId xmlns:a16="http://schemas.microsoft.com/office/drawing/2014/main" id="{0FDC26C9-3923-4F5B-884B-45F0E0E3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F5243-9384-4FAD-B5B7-41E0189E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Sites (Round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2304-1470-4916-9379-7CD909EF1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Project #1 = Conestoga Valley , Ephrata and Columbia School Districts with Stroud in Lancaster County, PA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Project #2 = Cacapon Institute Potomac alley Audubon and Experience Learning with Morgan, Berkeley, and Jefferson County School in WV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C2753-278C-4A5A-8BAA-32906582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68" y="112646"/>
            <a:ext cx="5143567" cy="665391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85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>
            <a:extLst>
              <a:ext uri="{FF2B5EF4-FFF2-40B4-BE49-F238E27FC236}">
                <a16:creationId xmlns:a16="http://schemas.microsoft.com/office/drawing/2014/main" id="{0FDC26C9-3923-4F5B-884B-45F0E0E3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8C85C-96F1-4E47-9ADD-AF2D2F94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Upcoming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267C6-3234-4861-A7F9-6920850CE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Train Backbone partners in the CI Model and on MWEEs</a:t>
            </a:r>
          </a:p>
          <a:p>
            <a:r>
              <a:rPr lang="en-US"/>
              <a:t>Establish local networks</a:t>
            </a:r>
          </a:p>
          <a:p>
            <a:r>
              <a:rPr lang="en-US"/>
              <a:t>Design Curriculum</a:t>
            </a:r>
          </a:p>
          <a:p>
            <a:r>
              <a:rPr lang="en-US"/>
              <a:t>Train Lead Teachers – Summer 2020</a:t>
            </a:r>
          </a:p>
          <a:p>
            <a:r>
              <a:rPr lang="en-US"/>
              <a:t>Plan for Implementation</a:t>
            </a:r>
          </a:p>
          <a:p>
            <a:r>
              <a:rPr lang="en-US"/>
              <a:t>Pilot Implementation </a:t>
            </a:r>
          </a:p>
          <a:p>
            <a:r>
              <a:rPr lang="en-US"/>
              <a:t>Connect local networks</a:t>
            </a:r>
          </a:p>
        </p:txBody>
      </p:sp>
      <p:pic>
        <p:nvPicPr>
          <p:cNvPr id="5" name="Picture 5" descr="A group of people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B2D93329-06A4-4909-B695-1811C411D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229" y="1062037"/>
            <a:ext cx="6095593" cy="457169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469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EF6A1A-C688-4464-AB07-AB68677D09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C47A85-C19E-4256-8429-038D0FDE2DE5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178DDC-36E9-4EC8-A11F-9A81F92C0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Widescreen</PresentationFormat>
  <Paragraphs>59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Outdoor Learning Network Initiative </vt:lpstr>
      <vt:lpstr>OLNI Concept</vt:lpstr>
      <vt:lpstr>Network Tiers </vt:lpstr>
      <vt:lpstr>Olni LeadershiP Team</vt:lpstr>
      <vt:lpstr>Collective Impact Approach</vt:lpstr>
      <vt:lpstr>BAckbones and Local Networks</vt:lpstr>
      <vt:lpstr>Selection Process</vt:lpstr>
      <vt:lpstr>Project Sites (Round 1)</vt:lpstr>
      <vt:lpstr>Upcoming work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2019-07-31T14:09:17Z</dcterms:created>
  <dcterms:modified xsi:type="dcterms:W3CDTF">2019-07-31T14:11:59Z</dcterms:modified>
</cp:coreProperties>
</file>