
<file path=[Content_Types].xml><?xml version="1.0" encoding="utf-8"?>
<Types xmlns="http://schemas.openxmlformats.org/package/2006/content-types">
  <Default Extension="png&amp;ehk=HAU4OYiHk72VX" ContentType="image/png"/>
  <Default Extension="png&amp;ehk=W81TqfWlRVQGJLuCvdnbTg&amp;r=0&amp;pid=OfficeInsert" ContentType="image/png"/>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9" r:id="rId3"/>
    <p:sldId id="261" r:id="rId4"/>
    <p:sldId id="284" r:id="rId5"/>
    <p:sldId id="263" r:id="rId6"/>
    <p:sldId id="267" r:id="rId7"/>
    <p:sldId id="285" r:id="rId8"/>
    <p:sldId id="286" r:id="rId9"/>
    <p:sldId id="289" r:id="rId10"/>
    <p:sldId id="269" r:id="rId11"/>
    <p:sldId id="288" r:id="rId12"/>
    <p:sldId id="287" r:id="rId13"/>
    <p:sldId id="273" r:id="rId14"/>
    <p:sldId id="279" r:id="rId15"/>
  </p:sldIdLst>
  <p:sldSz cx="9144000" cy="5143500" type="screen16x9"/>
  <p:notesSz cx="6858000" cy="9144000"/>
  <p:embeddedFontLst>
    <p:embeddedFont>
      <p:font typeface="Yellowtail" panose="020B0604020202020204" charset="0"/>
      <p:regular r:id="rId17"/>
    </p:embeddedFont>
    <p:embeddedFont>
      <p:font typeface="Neuton" panose="020B0604020202020204" charset="0"/>
      <p:regular r:id="rId18"/>
      <p:bold r:id="rId19"/>
      <p:italic r:id="rId20"/>
    </p:embeddedFont>
    <p:embeddedFont>
      <p:font typeface="Bell MT" panose="02020503060305020303" pitchFamily="18" charset="0"/>
      <p:regular r:id="rId21"/>
      <p:bold r:id="rId22"/>
      <p: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B770"/>
    <a:srgbClr val="88C7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17EEA03D-8E87-4602-B769-DC1F6EFFC82C}">
  <a:tblStyle styleId="{17EEA03D-8E87-4602-B769-DC1F6EFFC82C}"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94" autoAdjust="0"/>
    <p:restoredTop sz="92066" autoAdjust="0"/>
  </p:normalViewPr>
  <p:slideViewPr>
    <p:cSldViewPr snapToGrid="0">
      <p:cViewPr varScale="1">
        <p:scale>
          <a:sx n="88" d="100"/>
          <a:sy n="88" d="100"/>
        </p:scale>
        <p:origin x="58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Shape 6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7" name="Shape 6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Shape 7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3" name="Shape 71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Mention typical challenges everyone has- landowner interest, outreach efficiency, technical capacity, funding flexibility, limited funding, etc. That is why we have this program.  We wanted to note on some larger road blocks from our first year- issues w/ communications between agencies and inter-agency communication assumptions we should not have made. Hurdles involving understanding who was already doing work where, where we were needed, and then simply the slow process of meeting each of the players in the buffer realm in PA, explaining who we were and that we wanted to fill gaps, not take over or duplicate efforts, and gaining trust of these partners so we can collaborate effectively. We were building a program from the ground up- has taken some time. We’re slowly overcoming these obstacles, but that doesn’t mean there won’t be future challenges…</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Shape 7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3" name="Shape 71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Perceived future challenges we’ll need to work through as we move forward- how to track/count our acres appropriately, how to deal with maintenance concerns while focusing on increasing new acres, all the while keeping the fact that week need to make sure our funding is continued so PA doesn’t stall on progress (and so we don’t end up unemployed!) in the back of our minds. </a:t>
            </a:r>
            <a:endParaRPr dirty="0"/>
          </a:p>
        </p:txBody>
      </p:sp>
    </p:spTree>
    <p:extLst>
      <p:ext uri="{BB962C8B-B14F-4D97-AF65-F5344CB8AC3E}">
        <p14:creationId xmlns:p14="http://schemas.microsoft.com/office/powerpoint/2010/main" val="3041214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Shape 6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7" name="Shape 6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815416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Shape 7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2" name="Shape 7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Excited for the future- some of the other innovative work we have going on besides NFWF/related to that project…. Things we’re making progress on or plan to tackle more seriously over the next two years. </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Shape 8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7" name="Shape 8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Shape 6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7" name="Shape 6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Shape 6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8" name="Shape 6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Details here regarding background information and how we got here/why we spend time differently in PA than other states may.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Shape 6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7" name="Shape 6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593228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Shape 6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2" name="Shape 6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Shape 6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9" name="Shape 6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All of our main work so far falls under these three categories</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Shape 6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9" name="Shape 6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We’ve spent the past year doing a lot of capacity building- the NFWF grant has been a springboard for that, connecting us with partners, providing flexible funding, and adding staff capacity. </a:t>
            </a:r>
            <a:endParaRPr dirty="0"/>
          </a:p>
        </p:txBody>
      </p:sp>
    </p:spTree>
    <p:extLst>
      <p:ext uri="{BB962C8B-B14F-4D97-AF65-F5344CB8AC3E}">
        <p14:creationId xmlns:p14="http://schemas.microsoft.com/office/powerpoint/2010/main" val="2339859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Shape 6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9" name="Shape 6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Moving forward, we plan to delve more deeply into the CREP world… our NFWF project is short-term, so over the next three years will eventually fade as we re-focus on implementing CREP acres and continuing to work with the PA Buffer Grant programs. CREP has been a smaller focus until now because of challenges… </a:t>
            </a:r>
            <a:endParaRPr dirty="0"/>
          </a:p>
        </p:txBody>
      </p:sp>
    </p:spTree>
    <p:extLst>
      <p:ext uri="{BB962C8B-B14F-4D97-AF65-F5344CB8AC3E}">
        <p14:creationId xmlns:p14="http://schemas.microsoft.com/office/powerpoint/2010/main" val="2129521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Shape 6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7" name="Shape 6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38213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93B770"/>
        </a:solidFill>
        <a:effectLst/>
      </p:bgPr>
    </p:bg>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2192225" y="1991825"/>
            <a:ext cx="4759500" cy="1159800"/>
          </a:xfrm>
          <a:prstGeom prst="rect">
            <a:avLst/>
          </a:prstGeom>
        </p:spPr>
        <p:txBody>
          <a:bodyPr spcFirstLastPara="1" wrap="square" lIns="91425" tIns="91425" rIns="91425" bIns="91425" anchor="ctr" anchorCtr="0"/>
          <a:lstStyle>
            <a:lvl1pPr lvl="0" algn="ctr">
              <a:spcBef>
                <a:spcPts val="0"/>
              </a:spcBef>
              <a:spcAft>
                <a:spcPts val="0"/>
              </a:spcAft>
              <a:buClr>
                <a:srgbClr val="FFFFFF"/>
              </a:buClr>
              <a:buSzPts val="5600"/>
              <a:buNone/>
              <a:defRPr sz="5600">
                <a:solidFill>
                  <a:srgbClr val="FFFFFF"/>
                </a:solidFill>
              </a:defRPr>
            </a:lvl1pPr>
            <a:lvl2pPr lvl="1" algn="ctr">
              <a:spcBef>
                <a:spcPts val="0"/>
              </a:spcBef>
              <a:spcAft>
                <a:spcPts val="0"/>
              </a:spcAft>
              <a:buClr>
                <a:srgbClr val="FFFFFF"/>
              </a:buClr>
              <a:buSzPts val="5600"/>
              <a:buNone/>
              <a:defRPr sz="5600">
                <a:solidFill>
                  <a:srgbClr val="FFFFFF"/>
                </a:solidFill>
              </a:defRPr>
            </a:lvl2pPr>
            <a:lvl3pPr lvl="2" algn="ctr">
              <a:spcBef>
                <a:spcPts val="0"/>
              </a:spcBef>
              <a:spcAft>
                <a:spcPts val="0"/>
              </a:spcAft>
              <a:buClr>
                <a:srgbClr val="FFFFFF"/>
              </a:buClr>
              <a:buSzPts val="5600"/>
              <a:buNone/>
              <a:defRPr sz="5600">
                <a:solidFill>
                  <a:srgbClr val="FFFFFF"/>
                </a:solidFill>
              </a:defRPr>
            </a:lvl3pPr>
            <a:lvl4pPr lvl="3" algn="ctr">
              <a:spcBef>
                <a:spcPts val="0"/>
              </a:spcBef>
              <a:spcAft>
                <a:spcPts val="0"/>
              </a:spcAft>
              <a:buClr>
                <a:srgbClr val="FFFFFF"/>
              </a:buClr>
              <a:buSzPts val="5600"/>
              <a:buNone/>
              <a:defRPr sz="5600">
                <a:solidFill>
                  <a:srgbClr val="FFFFFF"/>
                </a:solidFill>
              </a:defRPr>
            </a:lvl4pPr>
            <a:lvl5pPr lvl="4" algn="ctr">
              <a:spcBef>
                <a:spcPts val="0"/>
              </a:spcBef>
              <a:spcAft>
                <a:spcPts val="0"/>
              </a:spcAft>
              <a:buClr>
                <a:srgbClr val="FFFFFF"/>
              </a:buClr>
              <a:buSzPts val="5600"/>
              <a:buNone/>
              <a:defRPr sz="5600">
                <a:solidFill>
                  <a:srgbClr val="FFFFFF"/>
                </a:solidFill>
              </a:defRPr>
            </a:lvl5pPr>
            <a:lvl6pPr lvl="5" algn="ctr">
              <a:spcBef>
                <a:spcPts val="0"/>
              </a:spcBef>
              <a:spcAft>
                <a:spcPts val="0"/>
              </a:spcAft>
              <a:buClr>
                <a:srgbClr val="FFFFFF"/>
              </a:buClr>
              <a:buSzPts val="5600"/>
              <a:buNone/>
              <a:defRPr sz="5600">
                <a:solidFill>
                  <a:srgbClr val="FFFFFF"/>
                </a:solidFill>
              </a:defRPr>
            </a:lvl6pPr>
            <a:lvl7pPr lvl="6" algn="ctr">
              <a:spcBef>
                <a:spcPts val="0"/>
              </a:spcBef>
              <a:spcAft>
                <a:spcPts val="0"/>
              </a:spcAft>
              <a:buClr>
                <a:srgbClr val="FFFFFF"/>
              </a:buClr>
              <a:buSzPts val="5600"/>
              <a:buNone/>
              <a:defRPr sz="5600">
                <a:solidFill>
                  <a:srgbClr val="FFFFFF"/>
                </a:solidFill>
              </a:defRPr>
            </a:lvl7pPr>
            <a:lvl8pPr lvl="7" algn="ctr">
              <a:spcBef>
                <a:spcPts val="0"/>
              </a:spcBef>
              <a:spcAft>
                <a:spcPts val="0"/>
              </a:spcAft>
              <a:buClr>
                <a:srgbClr val="FFFFFF"/>
              </a:buClr>
              <a:buSzPts val="5600"/>
              <a:buNone/>
              <a:defRPr sz="5600">
                <a:solidFill>
                  <a:srgbClr val="FFFFFF"/>
                </a:solidFill>
              </a:defRPr>
            </a:lvl8pPr>
            <a:lvl9pPr lvl="8" algn="ctr">
              <a:spcBef>
                <a:spcPts val="0"/>
              </a:spcBef>
              <a:spcAft>
                <a:spcPts val="0"/>
              </a:spcAft>
              <a:buClr>
                <a:srgbClr val="FFFFFF"/>
              </a:buClr>
              <a:buSzPts val="5600"/>
              <a:buNone/>
              <a:defRPr sz="5600">
                <a:solidFill>
                  <a:srgbClr val="FFFFFF"/>
                </a:solidFill>
              </a:defRPr>
            </a:lvl9pPr>
          </a:lstStyle>
          <a:p>
            <a:endParaRPr/>
          </a:p>
        </p:txBody>
      </p:sp>
      <p:grpSp>
        <p:nvGrpSpPr>
          <p:cNvPr id="10" name="Shape 10"/>
          <p:cNvGrpSpPr/>
          <p:nvPr/>
        </p:nvGrpSpPr>
        <p:grpSpPr>
          <a:xfrm rot="-5400000">
            <a:off x="1853066" y="1584395"/>
            <a:ext cx="1401157" cy="5259705"/>
            <a:chOff x="818425" y="238125"/>
            <a:chExt cx="1395575" cy="5238750"/>
          </a:xfrm>
        </p:grpSpPr>
        <p:sp>
          <p:nvSpPr>
            <p:cNvPr id="11" name="Shape 11"/>
            <p:cNvSpPr/>
            <p:nvPr/>
          </p:nvSpPr>
          <p:spPr>
            <a:xfrm>
              <a:off x="1253650" y="245150"/>
              <a:ext cx="731300" cy="1178875"/>
            </a:xfrm>
            <a:custGeom>
              <a:avLst/>
              <a:gdLst/>
              <a:ahLst/>
              <a:cxnLst/>
              <a:rect l="0" t="0" r="0" b="0"/>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BDCC6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2" name="Shape 12"/>
            <p:cNvGrpSpPr/>
            <p:nvPr/>
          </p:nvGrpSpPr>
          <p:grpSpPr>
            <a:xfrm>
              <a:off x="818425" y="1334150"/>
              <a:ext cx="925100" cy="1370950"/>
              <a:chOff x="3112200" y="1334150"/>
              <a:chExt cx="925100" cy="1370950"/>
            </a:xfrm>
          </p:grpSpPr>
          <p:sp>
            <p:nvSpPr>
              <p:cNvPr id="13" name="Shape 13"/>
              <p:cNvSpPr/>
              <p:nvPr/>
            </p:nvSpPr>
            <p:spPr>
              <a:xfrm>
                <a:off x="3173850" y="1334150"/>
                <a:ext cx="819400" cy="1279300"/>
              </a:xfrm>
              <a:custGeom>
                <a:avLst/>
                <a:gdLst/>
                <a:ahLst/>
                <a:cxnLst/>
                <a:rect l="0" t="0" r="0" b="0"/>
                <a:pathLst>
                  <a:path w="32776" h="51172" extrusionOk="0">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D0E0E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14"/>
              <p:cNvSpPr/>
              <p:nvPr/>
            </p:nvSpPr>
            <p:spPr>
              <a:xfrm>
                <a:off x="3757125" y="2555275"/>
                <a:ext cx="58150" cy="59950"/>
              </a:xfrm>
              <a:custGeom>
                <a:avLst/>
                <a:gdLst/>
                <a:ahLst/>
                <a:cxnLst/>
                <a:rect l="0" t="0" r="0" b="0"/>
                <a:pathLst>
                  <a:path w="2326" h="2398" extrusionOk="0">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D0E0E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15"/>
              <p:cNvSpPr/>
              <p:nvPr/>
            </p:nvSpPr>
            <p:spPr>
              <a:xfrm>
                <a:off x="3764150" y="2631050"/>
                <a:ext cx="75800" cy="74050"/>
              </a:xfrm>
              <a:custGeom>
                <a:avLst/>
                <a:gdLst/>
                <a:ahLst/>
                <a:cxnLst/>
                <a:rect l="0" t="0" r="0" b="0"/>
                <a:pathLst>
                  <a:path w="3032" h="2962" extrusionOk="0">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D0E0E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16"/>
              <p:cNvSpPr/>
              <p:nvPr/>
            </p:nvSpPr>
            <p:spPr>
              <a:xfrm>
                <a:off x="3852275" y="2620475"/>
                <a:ext cx="65200" cy="68750"/>
              </a:xfrm>
              <a:custGeom>
                <a:avLst/>
                <a:gdLst/>
                <a:ahLst/>
                <a:cxnLst/>
                <a:rect l="0" t="0" r="0" b="0"/>
                <a:pathLst>
                  <a:path w="2608" h="2750" extrusionOk="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D0E0E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17"/>
              <p:cNvSpPr/>
              <p:nvPr/>
            </p:nvSpPr>
            <p:spPr>
              <a:xfrm>
                <a:off x="3883975" y="2544725"/>
                <a:ext cx="67000" cy="68725"/>
              </a:xfrm>
              <a:custGeom>
                <a:avLst/>
                <a:gdLst/>
                <a:ahLst/>
                <a:cxnLst/>
                <a:rect l="0" t="0" r="0" b="0"/>
                <a:pathLst>
                  <a:path w="2680" h="2749" extrusionOk="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D0E0E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18"/>
              <p:cNvSpPr/>
              <p:nvPr/>
            </p:nvSpPr>
            <p:spPr>
              <a:xfrm>
                <a:off x="3876925" y="2454850"/>
                <a:ext cx="56425" cy="61700"/>
              </a:xfrm>
              <a:custGeom>
                <a:avLst/>
                <a:gdLst/>
                <a:ahLst/>
                <a:cxnLst/>
                <a:rect l="0" t="0" r="0" b="0"/>
                <a:pathLst>
                  <a:path w="2257" h="2468" extrusionOk="0">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D0E0E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 name="Shape 19"/>
              <p:cNvSpPr/>
              <p:nvPr/>
            </p:nvSpPr>
            <p:spPr>
              <a:xfrm>
                <a:off x="3674300" y="2435450"/>
                <a:ext cx="45825" cy="47625"/>
              </a:xfrm>
              <a:custGeom>
                <a:avLst/>
                <a:gdLst/>
                <a:ahLst/>
                <a:cxnLst/>
                <a:rect l="0" t="0" r="0" b="0"/>
                <a:pathLst>
                  <a:path w="1833" h="1905" extrusionOk="0">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D0E0E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p:nvPr/>
            </p:nvSpPr>
            <p:spPr>
              <a:xfrm>
                <a:off x="3834650" y="2060125"/>
                <a:ext cx="72275" cy="61700"/>
              </a:xfrm>
              <a:custGeom>
                <a:avLst/>
                <a:gdLst/>
                <a:ahLst/>
                <a:cxnLst/>
                <a:rect l="0" t="0" r="0" b="0"/>
                <a:pathLst>
                  <a:path w="2891" h="2468" extrusionOk="0">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D0E0E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21"/>
              <p:cNvSpPr/>
              <p:nvPr/>
            </p:nvSpPr>
            <p:spPr>
              <a:xfrm>
                <a:off x="3973850" y="1963225"/>
                <a:ext cx="63450" cy="66975"/>
              </a:xfrm>
              <a:custGeom>
                <a:avLst/>
                <a:gdLst/>
                <a:ahLst/>
                <a:cxnLst/>
                <a:rect l="0" t="0" r="0" b="0"/>
                <a:pathLst>
                  <a:path w="2538" h="2679" extrusionOk="0">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D0E0E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 name="Shape 22"/>
              <p:cNvSpPr/>
              <p:nvPr/>
            </p:nvSpPr>
            <p:spPr>
              <a:xfrm>
                <a:off x="3942125" y="1933250"/>
                <a:ext cx="51125" cy="42325"/>
              </a:xfrm>
              <a:custGeom>
                <a:avLst/>
                <a:gdLst/>
                <a:ahLst/>
                <a:cxnLst/>
                <a:rect l="0" t="0" r="0" b="0"/>
                <a:pathLst>
                  <a:path w="2045" h="1693" extrusionOk="0">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D0E0E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 name="Shape 23"/>
              <p:cNvSpPr/>
              <p:nvPr/>
            </p:nvSpPr>
            <p:spPr>
              <a:xfrm>
                <a:off x="3353600" y="2167625"/>
                <a:ext cx="51125" cy="51125"/>
              </a:xfrm>
              <a:custGeom>
                <a:avLst/>
                <a:gdLst/>
                <a:ahLst/>
                <a:cxnLst/>
                <a:rect l="0" t="0" r="0" b="0"/>
                <a:pathLst>
                  <a:path w="2045" h="2045" extrusionOk="0">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D0E0E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 name="Shape 24"/>
              <p:cNvSpPr/>
              <p:nvPr/>
            </p:nvSpPr>
            <p:spPr>
              <a:xfrm>
                <a:off x="3411750" y="2151775"/>
                <a:ext cx="31725" cy="24675"/>
              </a:xfrm>
              <a:custGeom>
                <a:avLst/>
                <a:gdLst/>
                <a:ahLst/>
                <a:cxnLst/>
                <a:rect l="0" t="0" r="0" b="0"/>
                <a:pathLst>
                  <a:path w="1269" h="987" extrusionOk="0">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D0E0E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25"/>
              <p:cNvSpPr/>
              <p:nvPr/>
            </p:nvSpPr>
            <p:spPr>
              <a:xfrm>
                <a:off x="3112200" y="1920925"/>
                <a:ext cx="54625" cy="54650"/>
              </a:xfrm>
              <a:custGeom>
                <a:avLst/>
                <a:gdLst/>
                <a:ahLst/>
                <a:cxnLst/>
                <a:rect l="0" t="0" r="0" b="0"/>
                <a:pathLst>
                  <a:path w="2185" h="2186" extrusionOk="0">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D0E0E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Shape 26"/>
              <p:cNvSpPr/>
              <p:nvPr/>
            </p:nvSpPr>
            <p:spPr>
              <a:xfrm>
                <a:off x="3150950" y="1836350"/>
                <a:ext cx="75800" cy="70500"/>
              </a:xfrm>
              <a:custGeom>
                <a:avLst/>
                <a:gdLst/>
                <a:ahLst/>
                <a:cxnLst/>
                <a:rect l="0" t="0" r="0" b="0"/>
                <a:pathLst>
                  <a:path w="3032" h="2820" extrusionOk="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D0E0E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p:nvPr/>
            </p:nvSpPr>
            <p:spPr>
              <a:xfrm>
                <a:off x="3182675" y="1952650"/>
                <a:ext cx="40550" cy="38775"/>
              </a:xfrm>
              <a:custGeom>
                <a:avLst/>
                <a:gdLst/>
                <a:ahLst/>
                <a:cxnLst/>
                <a:rect l="0" t="0" r="0" b="0"/>
                <a:pathLst>
                  <a:path w="1622" h="1551" extrusionOk="0">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D0E0E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Shape 28"/>
              <p:cNvSpPr/>
              <p:nvPr/>
            </p:nvSpPr>
            <p:spPr>
              <a:xfrm>
                <a:off x="3709525" y="1667175"/>
                <a:ext cx="58175" cy="59950"/>
              </a:xfrm>
              <a:custGeom>
                <a:avLst/>
                <a:gdLst/>
                <a:ahLst/>
                <a:cxnLst/>
                <a:rect l="0" t="0" r="0" b="0"/>
                <a:pathLst>
                  <a:path w="2327" h="2398" extrusionOk="0">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D0E0E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 name="Shape 29"/>
              <p:cNvSpPr/>
              <p:nvPr/>
            </p:nvSpPr>
            <p:spPr>
              <a:xfrm>
                <a:off x="3767675" y="1591400"/>
                <a:ext cx="52900" cy="52900"/>
              </a:xfrm>
              <a:custGeom>
                <a:avLst/>
                <a:gdLst/>
                <a:ahLst/>
                <a:cxnLst/>
                <a:rect l="0" t="0" r="0" b="0"/>
                <a:pathLst>
                  <a:path w="2116" h="2116" extrusionOk="0">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D0E0E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 name="Shape 30"/>
              <p:cNvSpPr/>
              <p:nvPr/>
            </p:nvSpPr>
            <p:spPr>
              <a:xfrm>
                <a:off x="3813500" y="1635475"/>
                <a:ext cx="35275" cy="40550"/>
              </a:xfrm>
              <a:custGeom>
                <a:avLst/>
                <a:gdLst/>
                <a:ahLst/>
                <a:cxnLst/>
                <a:rect l="0" t="0" r="0" b="0"/>
                <a:pathLst>
                  <a:path w="1411" h="1622" extrusionOk="0">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D0E0E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 name="Shape 31"/>
              <p:cNvSpPr/>
              <p:nvPr/>
            </p:nvSpPr>
            <p:spPr>
              <a:xfrm>
                <a:off x="3774725" y="1668950"/>
                <a:ext cx="51125" cy="45825"/>
              </a:xfrm>
              <a:custGeom>
                <a:avLst/>
                <a:gdLst/>
                <a:ahLst/>
                <a:cxnLst/>
                <a:rect l="0" t="0" r="0" b="0"/>
                <a:pathLst>
                  <a:path w="2045" h="1833" extrusionOk="0">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D0E0E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2" name="Shape 32"/>
            <p:cNvSpPr/>
            <p:nvPr/>
          </p:nvSpPr>
          <p:spPr>
            <a:xfrm>
              <a:off x="1177875" y="2516525"/>
              <a:ext cx="652000" cy="1566525"/>
            </a:xfrm>
            <a:custGeom>
              <a:avLst/>
              <a:gdLst/>
              <a:ahLst/>
              <a:cxnLst/>
              <a:rect l="0" t="0" r="0" b="0"/>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3" name="Shape 33"/>
            <p:cNvGrpSpPr/>
            <p:nvPr/>
          </p:nvGrpSpPr>
          <p:grpSpPr>
            <a:xfrm>
              <a:off x="1583150" y="1350000"/>
              <a:ext cx="216775" cy="269625"/>
              <a:chOff x="3876925" y="1350000"/>
              <a:chExt cx="216775" cy="269625"/>
            </a:xfrm>
          </p:grpSpPr>
          <p:sp>
            <p:nvSpPr>
              <p:cNvPr id="34" name="Shape 34"/>
              <p:cNvSpPr/>
              <p:nvPr/>
            </p:nvSpPr>
            <p:spPr>
              <a:xfrm>
                <a:off x="3876925" y="1350000"/>
                <a:ext cx="216775" cy="269625"/>
              </a:xfrm>
              <a:custGeom>
                <a:avLst/>
                <a:gdLst/>
                <a:ahLst/>
                <a:cxnLst/>
                <a:rect l="0" t="0" r="0" b="0"/>
                <a:pathLst>
                  <a:path w="8671" h="10785" extrusionOk="0">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7CA0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 name="Shape 35"/>
              <p:cNvSpPr/>
              <p:nvPr/>
            </p:nvSpPr>
            <p:spPr>
              <a:xfrm>
                <a:off x="3876925" y="1350000"/>
                <a:ext cx="216775" cy="269625"/>
              </a:xfrm>
              <a:custGeom>
                <a:avLst/>
                <a:gdLst/>
                <a:ahLst/>
                <a:cxnLst/>
                <a:rect l="0" t="0" r="0" b="0"/>
                <a:pathLst>
                  <a:path w="8671" h="10785" fill="none" extrusionOk="0">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 name="Shape 36"/>
              <p:cNvSpPr/>
              <p:nvPr/>
            </p:nvSpPr>
            <p:spPr>
              <a:xfrm>
                <a:off x="3940375" y="1512125"/>
                <a:ext cx="31725" cy="75800"/>
              </a:xfrm>
              <a:custGeom>
                <a:avLst/>
                <a:gdLst/>
                <a:ahLst/>
                <a:cxnLst/>
                <a:rect l="0" t="0" r="0" b="0"/>
                <a:pathLst>
                  <a:path w="1269" h="3032" fill="none" extrusionOk="0">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p:nvPr/>
            </p:nvSpPr>
            <p:spPr>
              <a:xfrm>
                <a:off x="3954475" y="1404625"/>
                <a:ext cx="22925" cy="65225"/>
              </a:xfrm>
              <a:custGeom>
                <a:avLst/>
                <a:gdLst/>
                <a:ahLst/>
                <a:cxnLst/>
                <a:rect l="0" t="0" r="0" b="0"/>
                <a:pathLst>
                  <a:path w="917" h="2609" fill="none" extrusionOk="0">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 name="Shape 38"/>
              <p:cNvSpPr/>
              <p:nvPr/>
            </p:nvSpPr>
            <p:spPr>
              <a:xfrm>
                <a:off x="3899850" y="1462775"/>
                <a:ext cx="56400" cy="29975"/>
              </a:xfrm>
              <a:custGeom>
                <a:avLst/>
                <a:gdLst/>
                <a:ahLst/>
                <a:cxnLst/>
                <a:rect l="0" t="0" r="0" b="0"/>
                <a:pathLst>
                  <a:path w="2256" h="1199" fill="none" extrusionOk="0">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9" name="Shape 39"/>
            <p:cNvSpPr/>
            <p:nvPr/>
          </p:nvSpPr>
          <p:spPr>
            <a:xfrm>
              <a:off x="1086250" y="2701550"/>
              <a:ext cx="237900" cy="313675"/>
            </a:xfrm>
            <a:custGeom>
              <a:avLst/>
              <a:gdLst/>
              <a:ahLst/>
              <a:cxnLst/>
              <a:rect l="0" t="0" r="0" b="0"/>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B6D7A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 name="Shape 40"/>
            <p:cNvSpPr/>
            <p:nvPr/>
          </p:nvSpPr>
          <p:spPr>
            <a:xfrm>
              <a:off x="924150" y="1106825"/>
              <a:ext cx="244950" cy="345400"/>
            </a:xfrm>
            <a:custGeom>
              <a:avLst/>
              <a:gdLst/>
              <a:ahLst/>
              <a:cxnLst/>
              <a:rect l="0" t="0" r="0" b="0"/>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EDDC7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 name="Shape 41"/>
            <p:cNvSpPr/>
            <p:nvPr/>
          </p:nvSpPr>
          <p:spPr>
            <a:xfrm>
              <a:off x="1750550" y="2135900"/>
              <a:ext cx="260825" cy="227350"/>
            </a:xfrm>
            <a:custGeom>
              <a:avLst/>
              <a:gdLst/>
              <a:ahLst/>
              <a:cxnLst/>
              <a:rect l="0" t="0" r="0" b="0"/>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F9CB9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 name="Shape 42"/>
            <p:cNvSpPr/>
            <p:nvPr/>
          </p:nvSpPr>
          <p:spPr>
            <a:xfrm>
              <a:off x="1133825" y="238125"/>
              <a:ext cx="246725" cy="246700"/>
            </a:xfrm>
            <a:custGeom>
              <a:avLst/>
              <a:gdLst/>
              <a:ahLst/>
              <a:cxnLst/>
              <a:rect l="0" t="0" r="0" b="0"/>
              <a:pathLst>
                <a:path w="9869" h="9868" extrusionOk="0">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7B2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43" name="Shape 43"/>
            <p:cNvGrpSpPr/>
            <p:nvPr/>
          </p:nvGrpSpPr>
          <p:grpSpPr>
            <a:xfrm>
              <a:off x="1863325" y="2900650"/>
              <a:ext cx="206200" cy="244975"/>
              <a:chOff x="4157100" y="2900650"/>
              <a:chExt cx="206200" cy="244975"/>
            </a:xfrm>
          </p:grpSpPr>
          <p:sp>
            <p:nvSpPr>
              <p:cNvPr id="44" name="Shape 44"/>
              <p:cNvSpPr/>
              <p:nvPr/>
            </p:nvSpPr>
            <p:spPr>
              <a:xfrm>
                <a:off x="4157100" y="3031050"/>
                <a:ext cx="51125" cy="114575"/>
              </a:xfrm>
              <a:custGeom>
                <a:avLst/>
                <a:gdLst/>
                <a:ahLst/>
                <a:cxnLst/>
                <a:rect l="0" t="0" r="0" b="0"/>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D0E0E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 name="Shape 45"/>
              <p:cNvSpPr/>
              <p:nvPr/>
            </p:nvSpPr>
            <p:spPr>
              <a:xfrm>
                <a:off x="4169450" y="2900650"/>
                <a:ext cx="88125" cy="104000"/>
              </a:xfrm>
              <a:custGeom>
                <a:avLst/>
                <a:gdLst/>
                <a:ahLst/>
                <a:cxnLst/>
                <a:rect l="0" t="0" r="0" b="0"/>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D0E0E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 name="Shape 46"/>
              <p:cNvSpPr/>
              <p:nvPr/>
            </p:nvSpPr>
            <p:spPr>
              <a:xfrm>
                <a:off x="4217025" y="3024000"/>
                <a:ext cx="146275" cy="104000"/>
              </a:xfrm>
              <a:custGeom>
                <a:avLst/>
                <a:gdLst/>
                <a:ahLst/>
                <a:cxnLst/>
                <a:rect l="0" t="0" r="0" b="0"/>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D0E0E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7" name="Shape 47"/>
            <p:cNvGrpSpPr/>
            <p:nvPr/>
          </p:nvGrpSpPr>
          <p:grpSpPr>
            <a:xfrm>
              <a:off x="1923250" y="773800"/>
              <a:ext cx="290750" cy="361250"/>
              <a:chOff x="4217025" y="773800"/>
              <a:chExt cx="290750" cy="361250"/>
            </a:xfrm>
          </p:grpSpPr>
          <p:sp>
            <p:nvSpPr>
              <p:cNvPr id="48" name="Shape 48"/>
              <p:cNvSpPr/>
              <p:nvPr/>
            </p:nvSpPr>
            <p:spPr>
              <a:xfrm>
                <a:off x="4231125" y="773800"/>
                <a:ext cx="56400" cy="135700"/>
              </a:xfrm>
              <a:custGeom>
                <a:avLst/>
                <a:gdLst/>
                <a:ahLst/>
                <a:cxnLst/>
                <a:rect l="0" t="0" r="0" b="0"/>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6D7A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 name="Shape 49"/>
              <p:cNvSpPr/>
              <p:nvPr/>
            </p:nvSpPr>
            <p:spPr>
              <a:xfrm>
                <a:off x="4291025" y="858375"/>
                <a:ext cx="216750" cy="109275"/>
              </a:xfrm>
              <a:custGeom>
                <a:avLst/>
                <a:gdLst/>
                <a:ahLst/>
                <a:cxnLst/>
                <a:rect l="0" t="0" r="0" b="0"/>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6D7A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 name="Shape 50"/>
              <p:cNvSpPr/>
              <p:nvPr/>
            </p:nvSpPr>
            <p:spPr>
              <a:xfrm>
                <a:off x="4217025" y="1004625"/>
                <a:ext cx="68750" cy="130425"/>
              </a:xfrm>
              <a:custGeom>
                <a:avLst/>
                <a:gdLst/>
                <a:ahLst/>
                <a:cxnLst/>
                <a:rect l="0" t="0" r="0" b="0"/>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6D7A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1" name="Shape 51"/>
            <p:cNvGrpSpPr/>
            <p:nvPr/>
          </p:nvGrpSpPr>
          <p:grpSpPr>
            <a:xfrm>
              <a:off x="959375" y="2320925"/>
              <a:ext cx="149800" cy="299575"/>
              <a:chOff x="3253150" y="2320925"/>
              <a:chExt cx="149800" cy="299575"/>
            </a:xfrm>
          </p:grpSpPr>
          <p:sp>
            <p:nvSpPr>
              <p:cNvPr id="52" name="Shape 52"/>
              <p:cNvSpPr/>
              <p:nvPr/>
            </p:nvSpPr>
            <p:spPr>
              <a:xfrm>
                <a:off x="3290150" y="2476000"/>
                <a:ext cx="112800" cy="144500"/>
              </a:xfrm>
              <a:custGeom>
                <a:avLst/>
                <a:gdLst/>
                <a:ahLst/>
                <a:cxnLst/>
                <a:rect l="0" t="0" r="0" b="0"/>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7B2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 name="Shape 53"/>
              <p:cNvSpPr/>
              <p:nvPr/>
            </p:nvSpPr>
            <p:spPr>
              <a:xfrm>
                <a:off x="3253150" y="2320925"/>
                <a:ext cx="100475" cy="130425"/>
              </a:xfrm>
              <a:custGeom>
                <a:avLst/>
                <a:gdLst/>
                <a:ahLst/>
                <a:cxnLst/>
                <a:rect l="0" t="0" r="0" b="0"/>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7B2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4" name="Shape 54"/>
            <p:cNvGrpSpPr/>
            <p:nvPr/>
          </p:nvGrpSpPr>
          <p:grpSpPr>
            <a:xfrm>
              <a:off x="1193750" y="3986125"/>
              <a:ext cx="766525" cy="1452000"/>
              <a:chOff x="3487525" y="3986125"/>
              <a:chExt cx="766525" cy="1452000"/>
            </a:xfrm>
          </p:grpSpPr>
          <p:sp>
            <p:nvSpPr>
              <p:cNvPr id="55" name="Shape 55"/>
              <p:cNvSpPr/>
              <p:nvPr/>
            </p:nvSpPr>
            <p:spPr>
              <a:xfrm>
                <a:off x="3506900" y="3986125"/>
                <a:ext cx="747150" cy="1452000"/>
              </a:xfrm>
              <a:custGeom>
                <a:avLst/>
                <a:gdLst/>
                <a:ahLst/>
                <a:cxnLst/>
                <a:rect l="0" t="0" r="0" b="0"/>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D9EAD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 name="Shape 56"/>
              <p:cNvSpPr/>
              <p:nvPr/>
            </p:nvSpPr>
            <p:spPr>
              <a:xfrm>
                <a:off x="3501600" y="4357925"/>
                <a:ext cx="151575" cy="297825"/>
              </a:xfrm>
              <a:custGeom>
                <a:avLst/>
                <a:gdLst/>
                <a:ahLst/>
                <a:cxnLst/>
                <a:rect l="0" t="0" r="0" b="0"/>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D9EAD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 name="Shape 57"/>
              <p:cNvSpPr/>
              <p:nvPr/>
            </p:nvSpPr>
            <p:spPr>
              <a:xfrm>
                <a:off x="3487525" y="4421350"/>
                <a:ext cx="82825" cy="112800"/>
              </a:xfrm>
              <a:custGeom>
                <a:avLst/>
                <a:gdLst/>
                <a:ahLst/>
                <a:cxnLst/>
                <a:rect l="0" t="0" r="0" b="0"/>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D9EAD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 name="Shape 58"/>
              <p:cNvSpPr/>
              <p:nvPr/>
            </p:nvSpPr>
            <p:spPr>
              <a:xfrm>
                <a:off x="3621425" y="4657475"/>
                <a:ext cx="89900" cy="84625"/>
              </a:xfrm>
              <a:custGeom>
                <a:avLst/>
                <a:gdLst/>
                <a:ahLst/>
                <a:cxnLst/>
                <a:rect l="0" t="0" r="0" b="0"/>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D9EAD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9" name="Shape 59"/>
            <p:cNvSpPr/>
            <p:nvPr/>
          </p:nvSpPr>
          <p:spPr>
            <a:xfrm>
              <a:off x="1660700" y="3957925"/>
              <a:ext cx="244950" cy="246725"/>
            </a:xfrm>
            <a:custGeom>
              <a:avLst/>
              <a:gdLst/>
              <a:ahLst/>
              <a:cxnLst/>
              <a:rect l="0" t="0" r="0" b="0"/>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 name="Shape 60"/>
            <p:cNvSpPr/>
            <p:nvPr/>
          </p:nvSpPr>
          <p:spPr>
            <a:xfrm>
              <a:off x="971725" y="3707700"/>
              <a:ext cx="220275" cy="341875"/>
            </a:xfrm>
            <a:custGeom>
              <a:avLst/>
              <a:gdLst/>
              <a:ahLst/>
              <a:cxnLst/>
              <a:rect l="0" t="0" r="0" b="0"/>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7CA0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 name="Shape 61"/>
            <p:cNvSpPr/>
            <p:nvPr/>
          </p:nvSpPr>
          <p:spPr>
            <a:xfrm>
              <a:off x="2016625" y="4890075"/>
              <a:ext cx="119850" cy="586800"/>
            </a:xfrm>
            <a:custGeom>
              <a:avLst/>
              <a:gdLst/>
              <a:ahLst/>
              <a:cxnLst/>
              <a:rect l="0" t="0" r="0" b="0"/>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62" name="Shape 62"/>
            <p:cNvGrpSpPr/>
            <p:nvPr/>
          </p:nvGrpSpPr>
          <p:grpSpPr>
            <a:xfrm>
              <a:off x="1216650" y="5036325"/>
              <a:ext cx="169175" cy="269650"/>
              <a:chOff x="3510425" y="5036325"/>
              <a:chExt cx="169175" cy="269650"/>
            </a:xfrm>
          </p:grpSpPr>
          <p:sp>
            <p:nvSpPr>
              <p:cNvPr id="63" name="Shape 63"/>
              <p:cNvSpPr/>
              <p:nvPr/>
            </p:nvSpPr>
            <p:spPr>
              <a:xfrm>
                <a:off x="3510425" y="5105050"/>
                <a:ext cx="86350" cy="77575"/>
              </a:xfrm>
              <a:custGeom>
                <a:avLst/>
                <a:gdLst/>
                <a:ahLst/>
                <a:cxnLst/>
                <a:rect l="0" t="0" r="0" b="0"/>
                <a:pathLst>
                  <a:path w="3454" h="3103" extrusionOk="0">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F9CB9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 name="Shape 64"/>
              <p:cNvSpPr/>
              <p:nvPr/>
            </p:nvSpPr>
            <p:spPr>
              <a:xfrm>
                <a:off x="3602050" y="5157925"/>
                <a:ext cx="66975" cy="63450"/>
              </a:xfrm>
              <a:custGeom>
                <a:avLst/>
                <a:gdLst/>
                <a:ahLst/>
                <a:cxnLst/>
                <a:rect l="0" t="0" r="0" b="0"/>
                <a:pathLst>
                  <a:path w="2679" h="2538" extrusionOk="0">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F9CB9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 name="Shape 65"/>
              <p:cNvSpPr/>
              <p:nvPr/>
            </p:nvSpPr>
            <p:spPr>
              <a:xfrm>
                <a:off x="3538625" y="5221350"/>
                <a:ext cx="82825" cy="84625"/>
              </a:xfrm>
              <a:custGeom>
                <a:avLst/>
                <a:gdLst/>
                <a:ahLst/>
                <a:cxnLst/>
                <a:rect l="0" t="0" r="0" b="0"/>
                <a:pathLst>
                  <a:path w="3313" h="3385" extrusionOk="0">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F9CB9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 name="Shape 66"/>
              <p:cNvSpPr/>
              <p:nvPr/>
            </p:nvSpPr>
            <p:spPr>
              <a:xfrm>
                <a:off x="3640825" y="5036325"/>
                <a:ext cx="38775" cy="42325"/>
              </a:xfrm>
              <a:custGeom>
                <a:avLst/>
                <a:gdLst/>
                <a:ahLst/>
                <a:cxnLst/>
                <a:rect l="0" t="0" r="0" b="0"/>
                <a:pathLst>
                  <a:path w="1551" h="1693" extrusionOk="0">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F9CB9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grpSp>
        <p:nvGrpSpPr>
          <p:cNvPr id="67" name="Shape 67"/>
          <p:cNvGrpSpPr/>
          <p:nvPr/>
        </p:nvGrpSpPr>
        <p:grpSpPr>
          <a:xfrm rot="5400000">
            <a:off x="5889766" y="-1700680"/>
            <a:ext cx="1401157" cy="5259705"/>
            <a:chOff x="818425" y="238125"/>
            <a:chExt cx="1395575" cy="5238750"/>
          </a:xfrm>
        </p:grpSpPr>
        <p:sp>
          <p:nvSpPr>
            <p:cNvPr id="68" name="Shape 68"/>
            <p:cNvSpPr/>
            <p:nvPr/>
          </p:nvSpPr>
          <p:spPr>
            <a:xfrm>
              <a:off x="1253650" y="245150"/>
              <a:ext cx="731300" cy="1178875"/>
            </a:xfrm>
            <a:custGeom>
              <a:avLst/>
              <a:gdLst/>
              <a:ahLst/>
              <a:cxnLst/>
              <a:rect l="0" t="0" r="0" b="0"/>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BDCC6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69" name="Shape 69"/>
            <p:cNvGrpSpPr/>
            <p:nvPr/>
          </p:nvGrpSpPr>
          <p:grpSpPr>
            <a:xfrm>
              <a:off x="818425" y="1334150"/>
              <a:ext cx="925100" cy="1370950"/>
              <a:chOff x="3112200" y="1334150"/>
              <a:chExt cx="925100" cy="1370950"/>
            </a:xfrm>
          </p:grpSpPr>
          <p:sp>
            <p:nvSpPr>
              <p:cNvPr id="70" name="Shape 70"/>
              <p:cNvSpPr/>
              <p:nvPr/>
            </p:nvSpPr>
            <p:spPr>
              <a:xfrm>
                <a:off x="3173850" y="1334150"/>
                <a:ext cx="819400" cy="1279300"/>
              </a:xfrm>
              <a:custGeom>
                <a:avLst/>
                <a:gdLst/>
                <a:ahLst/>
                <a:cxnLst/>
                <a:rect l="0" t="0" r="0" b="0"/>
                <a:pathLst>
                  <a:path w="32776" h="51172" extrusionOk="0">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D0E0E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 name="Shape 71"/>
              <p:cNvSpPr/>
              <p:nvPr/>
            </p:nvSpPr>
            <p:spPr>
              <a:xfrm>
                <a:off x="3757125" y="2555275"/>
                <a:ext cx="58150" cy="59950"/>
              </a:xfrm>
              <a:custGeom>
                <a:avLst/>
                <a:gdLst/>
                <a:ahLst/>
                <a:cxnLst/>
                <a:rect l="0" t="0" r="0" b="0"/>
                <a:pathLst>
                  <a:path w="2326" h="2398" extrusionOk="0">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D0E0E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 name="Shape 72"/>
              <p:cNvSpPr/>
              <p:nvPr/>
            </p:nvSpPr>
            <p:spPr>
              <a:xfrm>
                <a:off x="3764150" y="2631050"/>
                <a:ext cx="75800" cy="74050"/>
              </a:xfrm>
              <a:custGeom>
                <a:avLst/>
                <a:gdLst/>
                <a:ahLst/>
                <a:cxnLst/>
                <a:rect l="0" t="0" r="0" b="0"/>
                <a:pathLst>
                  <a:path w="3032" h="2962" extrusionOk="0">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D0E0E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 name="Shape 73"/>
              <p:cNvSpPr/>
              <p:nvPr/>
            </p:nvSpPr>
            <p:spPr>
              <a:xfrm>
                <a:off x="3852275" y="2620475"/>
                <a:ext cx="65200" cy="68750"/>
              </a:xfrm>
              <a:custGeom>
                <a:avLst/>
                <a:gdLst/>
                <a:ahLst/>
                <a:cxnLst/>
                <a:rect l="0" t="0" r="0" b="0"/>
                <a:pathLst>
                  <a:path w="2608" h="2750" extrusionOk="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D0E0E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 name="Shape 74"/>
              <p:cNvSpPr/>
              <p:nvPr/>
            </p:nvSpPr>
            <p:spPr>
              <a:xfrm>
                <a:off x="3883975" y="2544725"/>
                <a:ext cx="67000" cy="68725"/>
              </a:xfrm>
              <a:custGeom>
                <a:avLst/>
                <a:gdLst/>
                <a:ahLst/>
                <a:cxnLst/>
                <a:rect l="0" t="0" r="0" b="0"/>
                <a:pathLst>
                  <a:path w="2680" h="2749" extrusionOk="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D0E0E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 name="Shape 75"/>
              <p:cNvSpPr/>
              <p:nvPr/>
            </p:nvSpPr>
            <p:spPr>
              <a:xfrm>
                <a:off x="3876925" y="2454850"/>
                <a:ext cx="56425" cy="61700"/>
              </a:xfrm>
              <a:custGeom>
                <a:avLst/>
                <a:gdLst/>
                <a:ahLst/>
                <a:cxnLst/>
                <a:rect l="0" t="0" r="0" b="0"/>
                <a:pathLst>
                  <a:path w="2257" h="2468" extrusionOk="0">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D0E0E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 name="Shape 76"/>
              <p:cNvSpPr/>
              <p:nvPr/>
            </p:nvSpPr>
            <p:spPr>
              <a:xfrm>
                <a:off x="3674300" y="2435450"/>
                <a:ext cx="45825" cy="47625"/>
              </a:xfrm>
              <a:custGeom>
                <a:avLst/>
                <a:gdLst/>
                <a:ahLst/>
                <a:cxnLst/>
                <a:rect l="0" t="0" r="0" b="0"/>
                <a:pathLst>
                  <a:path w="1833" h="1905" extrusionOk="0">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D0E0E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 name="Shape 77"/>
              <p:cNvSpPr/>
              <p:nvPr/>
            </p:nvSpPr>
            <p:spPr>
              <a:xfrm>
                <a:off x="3834650" y="2060125"/>
                <a:ext cx="72275" cy="61700"/>
              </a:xfrm>
              <a:custGeom>
                <a:avLst/>
                <a:gdLst/>
                <a:ahLst/>
                <a:cxnLst/>
                <a:rect l="0" t="0" r="0" b="0"/>
                <a:pathLst>
                  <a:path w="2891" h="2468" extrusionOk="0">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D0E0E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 name="Shape 78"/>
              <p:cNvSpPr/>
              <p:nvPr/>
            </p:nvSpPr>
            <p:spPr>
              <a:xfrm>
                <a:off x="3973850" y="1963225"/>
                <a:ext cx="63450" cy="66975"/>
              </a:xfrm>
              <a:custGeom>
                <a:avLst/>
                <a:gdLst/>
                <a:ahLst/>
                <a:cxnLst/>
                <a:rect l="0" t="0" r="0" b="0"/>
                <a:pathLst>
                  <a:path w="2538" h="2679" extrusionOk="0">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D0E0E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 name="Shape 79"/>
              <p:cNvSpPr/>
              <p:nvPr/>
            </p:nvSpPr>
            <p:spPr>
              <a:xfrm>
                <a:off x="3942125" y="1933250"/>
                <a:ext cx="51125" cy="42325"/>
              </a:xfrm>
              <a:custGeom>
                <a:avLst/>
                <a:gdLst/>
                <a:ahLst/>
                <a:cxnLst/>
                <a:rect l="0" t="0" r="0" b="0"/>
                <a:pathLst>
                  <a:path w="2045" h="1693" extrusionOk="0">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D0E0E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 name="Shape 80"/>
              <p:cNvSpPr/>
              <p:nvPr/>
            </p:nvSpPr>
            <p:spPr>
              <a:xfrm>
                <a:off x="3353600" y="2167625"/>
                <a:ext cx="51125" cy="51125"/>
              </a:xfrm>
              <a:custGeom>
                <a:avLst/>
                <a:gdLst/>
                <a:ahLst/>
                <a:cxnLst/>
                <a:rect l="0" t="0" r="0" b="0"/>
                <a:pathLst>
                  <a:path w="2045" h="2045" extrusionOk="0">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D0E0E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 name="Shape 81"/>
              <p:cNvSpPr/>
              <p:nvPr/>
            </p:nvSpPr>
            <p:spPr>
              <a:xfrm>
                <a:off x="3411750" y="2151775"/>
                <a:ext cx="31725" cy="24675"/>
              </a:xfrm>
              <a:custGeom>
                <a:avLst/>
                <a:gdLst/>
                <a:ahLst/>
                <a:cxnLst/>
                <a:rect l="0" t="0" r="0" b="0"/>
                <a:pathLst>
                  <a:path w="1269" h="987" extrusionOk="0">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D0E0E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 name="Shape 82"/>
              <p:cNvSpPr/>
              <p:nvPr/>
            </p:nvSpPr>
            <p:spPr>
              <a:xfrm>
                <a:off x="3112200" y="1920925"/>
                <a:ext cx="54625" cy="54650"/>
              </a:xfrm>
              <a:custGeom>
                <a:avLst/>
                <a:gdLst/>
                <a:ahLst/>
                <a:cxnLst/>
                <a:rect l="0" t="0" r="0" b="0"/>
                <a:pathLst>
                  <a:path w="2185" h="2186" extrusionOk="0">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D0E0E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 name="Shape 83"/>
              <p:cNvSpPr/>
              <p:nvPr/>
            </p:nvSpPr>
            <p:spPr>
              <a:xfrm>
                <a:off x="3150950" y="1836350"/>
                <a:ext cx="75800" cy="70500"/>
              </a:xfrm>
              <a:custGeom>
                <a:avLst/>
                <a:gdLst/>
                <a:ahLst/>
                <a:cxnLst/>
                <a:rect l="0" t="0" r="0" b="0"/>
                <a:pathLst>
                  <a:path w="3032" h="2820" extrusionOk="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D0E0E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 name="Shape 84"/>
              <p:cNvSpPr/>
              <p:nvPr/>
            </p:nvSpPr>
            <p:spPr>
              <a:xfrm>
                <a:off x="3182675" y="1952650"/>
                <a:ext cx="40550" cy="38775"/>
              </a:xfrm>
              <a:custGeom>
                <a:avLst/>
                <a:gdLst/>
                <a:ahLst/>
                <a:cxnLst/>
                <a:rect l="0" t="0" r="0" b="0"/>
                <a:pathLst>
                  <a:path w="1622" h="1551" extrusionOk="0">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D0E0E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 name="Shape 85"/>
              <p:cNvSpPr/>
              <p:nvPr/>
            </p:nvSpPr>
            <p:spPr>
              <a:xfrm>
                <a:off x="3709525" y="1667175"/>
                <a:ext cx="58175" cy="59950"/>
              </a:xfrm>
              <a:custGeom>
                <a:avLst/>
                <a:gdLst/>
                <a:ahLst/>
                <a:cxnLst/>
                <a:rect l="0" t="0" r="0" b="0"/>
                <a:pathLst>
                  <a:path w="2327" h="2398" extrusionOk="0">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D0E0E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 name="Shape 86"/>
              <p:cNvSpPr/>
              <p:nvPr/>
            </p:nvSpPr>
            <p:spPr>
              <a:xfrm>
                <a:off x="3767675" y="1591400"/>
                <a:ext cx="52900" cy="52900"/>
              </a:xfrm>
              <a:custGeom>
                <a:avLst/>
                <a:gdLst/>
                <a:ahLst/>
                <a:cxnLst/>
                <a:rect l="0" t="0" r="0" b="0"/>
                <a:pathLst>
                  <a:path w="2116" h="2116" extrusionOk="0">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D0E0E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 name="Shape 87"/>
              <p:cNvSpPr/>
              <p:nvPr/>
            </p:nvSpPr>
            <p:spPr>
              <a:xfrm>
                <a:off x="3813500" y="1635475"/>
                <a:ext cx="35275" cy="40550"/>
              </a:xfrm>
              <a:custGeom>
                <a:avLst/>
                <a:gdLst/>
                <a:ahLst/>
                <a:cxnLst/>
                <a:rect l="0" t="0" r="0" b="0"/>
                <a:pathLst>
                  <a:path w="1411" h="1622" extrusionOk="0">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D0E0E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 name="Shape 88"/>
              <p:cNvSpPr/>
              <p:nvPr/>
            </p:nvSpPr>
            <p:spPr>
              <a:xfrm>
                <a:off x="3774725" y="1668950"/>
                <a:ext cx="51125" cy="45825"/>
              </a:xfrm>
              <a:custGeom>
                <a:avLst/>
                <a:gdLst/>
                <a:ahLst/>
                <a:cxnLst/>
                <a:rect l="0" t="0" r="0" b="0"/>
                <a:pathLst>
                  <a:path w="2045" h="1833" extrusionOk="0">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D0E0E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89" name="Shape 89"/>
            <p:cNvSpPr/>
            <p:nvPr/>
          </p:nvSpPr>
          <p:spPr>
            <a:xfrm>
              <a:off x="1177875" y="2516525"/>
              <a:ext cx="652000" cy="1566525"/>
            </a:xfrm>
            <a:custGeom>
              <a:avLst/>
              <a:gdLst/>
              <a:ahLst/>
              <a:cxnLst/>
              <a:rect l="0" t="0" r="0" b="0"/>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90" name="Shape 90"/>
            <p:cNvGrpSpPr/>
            <p:nvPr/>
          </p:nvGrpSpPr>
          <p:grpSpPr>
            <a:xfrm>
              <a:off x="1583150" y="1350000"/>
              <a:ext cx="216775" cy="269625"/>
              <a:chOff x="3876925" y="1350000"/>
              <a:chExt cx="216775" cy="269625"/>
            </a:xfrm>
          </p:grpSpPr>
          <p:sp>
            <p:nvSpPr>
              <p:cNvPr id="91" name="Shape 91"/>
              <p:cNvSpPr/>
              <p:nvPr/>
            </p:nvSpPr>
            <p:spPr>
              <a:xfrm>
                <a:off x="3876925" y="1350000"/>
                <a:ext cx="216775" cy="269625"/>
              </a:xfrm>
              <a:custGeom>
                <a:avLst/>
                <a:gdLst/>
                <a:ahLst/>
                <a:cxnLst/>
                <a:rect l="0" t="0" r="0" b="0"/>
                <a:pathLst>
                  <a:path w="8671" h="10785" extrusionOk="0">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7CA0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 name="Shape 92"/>
              <p:cNvSpPr/>
              <p:nvPr/>
            </p:nvSpPr>
            <p:spPr>
              <a:xfrm>
                <a:off x="3876925" y="1350000"/>
                <a:ext cx="216775" cy="269625"/>
              </a:xfrm>
              <a:custGeom>
                <a:avLst/>
                <a:gdLst/>
                <a:ahLst/>
                <a:cxnLst/>
                <a:rect l="0" t="0" r="0" b="0"/>
                <a:pathLst>
                  <a:path w="8671" h="10785" fill="none" extrusionOk="0">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3" name="Shape 93"/>
              <p:cNvSpPr/>
              <p:nvPr/>
            </p:nvSpPr>
            <p:spPr>
              <a:xfrm>
                <a:off x="3940375" y="1512125"/>
                <a:ext cx="31725" cy="75800"/>
              </a:xfrm>
              <a:custGeom>
                <a:avLst/>
                <a:gdLst/>
                <a:ahLst/>
                <a:cxnLst/>
                <a:rect l="0" t="0" r="0" b="0"/>
                <a:pathLst>
                  <a:path w="1269" h="3032" fill="none" extrusionOk="0">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 name="Shape 94"/>
              <p:cNvSpPr/>
              <p:nvPr/>
            </p:nvSpPr>
            <p:spPr>
              <a:xfrm>
                <a:off x="3954475" y="1404625"/>
                <a:ext cx="22925" cy="65225"/>
              </a:xfrm>
              <a:custGeom>
                <a:avLst/>
                <a:gdLst/>
                <a:ahLst/>
                <a:cxnLst/>
                <a:rect l="0" t="0" r="0" b="0"/>
                <a:pathLst>
                  <a:path w="917" h="2609" fill="none" extrusionOk="0">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5" name="Shape 95"/>
              <p:cNvSpPr/>
              <p:nvPr/>
            </p:nvSpPr>
            <p:spPr>
              <a:xfrm>
                <a:off x="3899850" y="1462775"/>
                <a:ext cx="56400" cy="29975"/>
              </a:xfrm>
              <a:custGeom>
                <a:avLst/>
                <a:gdLst/>
                <a:ahLst/>
                <a:cxnLst/>
                <a:rect l="0" t="0" r="0" b="0"/>
                <a:pathLst>
                  <a:path w="2256" h="1199" fill="none" extrusionOk="0">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96" name="Shape 96"/>
            <p:cNvSpPr/>
            <p:nvPr/>
          </p:nvSpPr>
          <p:spPr>
            <a:xfrm>
              <a:off x="1086250" y="2701550"/>
              <a:ext cx="237900" cy="313675"/>
            </a:xfrm>
            <a:custGeom>
              <a:avLst/>
              <a:gdLst/>
              <a:ahLst/>
              <a:cxnLst/>
              <a:rect l="0" t="0" r="0" b="0"/>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B6D7A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 name="Shape 97"/>
            <p:cNvSpPr/>
            <p:nvPr/>
          </p:nvSpPr>
          <p:spPr>
            <a:xfrm>
              <a:off x="924150" y="1106825"/>
              <a:ext cx="244950" cy="345400"/>
            </a:xfrm>
            <a:custGeom>
              <a:avLst/>
              <a:gdLst/>
              <a:ahLst/>
              <a:cxnLst/>
              <a:rect l="0" t="0" r="0" b="0"/>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EDDC7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 name="Shape 98"/>
            <p:cNvSpPr/>
            <p:nvPr/>
          </p:nvSpPr>
          <p:spPr>
            <a:xfrm>
              <a:off x="1750550" y="2135900"/>
              <a:ext cx="260825" cy="227350"/>
            </a:xfrm>
            <a:custGeom>
              <a:avLst/>
              <a:gdLst/>
              <a:ahLst/>
              <a:cxnLst/>
              <a:rect l="0" t="0" r="0" b="0"/>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F9CB9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9" name="Shape 99"/>
            <p:cNvSpPr/>
            <p:nvPr/>
          </p:nvSpPr>
          <p:spPr>
            <a:xfrm>
              <a:off x="1133825" y="238125"/>
              <a:ext cx="246725" cy="246700"/>
            </a:xfrm>
            <a:custGeom>
              <a:avLst/>
              <a:gdLst/>
              <a:ahLst/>
              <a:cxnLst/>
              <a:rect l="0" t="0" r="0" b="0"/>
              <a:pathLst>
                <a:path w="9869" h="9868" extrusionOk="0">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7B2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00" name="Shape 100"/>
            <p:cNvGrpSpPr/>
            <p:nvPr/>
          </p:nvGrpSpPr>
          <p:grpSpPr>
            <a:xfrm>
              <a:off x="1863325" y="2900650"/>
              <a:ext cx="206200" cy="244975"/>
              <a:chOff x="4157100" y="2900650"/>
              <a:chExt cx="206200" cy="244975"/>
            </a:xfrm>
          </p:grpSpPr>
          <p:sp>
            <p:nvSpPr>
              <p:cNvPr id="101" name="Shape 101"/>
              <p:cNvSpPr/>
              <p:nvPr/>
            </p:nvSpPr>
            <p:spPr>
              <a:xfrm>
                <a:off x="4157100" y="3031050"/>
                <a:ext cx="51125" cy="114575"/>
              </a:xfrm>
              <a:custGeom>
                <a:avLst/>
                <a:gdLst/>
                <a:ahLst/>
                <a:cxnLst/>
                <a:rect l="0" t="0" r="0" b="0"/>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D0E0E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2" name="Shape 102"/>
              <p:cNvSpPr/>
              <p:nvPr/>
            </p:nvSpPr>
            <p:spPr>
              <a:xfrm>
                <a:off x="4169450" y="2900650"/>
                <a:ext cx="88125" cy="104000"/>
              </a:xfrm>
              <a:custGeom>
                <a:avLst/>
                <a:gdLst/>
                <a:ahLst/>
                <a:cxnLst/>
                <a:rect l="0" t="0" r="0" b="0"/>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D0E0E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3" name="Shape 103"/>
              <p:cNvSpPr/>
              <p:nvPr/>
            </p:nvSpPr>
            <p:spPr>
              <a:xfrm>
                <a:off x="4217025" y="3024000"/>
                <a:ext cx="146275" cy="104000"/>
              </a:xfrm>
              <a:custGeom>
                <a:avLst/>
                <a:gdLst/>
                <a:ahLst/>
                <a:cxnLst/>
                <a:rect l="0" t="0" r="0" b="0"/>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D0E0E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04" name="Shape 104"/>
            <p:cNvGrpSpPr/>
            <p:nvPr/>
          </p:nvGrpSpPr>
          <p:grpSpPr>
            <a:xfrm>
              <a:off x="1923250" y="773800"/>
              <a:ext cx="290750" cy="361250"/>
              <a:chOff x="4217025" y="773800"/>
              <a:chExt cx="290750" cy="361250"/>
            </a:xfrm>
          </p:grpSpPr>
          <p:sp>
            <p:nvSpPr>
              <p:cNvPr id="105" name="Shape 105"/>
              <p:cNvSpPr/>
              <p:nvPr/>
            </p:nvSpPr>
            <p:spPr>
              <a:xfrm>
                <a:off x="4231125" y="773800"/>
                <a:ext cx="56400" cy="135700"/>
              </a:xfrm>
              <a:custGeom>
                <a:avLst/>
                <a:gdLst/>
                <a:ahLst/>
                <a:cxnLst/>
                <a:rect l="0" t="0" r="0" b="0"/>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6D7A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6" name="Shape 106"/>
              <p:cNvSpPr/>
              <p:nvPr/>
            </p:nvSpPr>
            <p:spPr>
              <a:xfrm>
                <a:off x="4291025" y="858375"/>
                <a:ext cx="216750" cy="109275"/>
              </a:xfrm>
              <a:custGeom>
                <a:avLst/>
                <a:gdLst/>
                <a:ahLst/>
                <a:cxnLst/>
                <a:rect l="0" t="0" r="0" b="0"/>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6D7A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7" name="Shape 107"/>
              <p:cNvSpPr/>
              <p:nvPr/>
            </p:nvSpPr>
            <p:spPr>
              <a:xfrm>
                <a:off x="4217025" y="1004625"/>
                <a:ext cx="68750" cy="130425"/>
              </a:xfrm>
              <a:custGeom>
                <a:avLst/>
                <a:gdLst/>
                <a:ahLst/>
                <a:cxnLst/>
                <a:rect l="0" t="0" r="0" b="0"/>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6D7A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08" name="Shape 108"/>
            <p:cNvGrpSpPr/>
            <p:nvPr/>
          </p:nvGrpSpPr>
          <p:grpSpPr>
            <a:xfrm>
              <a:off x="959375" y="2320925"/>
              <a:ext cx="149800" cy="299575"/>
              <a:chOff x="3253150" y="2320925"/>
              <a:chExt cx="149800" cy="299575"/>
            </a:xfrm>
          </p:grpSpPr>
          <p:sp>
            <p:nvSpPr>
              <p:cNvPr id="109" name="Shape 109"/>
              <p:cNvSpPr/>
              <p:nvPr/>
            </p:nvSpPr>
            <p:spPr>
              <a:xfrm>
                <a:off x="3290150" y="2476000"/>
                <a:ext cx="112800" cy="144500"/>
              </a:xfrm>
              <a:custGeom>
                <a:avLst/>
                <a:gdLst/>
                <a:ahLst/>
                <a:cxnLst/>
                <a:rect l="0" t="0" r="0" b="0"/>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7B2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0" name="Shape 110"/>
              <p:cNvSpPr/>
              <p:nvPr/>
            </p:nvSpPr>
            <p:spPr>
              <a:xfrm>
                <a:off x="3253150" y="2320925"/>
                <a:ext cx="100475" cy="130425"/>
              </a:xfrm>
              <a:custGeom>
                <a:avLst/>
                <a:gdLst/>
                <a:ahLst/>
                <a:cxnLst/>
                <a:rect l="0" t="0" r="0" b="0"/>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7B2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11" name="Shape 111"/>
            <p:cNvGrpSpPr/>
            <p:nvPr/>
          </p:nvGrpSpPr>
          <p:grpSpPr>
            <a:xfrm>
              <a:off x="1193750" y="3986125"/>
              <a:ext cx="766525" cy="1452000"/>
              <a:chOff x="3487525" y="3986125"/>
              <a:chExt cx="766525" cy="1452000"/>
            </a:xfrm>
          </p:grpSpPr>
          <p:sp>
            <p:nvSpPr>
              <p:cNvPr id="112" name="Shape 112"/>
              <p:cNvSpPr/>
              <p:nvPr/>
            </p:nvSpPr>
            <p:spPr>
              <a:xfrm>
                <a:off x="3506900" y="3986125"/>
                <a:ext cx="747150" cy="1452000"/>
              </a:xfrm>
              <a:custGeom>
                <a:avLst/>
                <a:gdLst/>
                <a:ahLst/>
                <a:cxnLst/>
                <a:rect l="0" t="0" r="0" b="0"/>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D9EAD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3" name="Shape 113"/>
              <p:cNvSpPr/>
              <p:nvPr/>
            </p:nvSpPr>
            <p:spPr>
              <a:xfrm>
                <a:off x="3501600" y="4357925"/>
                <a:ext cx="151575" cy="297825"/>
              </a:xfrm>
              <a:custGeom>
                <a:avLst/>
                <a:gdLst/>
                <a:ahLst/>
                <a:cxnLst/>
                <a:rect l="0" t="0" r="0" b="0"/>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D9EAD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 name="Shape 114"/>
              <p:cNvSpPr/>
              <p:nvPr/>
            </p:nvSpPr>
            <p:spPr>
              <a:xfrm>
                <a:off x="3487525" y="4421350"/>
                <a:ext cx="82825" cy="112800"/>
              </a:xfrm>
              <a:custGeom>
                <a:avLst/>
                <a:gdLst/>
                <a:ahLst/>
                <a:cxnLst/>
                <a:rect l="0" t="0" r="0" b="0"/>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D9EAD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5" name="Shape 115"/>
              <p:cNvSpPr/>
              <p:nvPr/>
            </p:nvSpPr>
            <p:spPr>
              <a:xfrm>
                <a:off x="3621425" y="4657475"/>
                <a:ext cx="89900" cy="84625"/>
              </a:xfrm>
              <a:custGeom>
                <a:avLst/>
                <a:gdLst/>
                <a:ahLst/>
                <a:cxnLst/>
                <a:rect l="0" t="0" r="0" b="0"/>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D9EAD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16" name="Shape 116"/>
            <p:cNvSpPr/>
            <p:nvPr/>
          </p:nvSpPr>
          <p:spPr>
            <a:xfrm>
              <a:off x="1660700" y="3957925"/>
              <a:ext cx="244950" cy="246725"/>
            </a:xfrm>
            <a:custGeom>
              <a:avLst/>
              <a:gdLst/>
              <a:ahLst/>
              <a:cxnLst/>
              <a:rect l="0" t="0" r="0" b="0"/>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7" name="Shape 117"/>
            <p:cNvSpPr/>
            <p:nvPr/>
          </p:nvSpPr>
          <p:spPr>
            <a:xfrm>
              <a:off x="971725" y="3707700"/>
              <a:ext cx="220275" cy="341875"/>
            </a:xfrm>
            <a:custGeom>
              <a:avLst/>
              <a:gdLst/>
              <a:ahLst/>
              <a:cxnLst/>
              <a:rect l="0" t="0" r="0" b="0"/>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7CA0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8" name="Shape 118"/>
            <p:cNvSpPr/>
            <p:nvPr/>
          </p:nvSpPr>
          <p:spPr>
            <a:xfrm>
              <a:off x="2016625" y="4890075"/>
              <a:ext cx="119850" cy="586800"/>
            </a:xfrm>
            <a:custGeom>
              <a:avLst/>
              <a:gdLst/>
              <a:ahLst/>
              <a:cxnLst/>
              <a:rect l="0" t="0" r="0" b="0"/>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19" name="Shape 119"/>
            <p:cNvGrpSpPr/>
            <p:nvPr/>
          </p:nvGrpSpPr>
          <p:grpSpPr>
            <a:xfrm>
              <a:off x="1216650" y="5036325"/>
              <a:ext cx="169175" cy="269650"/>
              <a:chOff x="3510425" y="5036325"/>
              <a:chExt cx="169175" cy="269650"/>
            </a:xfrm>
          </p:grpSpPr>
          <p:sp>
            <p:nvSpPr>
              <p:cNvPr id="120" name="Shape 120"/>
              <p:cNvSpPr/>
              <p:nvPr/>
            </p:nvSpPr>
            <p:spPr>
              <a:xfrm>
                <a:off x="3510425" y="5105050"/>
                <a:ext cx="86350" cy="77575"/>
              </a:xfrm>
              <a:custGeom>
                <a:avLst/>
                <a:gdLst/>
                <a:ahLst/>
                <a:cxnLst/>
                <a:rect l="0" t="0" r="0" b="0"/>
                <a:pathLst>
                  <a:path w="3454" h="3103" extrusionOk="0">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F9CB9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1" name="Shape 121"/>
              <p:cNvSpPr/>
              <p:nvPr/>
            </p:nvSpPr>
            <p:spPr>
              <a:xfrm>
                <a:off x="3602050" y="5157925"/>
                <a:ext cx="66975" cy="63450"/>
              </a:xfrm>
              <a:custGeom>
                <a:avLst/>
                <a:gdLst/>
                <a:ahLst/>
                <a:cxnLst/>
                <a:rect l="0" t="0" r="0" b="0"/>
                <a:pathLst>
                  <a:path w="2679" h="2538" extrusionOk="0">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F9CB9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2" name="Shape 122"/>
              <p:cNvSpPr/>
              <p:nvPr/>
            </p:nvSpPr>
            <p:spPr>
              <a:xfrm>
                <a:off x="3538625" y="5221350"/>
                <a:ext cx="82825" cy="84625"/>
              </a:xfrm>
              <a:custGeom>
                <a:avLst/>
                <a:gdLst/>
                <a:ahLst/>
                <a:cxnLst/>
                <a:rect l="0" t="0" r="0" b="0"/>
                <a:pathLst>
                  <a:path w="3313" h="3385" extrusionOk="0">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F9CB9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3" name="Shape 123"/>
              <p:cNvSpPr/>
              <p:nvPr/>
            </p:nvSpPr>
            <p:spPr>
              <a:xfrm>
                <a:off x="3640825" y="5036325"/>
                <a:ext cx="38775" cy="42325"/>
              </a:xfrm>
              <a:custGeom>
                <a:avLst/>
                <a:gdLst/>
                <a:ahLst/>
                <a:cxnLst/>
                <a:rect l="0" t="0" r="0" b="0"/>
                <a:pathLst>
                  <a:path w="1551" h="1693" extrusionOk="0">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F9CB9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rgbClr val="BDCC64"/>
        </a:solidFill>
        <a:effectLst/>
      </p:bgPr>
    </p:bg>
    <p:spTree>
      <p:nvGrpSpPr>
        <p:cNvPr id="1" name="Shape 124"/>
        <p:cNvGrpSpPr/>
        <p:nvPr/>
      </p:nvGrpSpPr>
      <p:grpSpPr>
        <a:xfrm>
          <a:off x="0" y="0"/>
          <a:ext cx="0" cy="0"/>
          <a:chOff x="0" y="0"/>
          <a:chExt cx="0" cy="0"/>
        </a:xfrm>
      </p:grpSpPr>
      <p:sp>
        <p:nvSpPr>
          <p:cNvPr id="125" name="Shape 125"/>
          <p:cNvSpPr txBox="1">
            <a:spLocks noGrp="1"/>
          </p:cNvSpPr>
          <p:nvPr>
            <p:ph type="ctrTitle"/>
          </p:nvPr>
        </p:nvSpPr>
        <p:spPr>
          <a:xfrm>
            <a:off x="905350" y="2878750"/>
            <a:ext cx="5154000" cy="987000"/>
          </a:xfrm>
          <a:prstGeom prst="rect">
            <a:avLst/>
          </a:prstGeom>
        </p:spPr>
        <p:txBody>
          <a:bodyPr spcFirstLastPara="1" wrap="square" lIns="91425" tIns="91425" rIns="91425" bIns="91425" anchor="b" anchorCtr="0"/>
          <a:lstStyle>
            <a:lvl1pPr lvl="0" rtl="0">
              <a:spcBef>
                <a:spcPts val="0"/>
              </a:spcBef>
              <a:spcAft>
                <a:spcPts val="0"/>
              </a:spcAft>
              <a:buClr>
                <a:srgbClr val="FFFFFF"/>
              </a:buClr>
              <a:buSzPts val="4800"/>
              <a:buNone/>
              <a:defRPr sz="4800">
                <a:solidFill>
                  <a:srgbClr val="FFFFFF"/>
                </a:solidFill>
              </a:defRPr>
            </a:lvl1pPr>
            <a:lvl2pPr lvl="1" rtl="0">
              <a:spcBef>
                <a:spcPts val="0"/>
              </a:spcBef>
              <a:spcAft>
                <a:spcPts val="0"/>
              </a:spcAft>
              <a:buClr>
                <a:srgbClr val="FFFFFF"/>
              </a:buClr>
              <a:buSzPts val="4800"/>
              <a:buNone/>
              <a:defRPr sz="4800">
                <a:solidFill>
                  <a:srgbClr val="FFFFFF"/>
                </a:solidFill>
              </a:defRPr>
            </a:lvl2pPr>
            <a:lvl3pPr lvl="2" rtl="0">
              <a:spcBef>
                <a:spcPts val="0"/>
              </a:spcBef>
              <a:spcAft>
                <a:spcPts val="0"/>
              </a:spcAft>
              <a:buClr>
                <a:srgbClr val="FFFFFF"/>
              </a:buClr>
              <a:buSzPts val="4800"/>
              <a:buNone/>
              <a:defRPr sz="4800">
                <a:solidFill>
                  <a:srgbClr val="FFFFFF"/>
                </a:solidFill>
              </a:defRPr>
            </a:lvl3pPr>
            <a:lvl4pPr lvl="3" rtl="0">
              <a:spcBef>
                <a:spcPts val="0"/>
              </a:spcBef>
              <a:spcAft>
                <a:spcPts val="0"/>
              </a:spcAft>
              <a:buClr>
                <a:srgbClr val="FFFFFF"/>
              </a:buClr>
              <a:buSzPts val="4800"/>
              <a:buNone/>
              <a:defRPr sz="4800">
                <a:solidFill>
                  <a:srgbClr val="FFFFFF"/>
                </a:solidFill>
              </a:defRPr>
            </a:lvl4pPr>
            <a:lvl5pPr lvl="4" rtl="0">
              <a:spcBef>
                <a:spcPts val="0"/>
              </a:spcBef>
              <a:spcAft>
                <a:spcPts val="0"/>
              </a:spcAft>
              <a:buClr>
                <a:srgbClr val="FFFFFF"/>
              </a:buClr>
              <a:buSzPts val="4800"/>
              <a:buNone/>
              <a:defRPr sz="4800">
                <a:solidFill>
                  <a:srgbClr val="FFFFFF"/>
                </a:solidFill>
              </a:defRPr>
            </a:lvl5pPr>
            <a:lvl6pPr lvl="5" rtl="0">
              <a:spcBef>
                <a:spcPts val="0"/>
              </a:spcBef>
              <a:spcAft>
                <a:spcPts val="0"/>
              </a:spcAft>
              <a:buClr>
                <a:srgbClr val="FFFFFF"/>
              </a:buClr>
              <a:buSzPts val="4800"/>
              <a:buNone/>
              <a:defRPr sz="4800">
                <a:solidFill>
                  <a:srgbClr val="FFFFFF"/>
                </a:solidFill>
              </a:defRPr>
            </a:lvl6pPr>
            <a:lvl7pPr lvl="6" rtl="0">
              <a:spcBef>
                <a:spcPts val="0"/>
              </a:spcBef>
              <a:spcAft>
                <a:spcPts val="0"/>
              </a:spcAft>
              <a:buClr>
                <a:srgbClr val="FFFFFF"/>
              </a:buClr>
              <a:buSzPts val="4800"/>
              <a:buNone/>
              <a:defRPr sz="4800">
                <a:solidFill>
                  <a:srgbClr val="FFFFFF"/>
                </a:solidFill>
              </a:defRPr>
            </a:lvl7pPr>
            <a:lvl8pPr lvl="7" rtl="0">
              <a:spcBef>
                <a:spcPts val="0"/>
              </a:spcBef>
              <a:spcAft>
                <a:spcPts val="0"/>
              </a:spcAft>
              <a:buClr>
                <a:srgbClr val="FFFFFF"/>
              </a:buClr>
              <a:buSzPts val="4800"/>
              <a:buNone/>
              <a:defRPr sz="4800">
                <a:solidFill>
                  <a:srgbClr val="FFFFFF"/>
                </a:solidFill>
              </a:defRPr>
            </a:lvl8pPr>
            <a:lvl9pPr lvl="8" rtl="0">
              <a:spcBef>
                <a:spcPts val="0"/>
              </a:spcBef>
              <a:spcAft>
                <a:spcPts val="0"/>
              </a:spcAft>
              <a:buClr>
                <a:srgbClr val="FFFFFF"/>
              </a:buClr>
              <a:buSzPts val="4800"/>
              <a:buNone/>
              <a:defRPr sz="4800">
                <a:solidFill>
                  <a:srgbClr val="FFFFFF"/>
                </a:solidFill>
              </a:defRPr>
            </a:lvl9pPr>
          </a:lstStyle>
          <a:p>
            <a:endParaRPr/>
          </a:p>
        </p:txBody>
      </p:sp>
      <p:sp>
        <p:nvSpPr>
          <p:cNvPr id="126" name="Shape 126"/>
          <p:cNvSpPr txBox="1">
            <a:spLocks noGrp="1"/>
          </p:cNvSpPr>
          <p:nvPr>
            <p:ph type="subTitle" idx="1"/>
          </p:nvPr>
        </p:nvSpPr>
        <p:spPr>
          <a:xfrm>
            <a:off x="905350" y="3818476"/>
            <a:ext cx="5154000" cy="667800"/>
          </a:xfrm>
          <a:prstGeom prst="rect">
            <a:avLst/>
          </a:prstGeom>
        </p:spPr>
        <p:txBody>
          <a:bodyPr spcFirstLastPara="1" wrap="square" lIns="91425" tIns="91425" rIns="91425" bIns="91425" anchor="t" anchorCtr="0"/>
          <a:lstStyle>
            <a:lvl1pPr lvl="0" rtl="0">
              <a:spcBef>
                <a:spcPts val="0"/>
              </a:spcBef>
              <a:spcAft>
                <a:spcPts val="0"/>
              </a:spcAft>
              <a:buClr>
                <a:srgbClr val="FFFFFF"/>
              </a:buClr>
              <a:buSzPts val="1800"/>
              <a:buNone/>
              <a:defRPr sz="1800">
                <a:solidFill>
                  <a:srgbClr val="FFFFFF"/>
                </a:solidFill>
              </a:defRPr>
            </a:lvl1pPr>
            <a:lvl2pPr lvl="1" rtl="0">
              <a:spcBef>
                <a:spcPts val="0"/>
              </a:spcBef>
              <a:spcAft>
                <a:spcPts val="0"/>
              </a:spcAft>
              <a:buClr>
                <a:srgbClr val="FFFFFF"/>
              </a:buClr>
              <a:buSzPts val="1800"/>
              <a:buNone/>
              <a:defRPr sz="1800">
                <a:solidFill>
                  <a:srgbClr val="FFFFFF"/>
                </a:solidFill>
              </a:defRPr>
            </a:lvl2pPr>
            <a:lvl3pPr lvl="2" rtl="0">
              <a:spcBef>
                <a:spcPts val="0"/>
              </a:spcBef>
              <a:spcAft>
                <a:spcPts val="0"/>
              </a:spcAft>
              <a:buClr>
                <a:srgbClr val="FFFFFF"/>
              </a:buClr>
              <a:buSzPts val="1800"/>
              <a:buNone/>
              <a:defRPr sz="1800">
                <a:solidFill>
                  <a:srgbClr val="FFFFFF"/>
                </a:solidFill>
              </a:defRPr>
            </a:lvl3pPr>
            <a:lvl4pPr lvl="3" rtl="0">
              <a:spcBef>
                <a:spcPts val="0"/>
              </a:spcBef>
              <a:spcAft>
                <a:spcPts val="0"/>
              </a:spcAft>
              <a:buClr>
                <a:srgbClr val="FFFFFF"/>
              </a:buClr>
              <a:buSzPts val="1800"/>
              <a:buNone/>
              <a:defRPr sz="1800">
                <a:solidFill>
                  <a:srgbClr val="FFFFFF"/>
                </a:solidFill>
              </a:defRPr>
            </a:lvl4pPr>
            <a:lvl5pPr lvl="4" rtl="0">
              <a:spcBef>
                <a:spcPts val="0"/>
              </a:spcBef>
              <a:spcAft>
                <a:spcPts val="0"/>
              </a:spcAft>
              <a:buClr>
                <a:srgbClr val="FFFFFF"/>
              </a:buClr>
              <a:buSzPts val="1800"/>
              <a:buNone/>
              <a:defRPr sz="1800">
                <a:solidFill>
                  <a:srgbClr val="FFFFFF"/>
                </a:solidFill>
              </a:defRPr>
            </a:lvl5pPr>
            <a:lvl6pPr lvl="5" rtl="0">
              <a:spcBef>
                <a:spcPts val="0"/>
              </a:spcBef>
              <a:spcAft>
                <a:spcPts val="0"/>
              </a:spcAft>
              <a:buClr>
                <a:srgbClr val="FFFFFF"/>
              </a:buClr>
              <a:buSzPts val="1800"/>
              <a:buNone/>
              <a:defRPr sz="1800">
                <a:solidFill>
                  <a:srgbClr val="FFFFFF"/>
                </a:solidFill>
              </a:defRPr>
            </a:lvl6pPr>
            <a:lvl7pPr lvl="6" rtl="0">
              <a:spcBef>
                <a:spcPts val="0"/>
              </a:spcBef>
              <a:spcAft>
                <a:spcPts val="0"/>
              </a:spcAft>
              <a:buClr>
                <a:srgbClr val="FFFFFF"/>
              </a:buClr>
              <a:buSzPts val="1800"/>
              <a:buNone/>
              <a:defRPr sz="1800">
                <a:solidFill>
                  <a:srgbClr val="FFFFFF"/>
                </a:solidFill>
              </a:defRPr>
            </a:lvl7pPr>
            <a:lvl8pPr lvl="7" rtl="0">
              <a:spcBef>
                <a:spcPts val="0"/>
              </a:spcBef>
              <a:spcAft>
                <a:spcPts val="0"/>
              </a:spcAft>
              <a:buClr>
                <a:srgbClr val="FFFFFF"/>
              </a:buClr>
              <a:buSzPts val="1800"/>
              <a:buNone/>
              <a:defRPr sz="1800">
                <a:solidFill>
                  <a:srgbClr val="FFFFFF"/>
                </a:solidFill>
              </a:defRPr>
            </a:lvl8pPr>
            <a:lvl9pPr lvl="8" rtl="0">
              <a:spcBef>
                <a:spcPts val="0"/>
              </a:spcBef>
              <a:spcAft>
                <a:spcPts val="0"/>
              </a:spcAft>
              <a:buClr>
                <a:srgbClr val="FFFFFF"/>
              </a:buClr>
              <a:buSzPts val="1800"/>
              <a:buNone/>
              <a:defRPr sz="1800">
                <a:solidFill>
                  <a:srgbClr val="FFFFFF"/>
                </a:solidFill>
              </a:defRPr>
            </a:lvl9pPr>
          </a:lstStyle>
          <a:p>
            <a:endParaRPr/>
          </a:p>
        </p:txBody>
      </p:sp>
      <p:grpSp>
        <p:nvGrpSpPr>
          <p:cNvPr id="127" name="Shape 127"/>
          <p:cNvGrpSpPr/>
          <p:nvPr/>
        </p:nvGrpSpPr>
        <p:grpSpPr>
          <a:xfrm>
            <a:off x="7088841" y="-58105"/>
            <a:ext cx="1401157" cy="5259705"/>
            <a:chOff x="818425" y="238125"/>
            <a:chExt cx="1395575" cy="5238750"/>
          </a:xfrm>
        </p:grpSpPr>
        <p:sp>
          <p:nvSpPr>
            <p:cNvPr id="128" name="Shape 128"/>
            <p:cNvSpPr/>
            <p:nvPr/>
          </p:nvSpPr>
          <p:spPr>
            <a:xfrm>
              <a:off x="1253650" y="245150"/>
              <a:ext cx="731300" cy="1178875"/>
            </a:xfrm>
            <a:custGeom>
              <a:avLst/>
              <a:gdLst/>
              <a:ahLst/>
              <a:cxnLst/>
              <a:rect l="0" t="0" r="0" b="0"/>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93B77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29" name="Shape 129"/>
            <p:cNvGrpSpPr/>
            <p:nvPr/>
          </p:nvGrpSpPr>
          <p:grpSpPr>
            <a:xfrm>
              <a:off x="818425" y="1334150"/>
              <a:ext cx="925100" cy="1370950"/>
              <a:chOff x="3112200" y="1334150"/>
              <a:chExt cx="925100" cy="1370950"/>
            </a:xfrm>
          </p:grpSpPr>
          <p:sp>
            <p:nvSpPr>
              <p:cNvPr id="130" name="Shape 130"/>
              <p:cNvSpPr/>
              <p:nvPr/>
            </p:nvSpPr>
            <p:spPr>
              <a:xfrm>
                <a:off x="3173850" y="1334150"/>
                <a:ext cx="819400" cy="1279300"/>
              </a:xfrm>
              <a:custGeom>
                <a:avLst/>
                <a:gdLst/>
                <a:ahLst/>
                <a:cxnLst/>
                <a:rect l="0" t="0" r="0" b="0"/>
                <a:pathLst>
                  <a:path w="32776" h="51172" extrusionOk="0">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93B77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1" name="Shape 131"/>
              <p:cNvSpPr/>
              <p:nvPr/>
            </p:nvSpPr>
            <p:spPr>
              <a:xfrm>
                <a:off x="3757125" y="2555275"/>
                <a:ext cx="58150" cy="59950"/>
              </a:xfrm>
              <a:custGeom>
                <a:avLst/>
                <a:gdLst/>
                <a:ahLst/>
                <a:cxnLst/>
                <a:rect l="0" t="0" r="0" b="0"/>
                <a:pathLst>
                  <a:path w="2326" h="2398" extrusionOk="0">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93B77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2" name="Shape 132"/>
              <p:cNvSpPr/>
              <p:nvPr/>
            </p:nvSpPr>
            <p:spPr>
              <a:xfrm>
                <a:off x="3764150" y="2631050"/>
                <a:ext cx="75800" cy="74050"/>
              </a:xfrm>
              <a:custGeom>
                <a:avLst/>
                <a:gdLst/>
                <a:ahLst/>
                <a:cxnLst/>
                <a:rect l="0" t="0" r="0" b="0"/>
                <a:pathLst>
                  <a:path w="3032" h="2962" extrusionOk="0">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93B77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3" name="Shape 133"/>
              <p:cNvSpPr/>
              <p:nvPr/>
            </p:nvSpPr>
            <p:spPr>
              <a:xfrm>
                <a:off x="3852275" y="2620475"/>
                <a:ext cx="65200" cy="68750"/>
              </a:xfrm>
              <a:custGeom>
                <a:avLst/>
                <a:gdLst/>
                <a:ahLst/>
                <a:cxnLst/>
                <a:rect l="0" t="0" r="0" b="0"/>
                <a:pathLst>
                  <a:path w="2608" h="2750" extrusionOk="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93B77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4" name="Shape 134"/>
              <p:cNvSpPr/>
              <p:nvPr/>
            </p:nvSpPr>
            <p:spPr>
              <a:xfrm>
                <a:off x="3883975" y="2544725"/>
                <a:ext cx="67000" cy="68725"/>
              </a:xfrm>
              <a:custGeom>
                <a:avLst/>
                <a:gdLst/>
                <a:ahLst/>
                <a:cxnLst/>
                <a:rect l="0" t="0" r="0" b="0"/>
                <a:pathLst>
                  <a:path w="2680" h="2749" extrusionOk="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93B77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5" name="Shape 135"/>
              <p:cNvSpPr/>
              <p:nvPr/>
            </p:nvSpPr>
            <p:spPr>
              <a:xfrm>
                <a:off x="3876925" y="2454850"/>
                <a:ext cx="56425" cy="61700"/>
              </a:xfrm>
              <a:custGeom>
                <a:avLst/>
                <a:gdLst/>
                <a:ahLst/>
                <a:cxnLst/>
                <a:rect l="0" t="0" r="0" b="0"/>
                <a:pathLst>
                  <a:path w="2257" h="2468" extrusionOk="0">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93B77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6" name="Shape 136"/>
              <p:cNvSpPr/>
              <p:nvPr/>
            </p:nvSpPr>
            <p:spPr>
              <a:xfrm>
                <a:off x="3674300" y="2435450"/>
                <a:ext cx="45825" cy="47625"/>
              </a:xfrm>
              <a:custGeom>
                <a:avLst/>
                <a:gdLst/>
                <a:ahLst/>
                <a:cxnLst/>
                <a:rect l="0" t="0" r="0" b="0"/>
                <a:pathLst>
                  <a:path w="1833" h="1905" extrusionOk="0">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93B77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7" name="Shape 137"/>
              <p:cNvSpPr/>
              <p:nvPr/>
            </p:nvSpPr>
            <p:spPr>
              <a:xfrm>
                <a:off x="3834650" y="2060125"/>
                <a:ext cx="72275" cy="61700"/>
              </a:xfrm>
              <a:custGeom>
                <a:avLst/>
                <a:gdLst/>
                <a:ahLst/>
                <a:cxnLst/>
                <a:rect l="0" t="0" r="0" b="0"/>
                <a:pathLst>
                  <a:path w="2891" h="2468" extrusionOk="0">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93B77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8" name="Shape 138"/>
              <p:cNvSpPr/>
              <p:nvPr/>
            </p:nvSpPr>
            <p:spPr>
              <a:xfrm>
                <a:off x="3973850" y="1963225"/>
                <a:ext cx="63450" cy="66975"/>
              </a:xfrm>
              <a:custGeom>
                <a:avLst/>
                <a:gdLst/>
                <a:ahLst/>
                <a:cxnLst/>
                <a:rect l="0" t="0" r="0" b="0"/>
                <a:pathLst>
                  <a:path w="2538" h="2679" extrusionOk="0">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93B77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9" name="Shape 139"/>
              <p:cNvSpPr/>
              <p:nvPr/>
            </p:nvSpPr>
            <p:spPr>
              <a:xfrm>
                <a:off x="3942125" y="1933250"/>
                <a:ext cx="51125" cy="42325"/>
              </a:xfrm>
              <a:custGeom>
                <a:avLst/>
                <a:gdLst/>
                <a:ahLst/>
                <a:cxnLst/>
                <a:rect l="0" t="0" r="0" b="0"/>
                <a:pathLst>
                  <a:path w="2045" h="1693" extrusionOk="0">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93B77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0" name="Shape 140"/>
              <p:cNvSpPr/>
              <p:nvPr/>
            </p:nvSpPr>
            <p:spPr>
              <a:xfrm>
                <a:off x="3353600" y="2167625"/>
                <a:ext cx="51125" cy="51125"/>
              </a:xfrm>
              <a:custGeom>
                <a:avLst/>
                <a:gdLst/>
                <a:ahLst/>
                <a:cxnLst/>
                <a:rect l="0" t="0" r="0" b="0"/>
                <a:pathLst>
                  <a:path w="2045" h="2045" extrusionOk="0">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93B77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1" name="Shape 141"/>
              <p:cNvSpPr/>
              <p:nvPr/>
            </p:nvSpPr>
            <p:spPr>
              <a:xfrm>
                <a:off x="3411750" y="2151775"/>
                <a:ext cx="31725" cy="24675"/>
              </a:xfrm>
              <a:custGeom>
                <a:avLst/>
                <a:gdLst/>
                <a:ahLst/>
                <a:cxnLst/>
                <a:rect l="0" t="0" r="0" b="0"/>
                <a:pathLst>
                  <a:path w="1269" h="987" extrusionOk="0">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93B77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2" name="Shape 142"/>
              <p:cNvSpPr/>
              <p:nvPr/>
            </p:nvSpPr>
            <p:spPr>
              <a:xfrm>
                <a:off x="3112200" y="1920925"/>
                <a:ext cx="54625" cy="54650"/>
              </a:xfrm>
              <a:custGeom>
                <a:avLst/>
                <a:gdLst/>
                <a:ahLst/>
                <a:cxnLst/>
                <a:rect l="0" t="0" r="0" b="0"/>
                <a:pathLst>
                  <a:path w="2185" h="2186" extrusionOk="0">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93B77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3" name="Shape 143"/>
              <p:cNvSpPr/>
              <p:nvPr/>
            </p:nvSpPr>
            <p:spPr>
              <a:xfrm>
                <a:off x="3150950" y="1836350"/>
                <a:ext cx="75800" cy="70500"/>
              </a:xfrm>
              <a:custGeom>
                <a:avLst/>
                <a:gdLst/>
                <a:ahLst/>
                <a:cxnLst/>
                <a:rect l="0" t="0" r="0" b="0"/>
                <a:pathLst>
                  <a:path w="3032" h="2820" extrusionOk="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93B77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4" name="Shape 144"/>
              <p:cNvSpPr/>
              <p:nvPr/>
            </p:nvSpPr>
            <p:spPr>
              <a:xfrm>
                <a:off x="3182675" y="1952650"/>
                <a:ext cx="40550" cy="38775"/>
              </a:xfrm>
              <a:custGeom>
                <a:avLst/>
                <a:gdLst/>
                <a:ahLst/>
                <a:cxnLst/>
                <a:rect l="0" t="0" r="0" b="0"/>
                <a:pathLst>
                  <a:path w="1622" h="1551" extrusionOk="0">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93B77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5" name="Shape 145"/>
              <p:cNvSpPr/>
              <p:nvPr/>
            </p:nvSpPr>
            <p:spPr>
              <a:xfrm>
                <a:off x="3709525" y="1667175"/>
                <a:ext cx="58175" cy="59950"/>
              </a:xfrm>
              <a:custGeom>
                <a:avLst/>
                <a:gdLst/>
                <a:ahLst/>
                <a:cxnLst/>
                <a:rect l="0" t="0" r="0" b="0"/>
                <a:pathLst>
                  <a:path w="2327" h="2398" extrusionOk="0">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93B77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6" name="Shape 146"/>
              <p:cNvSpPr/>
              <p:nvPr/>
            </p:nvSpPr>
            <p:spPr>
              <a:xfrm>
                <a:off x="3767675" y="1591400"/>
                <a:ext cx="52900" cy="52900"/>
              </a:xfrm>
              <a:custGeom>
                <a:avLst/>
                <a:gdLst/>
                <a:ahLst/>
                <a:cxnLst/>
                <a:rect l="0" t="0" r="0" b="0"/>
                <a:pathLst>
                  <a:path w="2116" h="2116" extrusionOk="0">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93B77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7" name="Shape 147"/>
              <p:cNvSpPr/>
              <p:nvPr/>
            </p:nvSpPr>
            <p:spPr>
              <a:xfrm>
                <a:off x="3813500" y="1635475"/>
                <a:ext cx="35275" cy="40550"/>
              </a:xfrm>
              <a:custGeom>
                <a:avLst/>
                <a:gdLst/>
                <a:ahLst/>
                <a:cxnLst/>
                <a:rect l="0" t="0" r="0" b="0"/>
                <a:pathLst>
                  <a:path w="1411" h="1622" extrusionOk="0">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93B77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8" name="Shape 148"/>
              <p:cNvSpPr/>
              <p:nvPr/>
            </p:nvSpPr>
            <p:spPr>
              <a:xfrm>
                <a:off x="3774725" y="1668950"/>
                <a:ext cx="51125" cy="45825"/>
              </a:xfrm>
              <a:custGeom>
                <a:avLst/>
                <a:gdLst/>
                <a:ahLst/>
                <a:cxnLst/>
                <a:rect l="0" t="0" r="0" b="0"/>
                <a:pathLst>
                  <a:path w="2045" h="1833" extrusionOk="0">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93B77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9" name="Shape 149"/>
            <p:cNvSpPr/>
            <p:nvPr/>
          </p:nvSpPr>
          <p:spPr>
            <a:xfrm>
              <a:off x="1177875" y="2516525"/>
              <a:ext cx="652000" cy="1566525"/>
            </a:xfrm>
            <a:custGeom>
              <a:avLst/>
              <a:gdLst/>
              <a:ahLst/>
              <a:cxnLst/>
              <a:rect l="0" t="0" r="0" b="0"/>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93B77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50" name="Shape 150"/>
            <p:cNvGrpSpPr/>
            <p:nvPr/>
          </p:nvGrpSpPr>
          <p:grpSpPr>
            <a:xfrm>
              <a:off x="1583150" y="1350000"/>
              <a:ext cx="216775" cy="269625"/>
              <a:chOff x="3876925" y="1350000"/>
              <a:chExt cx="216775" cy="269625"/>
            </a:xfrm>
          </p:grpSpPr>
          <p:sp>
            <p:nvSpPr>
              <p:cNvPr id="151" name="Shape 151"/>
              <p:cNvSpPr/>
              <p:nvPr/>
            </p:nvSpPr>
            <p:spPr>
              <a:xfrm>
                <a:off x="3876925" y="1350000"/>
                <a:ext cx="216775" cy="269625"/>
              </a:xfrm>
              <a:custGeom>
                <a:avLst/>
                <a:gdLst/>
                <a:ahLst/>
                <a:cxnLst/>
                <a:rect l="0" t="0" r="0" b="0"/>
                <a:pathLst>
                  <a:path w="8671" h="10785" extrusionOk="0">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93B77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2" name="Shape 152"/>
              <p:cNvSpPr/>
              <p:nvPr/>
            </p:nvSpPr>
            <p:spPr>
              <a:xfrm>
                <a:off x="3876925" y="1350000"/>
                <a:ext cx="216775" cy="269625"/>
              </a:xfrm>
              <a:custGeom>
                <a:avLst/>
                <a:gdLst/>
                <a:ahLst/>
                <a:cxnLst/>
                <a:rect l="0" t="0" r="0" b="0"/>
                <a:pathLst>
                  <a:path w="8671" h="10785" fill="none" extrusionOk="0">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solidFill>
                <a:srgbClr val="93B77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3" name="Shape 153"/>
              <p:cNvSpPr/>
              <p:nvPr/>
            </p:nvSpPr>
            <p:spPr>
              <a:xfrm>
                <a:off x="3940375" y="1512125"/>
                <a:ext cx="31725" cy="75800"/>
              </a:xfrm>
              <a:custGeom>
                <a:avLst/>
                <a:gdLst/>
                <a:ahLst/>
                <a:cxnLst/>
                <a:rect l="0" t="0" r="0" b="0"/>
                <a:pathLst>
                  <a:path w="1269" h="3032" fill="none" extrusionOk="0">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solidFill>
                <a:srgbClr val="93B77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4" name="Shape 154"/>
              <p:cNvSpPr/>
              <p:nvPr/>
            </p:nvSpPr>
            <p:spPr>
              <a:xfrm>
                <a:off x="3954475" y="1404625"/>
                <a:ext cx="22925" cy="65225"/>
              </a:xfrm>
              <a:custGeom>
                <a:avLst/>
                <a:gdLst/>
                <a:ahLst/>
                <a:cxnLst/>
                <a:rect l="0" t="0" r="0" b="0"/>
                <a:pathLst>
                  <a:path w="917" h="2609" fill="none" extrusionOk="0">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solidFill>
                <a:srgbClr val="93B77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5" name="Shape 155"/>
              <p:cNvSpPr/>
              <p:nvPr/>
            </p:nvSpPr>
            <p:spPr>
              <a:xfrm>
                <a:off x="3899850" y="1462775"/>
                <a:ext cx="56400" cy="29975"/>
              </a:xfrm>
              <a:custGeom>
                <a:avLst/>
                <a:gdLst/>
                <a:ahLst/>
                <a:cxnLst/>
                <a:rect l="0" t="0" r="0" b="0"/>
                <a:pathLst>
                  <a:path w="2256" h="1199" fill="none" extrusionOk="0">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solidFill>
                <a:srgbClr val="93B77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56" name="Shape 156"/>
            <p:cNvSpPr/>
            <p:nvPr/>
          </p:nvSpPr>
          <p:spPr>
            <a:xfrm>
              <a:off x="1086250" y="2701550"/>
              <a:ext cx="237900" cy="313675"/>
            </a:xfrm>
            <a:custGeom>
              <a:avLst/>
              <a:gdLst/>
              <a:ahLst/>
              <a:cxnLst/>
              <a:rect l="0" t="0" r="0" b="0"/>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7" name="Shape 157"/>
            <p:cNvSpPr/>
            <p:nvPr/>
          </p:nvSpPr>
          <p:spPr>
            <a:xfrm>
              <a:off x="924150" y="1106825"/>
              <a:ext cx="244950" cy="345400"/>
            </a:xfrm>
            <a:custGeom>
              <a:avLst/>
              <a:gdLst/>
              <a:ahLst/>
              <a:cxnLst/>
              <a:rect l="0" t="0" r="0" b="0"/>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93B77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8" name="Shape 158"/>
            <p:cNvSpPr/>
            <p:nvPr/>
          </p:nvSpPr>
          <p:spPr>
            <a:xfrm>
              <a:off x="1750550" y="2135900"/>
              <a:ext cx="260825" cy="227350"/>
            </a:xfrm>
            <a:custGeom>
              <a:avLst/>
              <a:gdLst/>
              <a:ahLst/>
              <a:cxnLst/>
              <a:rect l="0" t="0" r="0" b="0"/>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93B77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9" name="Shape 159"/>
            <p:cNvSpPr/>
            <p:nvPr/>
          </p:nvSpPr>
          <p:spPr>
            <a:xfrm>
              <a:off x="1133825" y="238125"/>
              <a:ext cx="246725" cy="246700"/>
            </a:xfrm>
            <a:custGeom>
              <a:avLst/>
              <a:gdLst/>
              <a:ahLst/>
              <a:cxnLst/>
              <a:rect l="0" t="0" r="0" b="0"/>
              <a:pathLst>
                <a:path w="9869" h="9868" extrusionOk="0">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93B77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60" name="Shape 160"/>
            <p:cNvGrpSpPr/>
            <p:nvPr/>
          </p:nvGrpSpPr>
          <p:grpSpPr>
            <a:xfrm>
              <a:off x="1863325" y="2900650"/>
              <a:ext cx="206200" cy="244975"/>
              <a:chOff x="4157100" y="2900650"/>
              <a:chExt cx="206200" cy="244975"/>
            </a:xfrm>
          </p:grpSpPr>
          <p:sp>
            <p:nvSpPr>
              <p:cNvPr id="161" name="Shape 161"/>
              <p:cNvSpPr/>
              <p:nvPr/>
            </p:nvSpPr>
            <p:spPr>
              <a:xfrm>
                <a:off x="4157100" y="3031050"/>
                <a:ext cx="51125" cy="114575"/>
              </a:xfrm>
              <a:custGeom>
                <a:avLst/>
                <a:gdLst/>
                <a:ahLst/>
                <a:cxnLst/>
                <a:rect l="0" t="0" r="0" b="0"/>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3B77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2" name="Shape 162"/>
              <p:cNvSpPr/>
              <p:nvPr/>
            </p:nvSpPr>
            <p:spPr>
              <a:xfrm>
                <a:off x="4169450" y="2900650"/>
                <a:ext cx="88125" cy="104000"/>
              </a:xfrm>
              <a:custGeom>
                <a:avLst/>
                <a:gdLst/>
                <a:ahLst/>
                <a:cxnLst/>
                <a:rect l="0" t="0" r="0" b="0"/>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3B77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3" name="Shape 163"/>
              <p:cNvSpPr/>
              <p:nvPr/>
            </p:nvSpPr>
            <p:spPr>
              <a:xfrm>
                <a:off x="4217025" y="3024000"/>
                <a:ext cx="146275" cy="104000"/>
              </a:xfrm>
              <a:custGeom>
                <a:avLst/>
                <a:gdLst/>
                <a:ahLst/>
                <a:cxnLst/>
                <a:rect l="0" t="0" r="0" b="0"/>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3B77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64" name="Shape 164"/>
            <p:cNvGrpSpPr/>
            <p:nvPr/>
          </p:nvGrpSpPr>
          <p:grpSpPr>
            <a:xfrm>
              <a:off x="1923250" y="773800"/>
              <a:ext cx="290750" cy="361250"/>
              <a:chOff x="4217025" y="773800"/>
              <a:chExt cx="290750" cy="361250"/>
            </a:xfrm>
          </p:grpSpPr>
          <p:sp>
            <p:nvSpPr>
              <p:cNvPr id="165" name="Shape 165"/>
              <p:cNvSpPr/>
              <p:nvPr/>
            </p:nvSpPr>
            <p:spPr>
              <a:xfrm>
                <a:off x="4231125" y="773800"/>
                <a:ext cx="56400" cy="135700"/>
              </a:xfrm>
              <a:custGeom>
                <a:avLst/>
                <a:gdLst/>
                <a:ahLst/>
                <a:cxnLst/>
                <a:rect l="0" t="0" r="0" b="0"/>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93B77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6" name="Shape 166"/>
              <p:cNvSpPr/>
              <p:nvPr/>
            </p:nvSpPr>
            <p:spPr>
              <a:xfrm>
                <a:off x="4291025" y="858375"/>
                <a:ext cx="216750" cy="109275"/>
              </a:xfrm>
              <a:custGeom>
                <a:avLst/>
                <a:gdLst/>
                <a:ahLst/>
                <a:cxnLst/>
                <a:rect l="0" t="0" r="0" b="0"/>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93B77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7" name="Shape 167"/>
              <p:cNvSpPr/>
              <p:nvPr/>
            </p:nvSpPr>
            <p:spPr>
              <a:xfrm>
                <a:off x="4217025" y="1004625"/>
                <a:ext cx="68750" cy="130425"/>
              </a:xfrm>
              <a:custGeom>
                <a:avLst/>
                <a:gdLst/>
                <a:ahLst/>
                <a:cxnLst/>
                <a:rect l="0" t="0" r="0" b="0"/>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93B77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68" name="Shape 168"/>
            <p:cNvGrpSpPr/>
            <p:nvPr/>
          </p:nvGrpSpPr>
          <p:grpSpPr>
            <a:xfrm>
              <a:off x="959375" y="2320925"/>
              <a:ext cx="149800" cy="299575"/>
              <a:chOff x="3253150" y="2320925"/>
              <a:chExt cx="149800" cy="299575"/>
            </a:xfrm>
          </p:grpSpPr>
          <p:sp>
            <p:nvSpPr>
              <p:cNvPr id="169" name="Shape 169"/>
              <p:cNvSpPr/>
              <p:nvPr/>
            </p:nvSpPr>
            <p:spPr>
              <a:xfrm>
                <a:off x="3290150" y="2476000"/>
                <a:ext cx="112800" cy="144500"/>
              </a:xfrm>
              <a:custGeom>
                <a:avLst/>
                <a:gdLst/>
                <a:ahLst/>
                <a:cxnLst/>
                <a:rect l="0" t="0" r="0" b="0"/>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93B77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0" name="Shape 170"/>
              <p:cNvSpPr/>
              <p:nvPr/>
            </p:nvSpPr>
            <p:spPr>
              <a:xfrm>
                <a:off x="3253150" y="2320925"/>
                <a:ext cx="100475" cy="130425"/>
              </a:xfrm>
              <a:custGeom>
                <a:avLst/>
                <a:gdLst/>
                <a:ahLst/>
                <a:cxnLst/>
                <a:rect l="0" t="0" r="0" b="0"/>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93B77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71" name="Shape 171"/>
            <p:cNvGrpSpPr/>
            <p:nvPr/>
          </p:nvGrpSpPr>
          <p:grpSpPr>
            <a:xfrm>
              <a:off x="1193750" y="3986125"/>
              <a:ext cx="766525" cy="1452000"/>
              <a:chOff x="3487525" y="3986125"/>
              <a:chExt cx="766525" cy="1452000"/>
            </a:xfrm>
          </p:grpSpPr>
          <p:sp>
            <p:nvSpPr>
              <p:cNvPr id="172" name="Shape 172"/>
              <p:cNvSpPr/>
              <p:nvPr/>
            </p:nvSpPr>
            <p:spPr>
              <a:xfrm>
                <a:off x="3506900" y="3986125"/>
                <a:ext cx="747150" cy="1452000"/>
              </a:xfrm>
              <a:custGeom>
                <a:avLst/>
                <a:gdLst/>
                <a:ahLst/>
                <a:cxnLst/>
                <a:rect l="0" t="0" r="0" b="0"/>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93B77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3" name="Shape 173"/>
              <p:cNvSpPr/>
              <p:nvPr/>
            </p:nvSpPr>
            <p:spPr>
              <a:xfrm>
                <a:off x="3501600" y="4357925"/>
                <a:ext cx="151575" cy="297825"/>
              </a:xfrm>
              <a:custGeom>
                <a:avLst/>
                <a:gdLst/>
                <a:ahLst/>
                <a:cxnLst/>
                <a:rect l="0" t="0" r="0" b="0"/>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93B77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4" name="Shape 174"/>
              <p:cNvSpPr/>
              <p:nvPr/>
            </p:nvSpPr>
            <p:spPr>
              <a:xfrm>
                <a:off x="3487525" y="4421350"/>
                <a:ext cx="82825" cy="112800"/>
              </a:xfrm>
              <a:custGeom>
                <a:avLst/>
                <a:gdLst/>
                <a:ahLst/>
                <a:cxnLst/>
                <a:rect l="0" t="0" r="0" b="0"/>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93B77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5" name="Shape 175"/>
              <p:cNvSpPr/>
              <p:nvPr/>
            </p:nvSpPr>
            <p:spPr>
              <a:xfrm>
                <a:off x="3621425" y="4657475"/>
                <a:ext cx="89900" cy="84625"/>
              </a:xfrm>
              <a:custGeom>
                <a:avLst/>
                <a:gdLst/>
                <a:ahLst/>
                <a:cxnLst/>
                <a:rect l="0" t="0" r="0" b="0"/>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93B77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76" name="Shape 176"/>
            <p:cNvSpPr/>
            <p:nvPr/>
          </p:nvSpPr>
          <p:spPr>
            <a:xfrm>
              <a:off x="1660700" y="3957925"/>
              <a:ext cx="244950" cy="246725"/>
            </a:xfrm>
            <a:custGeom>
              <a:avLst/>
              <a:gdLst/>
              <a:ahLst/>
              <a:cxnLst/>
              <a:rect l="0" t="0" r="0" b="0"/>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93B77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7" name="Shape 177"/>
            <p:cNvSpPr/>
            <p:nvPr/>
          </p:nvSpPr>
          <p:spPr>
            <a:xfrm>
              <a:off x="971725" y="3707700"/>
              <a:ext cx="220275" cy="341875"/>
            </a:xfrm>
            <a:custGeom>
              <a:avLst/>
              <a:gdLst/>
              <a:ahLst/>
              <a:cxnLst/>
              <a:rect l="0" t="0" r="0" b="0"/>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93B77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8" name="Shape 178"/>
            <p:cNvSpPr/>
            <p:nvPr/>
          </p:nvSpPr>
          <p:spPr>
            <a:xfrm>
              <a:off x="2016625" y="4890075"/>
              <a:ext cx="119850" cy="586800"/>
            </a:xfrm>
            <a:custGeom>
              <a:avLst/>
              <a:gdLst/>
              <a:ahLst/>
              <a:cxnLst/>
              <a:rect l="0" t="0" r="0" b="0"/>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93B77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79" name="Shape 179"/>
            <p:cNvGrpSpPr/>
            <p:nvPr/>
          </p:nvGrpSpPr>
          <p:grpSpPr>
            <a:xfrm>
              <a:off x="1216650" y="5036325"/>
              <a:ext cx="169175" cy="269650"/>
              <a:chOff x="3510425" y="5036325"/>
              <a:chExt cx="169175" cy="269650"/>
            </a:xfrm>
          </p:grpSpPr>
          <p:sp>
            <p:nvSpPr>
              <p:cNvPr id="180" name="Shape 180"/>
              <p:cNvSpPr/>
              <p:nvPr/>
            </p:nvSpPr>
            <p:spPr>
              <a:xfrm>
                <a:off x="3510425" y="5105050"/>
                <a:ext cx="86350" cy="77575"/>
              </a:xfrm>
              <a:custGeom>
                <a:avLst/>
                <a:gdLst/>
                <a:ahLst/>
                <a:cxnLst/>
                <a:rect l="0" t="0" r="0" b="0"/>
                <a:pathLst>
                  <a:path w="3454" h="3103" extrusionOk="0">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93B77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1" name="Shape 181"/>
              <p:cNvSpPr/>
              <p:nvPr/>
            </p:nvSpPr>
            <p:spPr>
              <a:xfrm>
                <a:off x="3602050" y="5157925"/>
                <a:ext cx="66975" cy="63450"/>
              </a:xfrm>
              <a:custGeom>
                <a:avLst/>
                <a:gdLst/>
                <a:ahLst/>
                <a:cxnLst/>
                <a:rect l="0" t="0" r="0" b="0"/>
                <a:pathLst>
                  <a:path w="2679" h="2538" extrusionOk="0">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93B77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2" name="Shape 182"/>
              <p:cNvSpPr/>
              <p:nvPr/>
            </p:nvSpPr>
            <p:spPr>
              <a:xfrm>
                <a:off x="3538625" y="5221350"/>
                <a:ext cx="82825" cy="84625"/>
              </a:xfrm>
              <a:custGeom>
                <a:avLst/>
                <a:gdLst/>
                <a:ahLst/>
                <a:cxnLst/>
                <a:rect l="0" t="0" r="0" b="0"/>
                <a:pathLst>
                  <a:path w="3313" h="3385" extrusionOk="0">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93B77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3" name="Shape 183"/>
              <p:cNvSpPr/>
              <p:nvPr/>
            </p:nvSpPr>
            <p:spPr>
              <a:xfrm>
                <a:off x="3640825" y="5036325"/>
                <a:ext cx="38775" cy="42325"/>
              </a:xfrm>
              <a:custGeom>
                <a:avLst/>
                <a:gdLst/>
                <a:ahLst/>
                <a:cxnLst/>
                <a:rect l="0" t="0" r="0" b="0"/>
                <a:pathLst>
                  <a:path w="1551" h="1693" extrusionOk="0">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93B77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628975" y="586975"/>
            <a:ext cx="6009600" cy="8574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08" name="Shape 208"/>
          <p:cNvSpPr txBox="1">
            <a:spLocks noGrp="1"/>
          </p:cNvSpPr>
          <p:nvPr>
            <p:ph type="body" idx="1"/>
          </p:nvPr>
        </p:nvSpPr>
        <p:spPr>
          <a:xfrm>
            <a:off x="628975" y="1504950"/>
            <a:ext cx="6009600" cy="3255600"/>
          </a:xfrm>
          <a:prstGeom prst="rect">
            <a:avLst/>
          </a:prstGeom>
        </p:spPr>
        <p:txBody>
          <a:bodyPr spcFirstLastPara="1" wrap="square" lIns="91425" tIns="91425" rIns="91425" bIns="91425" anchor="t" anchorCtr="0"/>
          <a:lstStyle>
            <a:lvl1pPr marL="457200" lvl="0" indent="-317500">
              <a:spcBef>
                <a:spcPts val="600"/>
              </a:spcBef>
              <a:spcAft>
                <a:spcPts val="0"/>
              </a:spcAft>
              <a:buSzPts val="1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grpSp>
        <p:nvGrpSpPr>
          <p:cNvPr id="209" name="Shape 209"/>
          <p:cNvGrpSpPr/>
          <p:nvPr/>
        </p:nvGrpSpPr>
        <p:grpSpPr>
          <a:xfrm>
            <a:off x="7108241" y="-58105"/>
            <a:ext cx="1401157" cy="5259705"/>
            <a:chOff x="818425" y="238125"/>
            <a:chExt cx="1395575" cy="5238750"/>
          </a:xfrm>
        </p:grpSpPr>
        <p:sp>
          <p:nvSpPr>
            <p:cNvPr id="210" name="Shape 210"/>
            <p:cNvSpPr/>
            <p:nvPr/>
          </p:nvSpPr>
          <p:spPr>
            <a:xfrm>
              <a:off x="1253650" y="245150"/>
              <a:ext cx="731300" cy="1178875"/>
            </a:xfrm>
            <a:custGeom>
              <a:avLst/>
              <a:gdLst/>
              <a:ahLst/>
              <a:cxnLst/>
              <a:rect l="0" t="0" r="0" b="0"/>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93B77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211" name="Shape 211"/>
            <p:cNvGrpSpPr/>
            <p:nvPr/>
          </p:nvGrpSpPr>
          <p:grpSpPr>
            <a:xfrm>
              <a:off x="818425" y="1334150"/>
              <a:ext cx="925100" cy="1370950"/>
              <a:chOff x="3112200" y="1334150"/>
              <a:chExt cx="925100" cy="1370950"/>
            </a:xfrm>
          </p:grpSpPr>
          <p:sp>
            <p:nvSpPr>
              <p:cNvPr id="212" name="Shape 212"/>
              <p:cNvSpPr/>
              <p:nvPr/>
            </p:nvSpPr>
            <p:spPr>
              <a:xfrm>
                <a:off x="3173850" y="1334150"/>
                <a:ext cx="819400" cy="1279300"/>
              </a:xfrm>
              <a:custGeom>
                <a:avLst/>
                <a:gdLst/>
                <a:ahLst/>
                <a:cxnLst/>
                <a:rect l="0" t="0" r="0" b="0"/>
                <a:pathLst>
                  <a:path w="32776" h="51172" extrusionOk="0">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3" name="Shape 213"/>
              <p:cNvSpPr/>
              <p:nvPr/>
            </p:nvSpPr>
            <p:spPr>
              <a:xfrm>
                <a:off x="3757125" y="2555275"/>
                <a:ext cx="58150" cy="59950"/>
              </a:xfrm>
              <a:custGeom>
                <a:avLst/>
                <a:gdLst/>
                <a:ahLst/>
                <a:cxnLst/>
                <a:rect l="0" t="0" r="0" b="0"/>
                <a:pathLst>
                  <a:path w="2326" h="2398" extrusionOk="0">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4" name="Shape 214"/>
              <p:cNvSpPr/>
              <p:nvPr/>
            </p:nvSpPr>
            <p:spPr>
              <a:xfrm>
                <a:off x="3764150" y="2631050"/>
                <a:ext cx="75800" cy="74050"/>
              </a:xfrm>
              <a:custGeom>
                <a:avLst/>
                <a:gdLst/>
                <a:ahLst/>
                <a:cxnLst/>
                <a:rect l="0" t="0" r="0" b="0"/>
                <a:pathLst>
                  <a:path w="3032" h="2962" extrusionOk="0">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5" name="Shape 215"/>
              <p:cNvSpPr/>
              <p:nvPr/>
            </p:nvSpPr>
            <p:spPr>
              <a:xfrm>
                <a:off x="3852275" y="2620475"/>
                <a:ext cx="65200" cy="68750"/>
              </a:xfrm>
              <a:custGeom>
                <a:avLst/>
                <a:gdLst/>
                <a:ahLst/>
                <a:cxnLst/>
                <a:rect l="0" t="0" r="0" b="0"/>
                <a:pathLst>
                  <a:path w="2608" h="2750" extrusionOk="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6" name="Shape 216"/>
              <p:cNvSpPr/>
              <p:nvPr/>
            </p:nvSpPr>
            <p:spPr>
              <a:xfrm>
                <a:off x="3883975" y="2544725"/>
                <a:ext cx="67000" cy="68725"/>
              </a:xfrm>
              <a:custGeom>
                <a:avLst/>
                <a:gdLst/>
                <a:ahLst/>
                <a:cxnLst/>
                <a:rect l="0" t="0" r="0" b="0"/>
                <a:pathLst>
                  <a:path w="2680" h="2749" extrusionOk="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7" name="Shape 217"/>
              <p:cNvSpPr/>
              <p:nvPr/>
            </p:nvSpPr>
            <p:spPr>
              <a:xfrm>
                <a:off x="3876925" y="2454850"/>
                <a:ext cx="56425" cy="61700"/>
              </a:xfrm>
              <a:custGeom>
                <a:avLst/>
                <a:gdLst/>
                <a:ahLst/>
                <a:cxnLst/>
                <a:rect l="0" t="0" r="0" b="0"/>
                <a:pathLst>
                  <a:path w="2257" h="2468" extrusionOk="0">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8" name="Shape 218"/>
              <p:cNvSpPr/>
              <p:nvPr/>
            </p:nvSpPr>
            <p:spPr>
              <a:xfrm>
                <a:off x="3674300" y="2435450"/>
                <a:ext cx="45825" cy="47625"/>
              </a:xfrm>
              <a:custGeom>
                <a:avLst/>
                <a:gdLst/>
                <a:ahLst/>
                <a:cxnLst/>
                <a:rect l="0" t="0" r="0" b="0"/>
                <a:pathLst>
                  <a:path w="1833" h="1905" extrusionOk="0">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9" name="Shape 219"/>
              <p:cNvSpPr/>
              <p:nvPr/>
            </p:nvSpPr>
            <p:spPr>
              <a:xfrm>
                <a:off x="3834650" y="2060125"/>
                <a:ext cx="72275" cy="61700"/>
              </a:xfrm>
              <a:custGeom>
                <a:avLst/>
                <a:gdLst/>
                <a:ahLst/>
                <a:cxnLst/>
                <a:rect l="0" t="0" r="0" b="0"/>
                <a:pathLst>
                  <a:path w="2891" h="2468" extrusionOk="0">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0" name="Shape 220"/>
              <p:cNvSpPr/>
              <p:nvPr/>
            </p:nvSpPr>
            <p:spPr>
              <a:xfrm>
                <a:off x="3973850" y="1963225"/>
                <a:ext cx="63450" cy="66975"/>
              </a:xfrm>
              <a:custGeom>
                <a:avLst/>
                <a:gdLst/>
                <a:ahLst/>
                <a:cxnLst/>
                <a:rect l="0" t="0" r="0" b="0"/>
                <a:pathLst>
                  <a:path w="2538" h="2679" extrusionOk="0">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1" name="Shape 221"/>
              <p:cNvSpPr/>
              <p:nvPr/>
            </p:nvSpPr>
            <p:spPr>
              <a:xfrm>
                <a:off x="3942125" y="1933250"/>
                <a:ext cx="51125" cy="42325"/>
              </a:xfrm>
              <a:custGeom>
                <a:avLst/>
                <a:gdLst/>
                <a:ahLst/>
                <a:cxnLst/>
                <a:rect l="0" t="0" r="0" b="0"/>
                <a:pathLst>
                  <a:path w="2045" h="1693" extrusionOk="0">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2" name="Shape 222"/>
              <p:cNvSpPr/>
              <p:nvPr/>
            </p:nvSpPr>
            <p:spPr>
              <a:xfrm>
                <a:off x="3353600" y="2167625"/>
                <a:ext cx="51125" cy="51125"/>
              </a:xfrm>
              <a:custGeom>
                <a:avLst/>
                <a:gdLst/>
                <a:ahLst/>
                <a:cxnLst/>
                <a:rect l="0" t="0" r="0" b="0"/>
                <a:pathLst>
                  <a:path w="2045" h="2045" extrusionOk="0">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3" name="Shape 223"/>
              <p:cNvSpPr/>
              <p:nvPr/>
            </p:nvSpPr>
            <p:spPr>
              <a:xfrm>
                <a:off x="3411750" y="2151775"/>
                <a:ext cx="31725" cy="24675"/>
              </a:xfrm>
              <a:custGeom>
                <a:avLst/>
                <a:gdLst/>
                <a:ahLst/>
                <a:cxnLst/>
                <a:rect l="0" t="0" r="0" b="0"/>
                <a:pathLst>
                  <a:path w="1269" h="987" extrusionOk="0">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4" name="Shape 224"/>
              <p:cNvSpPr/>
              <p:nvPr/>
            </p:nvSpPr>
            <p:spPr>
              <a:xfrm>
                <a:off x="3112200" y="1920925"/>
                <a:ext cx="54625" cy="54650"/>
              </a:xfrm>
              <a:custGeom>
                <a:avLst/>
                <a:gdLst/>
                <a:ahLst/>
                <a:cxnLst/>
                <a:rect l="0" t="0" r="0" b="0"/>
                <a:pathLst>
                  <a:path w="2185" h="2186" extrusionOk="0">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5" name="Shape 225"/>
              <p:cNvSpPr/>
              <p:nvPr/>
            </p:nvSpPr>
            <p:spPr>
              <a:xfrm>
                <a:off x="3150950" y="1836350"/>
                <a:ext cx="75800" cy="70500"/>
              </a:xfrm>
              <a:custGeom>
                <a:avLst/>
                <a:gdLst/>
                <a:ahLst/>
                <a:cxnLst/>
                <a:rect l="0" t="0" r="0" b="0"/>
                <a:pathLst>
                  <a:path w="3032" h="2820" extrusionOk="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6" name="Shape 226"/>
              <p:cNvSpPr/>
              <p:nvPr/>
            </p:nvSpPr>
            <p:spPr>
              <a:xfrm>
                <a:off x="3182675" y="1952650"/>
                <a:ext cx="40550" cy="38775"/>
              </a:xfrm>
              <a:custGeom>
                <a:avLst/>
                <a:gdLst/>
                <a:ahLst/>
                <a:cxnLst/>
                <a:rect l="0" t="0" r="0" b="0"/>
                <a:pathLst>
                  <a:path w="1622" h="1551" extrusionOk="0">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7" name="Shape 227"/>
              <p:cNvSpPr/>
              <p:nvPr/>
            </p:nvSpPr>
            <p:spPr>
              <a:xfrm>
                <a:off x="3709525" y="1667175"/>
                <a:ext cx="58175" cy="59950"/>
              </a:xfrm>
              <a:custGeom>
                <a:avLst/>
                <a:gdLst/>
                <a:ahLst/>
                <a:cxnLst/>
                <a:rect l="0" t="0" r="0" b="0"/>
                <a:pathLst>
                  <a:path w="2327" h="2398" extrusionOk="0">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8" name="Shape 228"/>
              <p:cNvSpPr/>
              <p:nvPr/>
            </p:nvSpPr>
            <p:spPr>
              <a:xfrm>
                <a:off x="3767675" y="1591400"/>
                <a:ext cx="52900" cy="52900"/>
              </a:xfrm>
              <a:custGeom>
                <a:avLst/>
                <a:gdLst/>
                <a:ahLst/>
                <a:cxnLst/>
                <a:rect l="0" t="0" r="0" b="0"/>
                <a:pathLst>
                  <a:path w="2116" h="2116" extrusionOk="0">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9" name="Shape 229"/>
              <p:cNvSpPr/>
              <p:nvPr/>
            </p:nvSpPr>
            <p:spPr>
              <a:xfrm>
                <a:off x="3813500" y="1635475"/>
                <a:ext cx="35275" cy="40550"/>
              </a:xfrm>
              <a:custGeom>
                <a:avLst/>
                <a:gdLst/>
                <a:ahLst/>
                <a:cxnLst/>
                <a:rect l="0" t="0" r="0" b="0"/>
                <a:pathLst>
                  <a:path w="1411" h="1622" extrusionOk="0">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0" name="Shape 230"/>
              <p:cNvSpPr/>
              <p:nvPr/>
            </p:nvSpPr>
            <p:spPr>
              <a:xfrm>
                <a:off x="3774725" y="1668950"/>
                <a:ext cx="51125" cy="45825"/>
              </a:xfrm>
              <a:custGeom>
                <a:avLst/>
                <a:gdLst/>
                <a:ahLst/>
                <a:cxnLst/>
                <a:rect l="0" t="0" r="0" b="0"/>
                <a:pathLst>
                  <a:path w="2045" h="1833" extrusionOk="0">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31" name="Shape 231"/>
            <p:cNvSpPr/>
            <p:nvPr/>
          </p:nvSpPr>
          <p:spPr>
            <a:xfrm>
              <a:off x="1177875" y="2516525"/>
              <a:ext cx="652000" cy="1566525"/>
            </a:xfrm>
            <a:custGeom>
              <a:avLst/>
              <a:gdLst/>
              <a:ahLst/>
              <a:cxnLst/>
              <a:rect l="0" t="0" r="0" b="0"/>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232" name="Shape 232"/>
            <p:cNvGrpSpPr/>
            <p:nvPr/>
          </p:nvGrpSpPr>
          <p:grpSpPr>
            <a:xfrm>
              <a:off x="1583150" y="1350000"/>
              <a:ext cx="216775" cy="269625"/>
              <a:chOff x="3876925" y="1350000"/>
              <a:chExt cx="216775" cy="269625"/>
            </a:xfrm>
          </p:grpSpPr>
          <p:sp>
            <p:nvSpPr>
              <p:cNvPr id="233" name="Shape 233"/>
              <p:cNvSpPr/>
              <p:nvPr/>
            </p:nvSpPr>
            <p:spPr>
              <a:xfrm>
                <a:off x="3876925" y="1350000"/>
                <a:ext cx="216775" cy="269625"/>
              </a:xfrm>
              <a:custGeom>
                <a:avLst/>
                <a:gdLst/>
                <a:ahLst/>
                <a:cxnLst/>
                <a:rect l="0" t="0" r="0" b="0"/>
                <a:pathLst>
                  <a:path w="8671" h="10785" extrusionOk="0">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7CA0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4" name="Shape 234"/>
              <p:cNvSpPr/>
              <p:nvPr/>
            </p:nvSpPr>
            <p:spPr>
              <a:xfrm>
                <a:off x="3876925" y="1350000"/>
                <a:ext cx="216775" cy="269625"/>
              </a:xfrm>
              <a:custGeom>
                <a:avLst/>
                <a:gdLst/>
                <a:ahLst/>
                <a:cxnLst/>
                <a:rect l="0" t="0" r="0" b="0"/>
                <a:pathLst>
                  <a:path w="8671" h="10785" fill="none" extrusionOk="0">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5" name="Shape 235"/>
              <p:cNvSpPr/>
              <p:nvPr/>
            </p:nvSpPr>
            <p:spPr>
              <a:xfrm>
                <a:off x="3940375" y="1512125"/>
                <a:ext cx="31725" cy="75800"/>
              </a:xfrm>
              <a:custGeom>
                <a:avLst/>
                <a:gdLst/>
                <a:ahLst/>
                <a:cxnLst/>
                <a:rect l="0" t="0" r="0" b="0"/>
                <a:pathLst>
                  <a:path w="1269" h="3032" fill="none" extrusionOk="0">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6" name="Shape 236"/>
              <p:cNvSpPr/>
              <p:nvPr/>
            </p:nvSpPr>
            <p:spPr>
              <a:xfrm>
                <a:off x="3954475" y="1404625"/>
                <a:ext cx="22925" cy="65225"/>
              </a:xfrm>
              <a:custGeom>
                <a:avLst/>
                <a:gdLst/>
                <a:ahLst/>
                <a:cxnLst/>
                <a:rect l="0" t="0" r="0" b="0"/>
                <a:pathLst>
                  <a:path w="917" h="2609" fill="none" extrusionOk="0">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7" name="Shape 237"/>
              <p:cNvSpPr/>
              <p:nvPr/>
            </p:nvSpPr>
            <p:spPr>
              <a:xfrm>
                <a:off x="3899850" y="1462775"/>
                <a:ext cx="56400" cy="29975"/>
              </a:xfrm>
              <a:custGeom>
                <a:avLst/>
                <a:gdLst/>
                <a:ahLst/>
                <a:cxnLst/>
                <a:rect l="0" t="0" r="0" b="0"/>
                <a:pathLst>
                  <a:path w="2256" h="1199" fill="none" extrusionOk="0">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38" name="Shape 238"/>
            <p:cNvSpPr/>
            <p:nvPr/>
          </p:nvSpPr>
          <p:spPr>
            <a:xfrm>
              <a:off x="1086250" y="2701550"/>
              <a:ext cx="237900" cy="313675"/>
            </a:xfrm>
            <a:custGeom>
              <a:avLst/>
              <a:gdLst/>
              <a:ahLst/>
              <a:cxnLst/>
              <a:rect l="0" t="0" r="0" b="0"/>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9" name="Shape 239"/>
            <p:cNvSpPr/>
            <p:nvPr/>
          </p:nvSpPr>
          <p:spPr>
            <a:xfrm>
              <a:off x="924150" y="1106825"/>
              <a:ext cx="244950" cy="345400"/>
            </a:xfrm>
            <a:custGeom>
              <a:avLst/>
              <a:gdLst/>
              <a:ahLst/>
              <a:cxnLst/>
              <a:rect l="0" t="0" r="0" b="0"/>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EDDC7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0" name="Shape 240"/>
            <p:cNvSpPr/>
            <p:nvPr/>
          </p:nvSpPr>
          <p:spPr>
            <a:xfrm>
              <a:off x="1750550" y="2135900"/>
              <a:ext cx="260825" cy="227350"/>
            </a:xfrm>
            <a:custGeom>
              <a:avLst/>
              <a:gdLst/>
              <a:ahLst/>
              <a:cxnLst/>
              <a:rect l="0" t="0" r="0" b="0"/>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DDAC6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1" name="Shape 241"/>
            <p:cNvSpPr/>
            <p:nvPr/>
          </p:nvSpPr>
          <p:spPr>
            <a:xfrm>
              <a:off x="1133825" y="238125"/>
              <a:ext cx="246725" cy="246700"/>
            </a:xfrm>
            <a:custGeom>
              <a:avLst/>
              <a:gdLst/>
              <a:ahLst/>
              <a:cxnLst/>
              <a:rect l="0" t="0" r="0" b="0"/>
              <a:pathLst>
                <a:path w="9869" h="9868" extrusionOk="0">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7B2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242" name="Shape 242"/>
            <p:cNvGrpSpPr/>
            <p:nvPr/>
          </p:nvGrpSpPr>
          <p:grpSpPr>
            <a:xfrm>
              <a:off x="1863325" y="2900650"/>
              <a:ext cx="206200" cy="244975"/>
              <a:chOff x="4157100" y="2900650"/>
              <a:chExt cx="206200" cy="244975"/>
            </a:xfrm>
          </p:grpSpPr>
          <p:sp>
            <p:nvSpPr>
              <p:cNvPr id="243" name="Shape 243"/>
              <p:cNvSpPr/>
              <p:nvPr/>
            </p:nvSpPr>
            <p:spPr>
              <a:xfrm>
                <a:off x="4157100" y="3031050"/>
                <a:ext cx="51125" cy="114575"/>
              </a:xfrm>
              <a:custGeom>
                <a:avLst/>
                <a:gdLst/>
                <a:ahLst/>
                <a:cxnLst/>
                <a:rect l="0" t="0" r="0" b="0"/>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4" name="Shape 244"/>
              <p:cNvSpPr/>
              <p:nvPr/>
            </p:nvSpPr>
            <p:spPr>
              <a:xfrm>
                <a:off x="4169450" y="2900650"/>
                <a:ext cx="88125" cy="104000"/>
              </a:xfrm>
              <a:custGeom>
                <a:avLst/>
                <a:gdLst/>
                <a:ahLst/>
                <a:cxnLst/>
                <a:rect l="0" t="0" r="0" b="0"/>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5" name="Shape 245"/>
              <p:cNvSpPr/>
              <p:nvPr/>
            </p:nvSpPr>
            <p:spPr>
              <a:xfrm>
                <a:off x="4217025" y="3024000"/>
                <a:ext cx="146275" cy="104000"/>
              </a:xfrm>
              <a:custGeom>
                <a:avLst/>
                <a:gdLst/>
                <a:ahLst/>
                <a:cxnLst/>
                <a:rect l="0" t="0" r="0" b="0"/>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46" name="Shape 246"/>
            <p:cNvGrpSpPr/>
            <p:nvPr/>
          </p:nvGrpSpPr>
          <p:grpSpPr>
            <a:xfrm>
              <a:off x="1923250" y="773800"/>
              <a:ext cx="290750" cy="361250"/>
              <a:chOff x="4217025" y="773800"/>
              <a:chExt cx="290750" cy="361250"/>
            </a:xfrm>
          </p:grpSpPr>
          <p:sp>
            <p:nvSpPr>
              <p:cNvPr id="247" name="Shape 247"/>
              <p:cNvSpPr/>
              <p:nvPr/>
            </p:nvSpPr>
            <p:spPr>
              <a:xfrm>
                <a:off x="4231125" y="773800"/>
                <a:ext cx="56400" cy="135700"/>
              </a:xfrm>
              <a:custGeom>
                <a:avLst/>
                <a:gdLst/>
                <a:ahLst/>
                <a:cxnLst/>
                <a:rect l="0" t="0" r="0" b="0"/>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8" name="Shape 248"/>
              <p:cNvSpPr/>
              <p:nvPr/>
            </p:nvSpPr>
            <p:spPr>
              <a:xfrm>
                <a:off x="4291025" y="858375"/>
                <a:ext cx="216750" cy="109275"/>
              </a:xfrm>
              <a:custGeom>
                <a:avLst/>
                <a:gdLst/>
                <a:ahLst/>
                <a:cxnLst/>
                <a:rect l="0" t="0" r="0" b="0"/>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9" name="Shape 249"/>
              <p:cNvSpPr/>
              <p:nvPr/>
            </p:nvSpPr>
            <p:spPr>
              <a:xfrm>
                <a:off x="4217025" y="1004625"/>
                <a:ext cx="68750" cy="130425"/>
              </a:xfrm>
              <a:custGeom>
                <a:avLst/>
                <a:gdLst/>
                <a:ahLst/>
                <a:cxnLst/>
                <a:rect l="0" t="0" r="0" b="0"/>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50" name="Shape 250"/>
            <p:cNvGrpSpPr/>
            <p:nvPr/>
          </p:nvGrpSpPr>
          <p:grpSpPr>
            <a:xfrm>
              <a:off x="959375" y="2320925"/>
              <a:ext cx="149800" cy="299575"/>
              <a:chOff x="3253150" y="2320925"/>
              <a:chExt cx="149800" cy="299575"/>
            </a:xfrm>
          </p:grpSpPr>
          <p:sp>
            <p:nvSpPr>
              <p:cNvPr id="251" name="Shape 251"/>
              <p:cNvSpPr/>
              <p:nvPr/>
            </p:nvSpPr>
            <p:spPr>
              <a:xfrm>
                <a:off x="3290150" y="2476000"/>
                <a:ext cx="112800" cy="144500"/>
              </a:xfrm>
              <a:custGeom>
                <a:avLst/>
                <a:gdLst/>
                <a:ahLst/>
                <a:cxnLst/>
                <a:rect l="0" t="0" r="0" b="0"/>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7B2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2" name="Shape 252"/>
              <p:cNvSpPr/>
              <p:nvPr/>
            </p:nvSpPr>
            <p:spPr>
              <a:xfrm>
                <a:off x="3253150" y="2320925"/>
                <a:ext cx="100475" cy="130425"/>
              </a:xfrm>
              <a:custGeom>
                <a:avLst/>
                <a:gdLst/>
                <a:ahLst/>
                <a:cxnLst/>
                <a:rect l="0" t="0" r="0" b="0"/>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7B2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53" name="Shape 253"/>
            <p:cNvGrpSpPr/>
            <p:nvPr/>
          </p:nvGrpSpPr>
          <p:grpSpPr>
            <a:xfrm>
              <a:off x="1193750" y="3986125"/>
              <a:ext cx="766525" cy="1452000"/>
              <a:chOff x="3487525" y="3986125"/>
              <a:chExt cx="766525" cy="1452000"/>
            </a:xfrm>
          </p:grpSpPr>
          <p:sp>
            <p:nvSpPr>
              <p:cNvPr id="254" name="Shape 254"/>
              <p:cNvSpPr/>
              <p:nvPr/>
            </p:nvSpPr>
            <p:spPr>
              <a:xfrm>
                <a:off x="3506900" y="3986125"/>
                <a:ext cx="747150" cy="1452000"/>
              </a:xfrm>
              <a:custGeom>
                <a:avLst/>
                <a:gdLst/>
                <a:ahLst/>
                <a:cxnLst/>
                <a:rect l="0" t="0" r="0" b="0"/>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8EBC7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5" name="Shape 255"/>
              <p:cNvSpPr/>
              <p:nvPr/>
            </p:nvSpPr>
            <p:spPr>
              <a:xfrm>
                <a:off x="3501600" y="4357925"/>
                <a:ext cx="151575" cy="297825"/>
              </a:xfrm>
              <a:custGeom>
                <a:avLst/>
                <a:gdLst/>
                <a:ahLst/>
                <a:cxnLst/>
                <a:rect l="0" t="0" r="0" b="0"/>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8EBC7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6" name="Shape 256"/>
              <p:cNvSpPr/>
              <p:nvPr/>
            </p:nvSpPr>
            <p:spPr>
              <a:xfrm>
                <a:off x="3487525" y="4421350"/>
                <a:ext cx="82825" cy="112800"/>
              </a:xfrm>
              <a:custGeom>
                <a:avLst/>
                <a:gdLst/>
                <a:ahLst/>
                <a:cxnLst/>
                <a:rect l="0" t="0" r="0" b="0"/>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8EBC7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7" name="Shape 257"/>
              <p:cNvSpPr/>
              <p:nvPr/>
            </p:nvSpPr>
            <p:spPr>
              <a:xfrm>
                <a:off x="3621425" y="4657475"/>
                <a:ext cx="89900" cy="84625"/>
              </a:xfrm>
              <a:custGeom>
                <a:avLst/>
                <a:gdLst/>
                <a:ahLst/>
                <a:cxnLst/>
                <a:rect l="0" t="0" r="0" b="0"/>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8EBC7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58" name="Shape 258"/>
            <p:cNvSpPr/>
            <p:nvPr/>
          </p:nvSpPr>
          <p:spPr>
            <a:xfrm>
              <a:off x="1660700" y="3957925"/>
              <a:ext cx="244950" cy="246725"/>
            </a:xfrm>
            <a:custGeom>
              <a:avLst/>
              <a:gdLst/>
              <a:ahLst/>
              <a:cxnLst/>
              <a:rect l="0" t="0" r="0" b="0"/>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9" name="Shape 259"/>
            <p:cNvSpPr/>
            <p:nvPr/>
          </p:nvSpPr>
          <p:spPr>
            <a:xfrm>
              <a:off x="971725" y="3707700"/>
              <a:ext cx="220275" cy="341875"/>
            </a:xfrm>
            <a:custGeom>
              <a:avLst/>
              <a:gdLst/>
              <a:ahLst/>
              <a:cxnLst/>
              <a:rect l="0" t="0" r="0" b="0"/>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7CA0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0" name="Shape 260"/>
            <p:cNvSpPr/>
            <p:nvPr/>
          </p:nvSpPr>
          <p:spPr>
            <a:xfrm>
              <a:off x="2016625" y="4890075"/>
              <a:ext cx="119850" cy="586800"/>
            </a:xfrm>
            <a:custGeom>
              <a:avLst/>
              <a:gdLst/>
              <a:ahLst/>
              <a:cxnLst/>
              <a:rect l="0" t="0" r="0" b="0"/>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261" name="Shape 261"/>
            <p:cNvGrpSpPr/>
            <p:nvPr/>
          </p:nvGrpSpPr>
          <p:grpSpPr>
            <a:xfrm>
              <a:off x="1216650" y="5036325"/>
              <a:ext cx="169175" cy="269650"/>
              <a:chOff x="3510425" y="5036325"/>
              <a:chExt cx="169175" cy="269650"/>
            </a:xfrm>
          </p:grpSpPr>
          <p:sp>
            <p:nvSpPr>
              <p:cNvPr id="262" name="Shape 262"/>
              <p:cNvSpPr/>
              <p:nvPr/>
            </p:nvSpPr>
            <p:spPr>
              <a:xfrm>
                <a:off x="3510425" y="5105050"/>
                <a:ext cx="86350" cy="77575"/>
              </a:xfrm>
              <a:custGeom>
                <a:avLst/>
                <a:gdLst/>
                <a:ahLst/>
                <a:cxnLst/>
                <a:rect l="0" t="0" r="0" b="0"/>
                <a:pathLst>
                  <a:path w="3454" h="3103" extrusionOk="0">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DDAC6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3" name="Shape 263"/>
              <p:cNvSpPr/>
              <p:nvPr/>
            </p:nvSpPr>
            <p:spPr>
              <a:xfrm>
                <a:off x="3602050" y="5157925"/>
                <a:ext cx="66975" cy="63450"/>
              </a:xfrm>
              <a:custGeom>
                <a:avLst/>
                <a:gdLst/>
                <a:ahLst/>
                <a:cxnLst/>
                <a:rect l="0" t="0" r="0" b="0"/>
                <a:pathLst>
                  <a:path w="2679" h="2538" extrusionOk="0">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DDAC6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4" name="Shape 264"/>
              <p:cNvSpPr/>
              <p:nvPr/>
            </p:nvSpPr>
            <p:spPr>
              <a:xfrm>
                <a:off x="3538625" y="5221350"/>
                <a:ext cx="82825" cy="84625"/>
              </a:xfrm>
              <a:custGeom>
                <a:avLst/>
                <a:gdLst/>
                <a:ahLst/>
                <a:cxnLst/>
                <a:rect l="0" t="0" r="0" b="0"/>
                <a:pathLst>
                  <a:path w="3313" h="3385" extrusionOk="0">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DDAC6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5" name="Shape 265"/>
              <p:cNvSpPr/>
              <p:nvPr/>
            </p:nvSpPr>
            <p:spPr>
              <a:xfrm>
                <a:off x="3640825" y="5036325"/>
                <a:ext cx="38775" cy="42325"/>
              </a:xfrm>
              <a:custGeom>
                <a:avLst/>
                <a:gdLst/>
                <a:ahLst/>
                <a:cxnLst/>
                <a:rect l="0" t="0" r="0" b="0"/>
                <a:pathLst>
                  <a:path w="1551" h="1693" extrusionOk="0">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DDAC6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grpSp>
        <p:nvGrpSpPr>
          <p:cNvPr id="266" name="Shape 266"/>
          <p:cNvGrpSpPr/>
          <p:nvPr/>
        </p:nvGrpSpPr>
        <p:grpSpPr>
          <a:xfrm rot="-9319279">
            <a:off x="452001" y="791962"/>
            <a:ext cx="291914" cy="362696"/>
            <a:chOff x="4217025" y="773800"/>
            <a:chExt cx="290750" cy="361250"/>
          </a:xfrm>
        </p:grpSpPr>
        <p:sp>
          <p:nvSpPr>
            <p:cNvPr id="267" name="Shape 267"/>
            <p:cNvSpPr/>
            <p:nvPr/>
          </p:nvSpPr>
          <p:spPr>
            <a:xfrm>
              <a:off x="4231125" y="773800"/>
              <a:ext cx="56400" cy="135700"/>
            </a:xfrm>
            <a:custGeom>
              <a:avLst/>
              <a:gdLst/>
              <a:ahLst/>
              <a:cxnLst/>
              <a:rect l="0" t="0" r="0" b="0"/>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8" name="Shape 268"/>
            <p:cNvSpPr/>
            <p:nvPr/>
          </p:nvSpPr>
          <p:spPr>
            <a:xfrm>
              <a:off x="4291025" y="858375"/>
              <a:ext cx="216750" cy="109275"/>
            </a:xfrm>
            <a:custGeom>
              <a:avLst/>
              <a:gdLst/>
              <a:ahLst/>
              <a:cxnLst/>
              <a:rect l="0" t="0" r="0" b="0"/>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9" name="Shape 269"/>
            <p:cNvSpPr/>
            <p:nvPr/>
          </p:nvSpPr>
          <p:spPr>
            <a:xfrm>
              <a:off x="4217025" y="1004625"/>
              <a:ext cx="68750" cy="130425"/>
            </a:xfrm>
            <a:custGeom>
              <a:avLst/>
              <a:gdLst/>
              <a:ahLst/>
              <a:cxnLst/>
              <a:rect l="0" t="0" r="0" b="0"/>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628975" y="586975"/>
            <a:ext cx="6009600" cy="8574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72" name="Shape 272"/>
          <p:cNvSpPr txBox="1">
            <a:spLocks noGrp="1"/>
          </p:cNvSpPr>
          <p:nvPr>
            <p:ph type="body" idx="1"/>
          </p:nvPr>
        </p:nvSpPr>
        <p:spPr>
          <a:xfrm>
            <a:off x="628975" y="1581150"/>
            <a:ext cx="2916900" cy="3003300"/>
          </a:xfrm>
          <a:prstGeom prst="rect">
            <a:avLst/>
          </a:prstGeom>
        </p:spPr>
        <p:txBody>
          <a:bodyPr spcFirstLastPara="1" wrap="square" lIns="91425" tIns="91425" rIns="91425" bIns="91425" anchor="t" anchorCtr="0"/>
          <a:lstStyle>
            <a:lvl1pPr marL="457200" lvl="0" indent="-317500">
              <a:spcBef>
                <a:spcPts val="600"/>
              </a:spcBef>
              <a:spcAft>
                <a:spcPts val="0"/>
              </a:spcAft>
              <a:buSzPts val="14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273" name="Shape 273"/>
          <p:cNvSpPr txBox="1">
            <a:spLocks noGrp="1"/>
          </p:cNvSpPr>
          <p:nvPr>
            <p:ph type="body" idx="2"/>
          </p:nvPr>
        </p:nvSpPr>
        <p:spPr>
          <a:xfrm>
            <a:off x="3721633" y="1581150"/>
            <a:ext cx="2916900" cy="3003300"/>
          </a:xfrm>
          <a:prstGeom prst="rect">
            <a:avLst/>
          </a:prstGeom>
        </p:spPr>
        <p:txBody>
          <a:bodyPr spcFirstLastPara="1" wrap="square" lIns="91425" tIns="91425" rIns="91425" bIns="91425" anchor="t" anchorCtr="0"/>
          <a:lstStyle>
            <a:lvl1pPr marL="457200" lvl="0" indent="-317500">
              <a:spcBef>
                <a:spcPts val="600"/>
              </a:spcBef>
              <a:spcAft>
                <a:spcPts val="0"/>
              </a:spcAft>
              <a:buSzPts val="14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grpSp>
        <p:nvGrpSpPr>
          <p:cNvPr id="274" name="Shape 274"/>
          <p:cNvGrpSpPr/>
          <p:nvPr/>
        </p:nvGrpSpPr>
        <p:grpSpPr>
          <a:xfrm>
            <a:off x="7108241" y="-58105"/>
            <a:ext cx="1401157" cy="5259705"/>
            <a:chOff x="818425" y="238125"/>
            <a:chExt cx="1395575" cy="5238750"/>
          </a:xfrm>
        </p:grpSpPr>
        <p:sp>
          <p:nvSpPr>
            <p:cNvPr id="275" name="Shape 275"/>
            <p:cNvSpPr/>
            <p:nvPr/>
          </p:nvSpPr>
          <p:spPr>
            <a:xfrm>
              <a:off x="1253650" y="245150"/>
              <a:ext cx="731300" cy="1178875"/>
            </a:xfrm>
            <a:custGeom>
              <a:avLst/>
              <a:gdLst/>
              <a:ahLst/>
              <a:cxnLst/>
              <a:rect l="0" t="0" r="0" b="0"/>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93B77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276" name="Shape 276"/>
            <p:cNvGrpSpPr/>
            <p:nvPr/>
          </p:nvGrpSpPr>
          <p:grpSpPr>
            <a:xfrm>
              <a:off x="818425" y="1334150"/>
              <a:ext cx="925100" cy="1370950"/>
              <a:chOff x="3112200" y="1334150"/>
              <a:chExt cx="925100" cy="1370950"/>
            </a:xfrm>
          </p:grpSpPr>
          <p:sp>
            <p:nvSpPr>
              <p:cNvPr id="277" name="Shape 277"/>
              <p:cNvSpPr/>
              <p:nvPr/>
            </p:nvSpPr>
            <p:spPr>
              <a:xfrm>
                <a:off x="3173850" y="1334150"/>
                <a:ext cx="819400" cy="1279300"/>
              </a:xfrm>
              <a:custGeom>
                <a:avLst/>
                <a:gdLst/>
                <a:ahLst/>
                <a:cxnLst/>
                <a:rect l="0" t="0" r="0" b="0"/>
                <a:pathLst>
                  <a:path w="32776" h="51172" extrusionOk="0">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8" name="Shape 278"/>
              <p:cNvSpPr/>
              <p:nvPr/>
            </p:nvSpPr>
            <p:spPr>
              <a:xfrm>
                <a:off x="3757125" y="2555275"/>
                <a:ext cx="58150" cy="59950"/>
              </a:xfrm>
              <a:custGeom>
                <a:avLst/>
                <a:gdLst/>
                <a:ahLst/>
                <a:cxnLst/>
                <a:rect l="0" t="0" r="0" b="0"/>
                <a:pathLst>
                  <a:path w="2326" h="2398" extrusionOk="0">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9" name="Shape 279"/>
              <p:cNvSpPr/>
              <p:nvPr/>
            </p:nvSpPr>
            <p:spPr>
              <a:xfrm>
                <a:off x="3764150" y="2631050"/>
                <a:ext cx="75800" cy="74050"/>
              </a:xfrm>
              <a:custGeom>
                <a:avLst/>
                <a:gdLst/>
                <a:ahLst/>
                <a:cxnLst/>
                <a:rect l="0" t="0" r="0" b="0"/>
                <a:pathLst>
                  <a:path w="3032" h="2962" extrusionOk="0">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0" name="Shape 280"/>
              <p:cNvSpPr/>
              <p:nvPr/>
            </p:nvSpPr>
            <p:spPr>
              <a:xfrm>
                <a:off x="3852275" y="2620475"/>
                <a:ext cx="65200" cy="68750"/>
              </a:xfrm>
              <a:custGeom>
                <a:avLst/>
                <a:gdLst/>
                <a:ahLst/>
                <a:cxnLst/>
                <a:rect l="0" t="0" r="0" b="0"/>
                <a:pathLst>
                  <a:path w="2608" h="2750" extrusionOk="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1" name="Shape 281"/>
              <p:cNvSpPr/>
              <p:nvPr/>
            </p:nvSpPr>
            <p:spPr>
              <a:xfrm>
                <a:off x="3883975" y="2544725"/>
                <a:ext cx="67000" cy="68725"/>
              </a:xfrm>
              <a:custGeom>
                <a:avLst/>
                <a:gdLst/>
                <a:ahLst/>
                <a:cxnLst/>
                <a:rect l="0" t="0" r="0" b="0"/>
                <a:pathLst>
                  <a:path w="2680" h="2749" extrusionOk="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2" name="Shape 282"/>
              <p:cNvSpPr/>
              <p:nvPr/>
            </p:nvSpPr>
            <p:spPr>
              <a:xfrm>
                <a:off x="3876925" y="2454850"/>
                <a:ext cx="56425" cy="61700"/>
              </a:xfrm>
              <a:custGeom>
                <a:avLst/>
                <a:gdLst/>
                <a:ahLst/>
                <a:cxnLst/>
                <a:rect l="0" t="0" r="0" b="0"/>
                <a:pathLst>
                  <a:path w="2257" h="2468" extrusionOk="0">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3" name="Shape 283"/>
              <p:cNvSpPr/>
              <p:nvPr/>
            </p:nvSpPr>
            <p:spPr>
              <a:xfrm>
                <a:off x="3674300" y="2435450"/>
                <a:ext cx="45825" cy="47625"/>
              </a:xfrm>
              <a:custGeom>
                <a:avLst/>
                <a:gdLst/>
                <a:ahLst/>
                <a:cxnLst/>
                <a:rect l="0" t="0" r="0" b="0"/>
                <a:pathLst>
                  <a:path w="1833" h="1905" extrusionOk="0">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4" name="Shape 284"/>
              <p:cNvSpPr/>
              <p:nvPr/>
            </p:nvSpPr>
            <p:spPr>
              <a:xfrm>
                <a:off x="3834650" y="2060125"/>
                <a:ext cx="72275" cy="61700"/>
              </a:xfrm>
              <a:custGeom>
                <a:avLst/>
                <a:gdLst/>
                <a:ahLst/>
                <a:cxnLst/>
                <a:rect l="0" t="0" r="0" b="0"/>
                <a:pathLst>
                  <a:path w="2891" h="2468" extrusionOk="0">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5" name="Shape 285"/>
              <p:cNvSpPr/>
              <p:nvPr/>
            </p:nvSpPr>
            <p:spPr>
              <a:xfrm>
                <a:off x="3973850" y="1963225"/>
                <a:ext cx="63450" cy="66975"/>
              </a:xfrm>
              <a:custGeom>
                <a:avLst/>
                <a:gdLst/>
                <a:ahLst/>
                <a:cxnLst/>
                <a:rect l="0" t="0" r="0" b="0"/>
                <a:pathLst>
                  <a:path w="2538" h="2679" extrusionOk="0">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6" name="Shape 286"/>
              <p:cNvSpPr/>
              <p:nvPr/>
            </p:nvSpPr>
            <p:spPr>
              <a:xfrm>
                <a:off x="3942125" y="1933250"/>
                <a:ext cx="51125" cy="42325"/>
              </a:xfrm>
              <a:custGeom>
                <a:avLst/>
                <a:gdLst/>
                <a:ahLst/>
                <a:cxnLst/>
                <a:rect l="0" t="0" r="0" b="0"/>
                <a:pathLst>
                  <a:path w="2045" h="1693" extrusionOk="0">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7" name="Shape 287"/>
              <p:cNvSpPr/>
              <p:nvPr/>
            </p:nvSpPr>
            <p:spPr>
              <a:xfrm>
                <a:off x="3353600" y="2167625"/>
                <a:ext cx="51125" cy="51125"/>
              </a:xfrm>
              <a:custGeom>
                <a:avLst/>
                <a:gdLst/>
                <a:ahLst/>
                <a:cxnLst/>
                <a:rect l="0" t="0" r="0" b="0"/>
                <a:pathLst>
                  <a:path w="2045" h="2045" extrusionOk="0">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8" name="Shape 288"/>
              <p:cNvSpPr/>
              <p:nvPr/>
            </p:nvSpPr>
            <p:spPr>
              <a:xfrm>
                <a:off x="3411750" y="2151775"/>
                <a:ext cx="31725" cy="24675"/>
              </a:xfrm>
              <a:custGeom>
                <a:avLst/>
                <a:gdLst/>
                <a:ahLst/>
                <a:cxnLst/>
                <a:rect l="0" t="0" r="0" b="0"/>
                <a:pathLst>
                  <a:path w="1269" h="987" extrusionOk="0">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9" name="Shape 289"/>
              <p:cNvSpPr/>
              <p:nvPr/>
            </p:nvSpPr>
            <p:spPr>
              <a:xfrm>
                <a:off x="3112200" y="1920925"/>
                <a:ext cx="54625" cy="54650"/>
              </a:xfrm>
              <a:custGeom>
                <a:avLst/>
                <a:gdLst/>
                <a:ahLst/>
                <a:cxnLst/>
                <a:rect l="0" t="0" r="0" b="0"/>
                <a:pathLst>
                  <a:path w="2185" h="2186" extrusionOk="0">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0" name="Shape 290"/>
              <p:cNvSpPr/>
              <p:nvPr/>
            </p:nvSpPr>
            <p:spPr>
              <a:xfrm>
                <a:off x="3150950" y="1836350"/>
                <a:ext cx="75800" cy="70500"/>
              </a:xfrm>
              <a:custGeom>
                <a:avLst/>
                <a:gdLst/>
                <a:ahLst/>
                <a:cxnLst/>
                <a:rect l="0" t="0" r="0" b="0"/>
                <a:pathLst>
                  <a:path w="3032" h="2820" extrusionOk="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1" name="Shape 291"/>
              <p:cNvSpPr/>
              <p:nvPr/>
            </p:nvSpPr>
            <p:spPr>
              <a:xfrm>
                <a:off x="3182675" y="1952650"/>
                <a:ext cx="40550" cy="38775"/>
              </a:xfrm>
              <a:custGeom>
                <a:avLst/>
                <a:gdLst/>
                <a:ahLst/>
                <a:cxnLst/>
                <a:rect l="0" t="0" r="0" b="0"/>
                <a:pathLst>
                  <a:path w="1622" h="1551" extrusionOk="0">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2" name="Shape 292"/>
              <p:cNvSpPr/>
              <p:nvPr/>
            </p:nvSpPr>
            <p:spPr>
              <a:xfrm>
                <a:off x="3709525" y="1667175"/>
                <a:ext cx="58175" cy="59950"/>
              </a:xfrm>
              <a:custGeom>
                <a:avLst/>
                <a:gdLst/>
                <a:ahLst/>
                <a:cxnLst/>
                <a:rect l="0" t="0" r="0" b="0"/>
                <a:pathLst>
                  <a:path w="2327" h="2398" extrusionOk="0">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3" name="Shape 293"/>
              <p:cNvSpPr/>
              <p:nvPr/>
            </p:nvSpPr>
            <p:spPr>
              <a:xfrm>
                <a:off x="3767675" y="1591400"/>
                <a:ext cx="52900" cy="52900"/>
              </a:xfrm>
              <a:custGeom>
                <a:avLst/>
                <a:gdLst/>
                <a:ahLst/>
                <a:cxnLst/>
                <a:rect l="0" t="0" r="0" b="0"/>
                <a:pathLst>
                  <a:path w="2116" h="2116" extrusionOk="0">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4" name="Shape 294"/>
              <p:cNvSpPr/>
              <p:nvPr/>
            </p:nvSpPr>
            <p:spPr>
              <a:xfrm>
                <a:off x="3813500" y="1635475"/>
                <a:ext cx="35275" cy="40550"/>
              </a:xfrm>
              <a:custGeom>
                <a:avLst/>
                <a:gdLst/>
                <a:ahLst/>
                <a:cxnLst/>
                <a:rect l="0" t="0" r="0" b="0"/>
                <a:pathLst>
                  <a:path w="1411" h="1622" extrusionOk="0">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5" name="Shape 295"/>
              <p:cNvSpPr/>
              <p:nvPr/>
            </p:nvSpPr>
            <p:spPr>
              <a:xfrm>
                <a:off x="3774725" y="1668950"/>
                <a:ext cx="51125" cy="45825"/>
              </a:xfrm>
              <a:custGeom>
                <a:avLst/>
                <a:gdLst/>
                <a:ahLst/>
                <a:cxnLst/>
                <a:rect l="0" t="0" r="0" b="0"/>
                <a:pathLst>
                  <a:path w="2045" h="1833" extrusionOk="0">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96" name="Shape 296"/>
            <p:cNvSpPr/>
            <p:nvPr/>
          </p:nvSpPr>
          <p:spPr>
            <a:xfrm>
              <a:off x="1177875" y="2516525"/>
              <a:ext cx="652000" cy="1566525"/>
            </a:xfrm>
            <a:custGeom>
              <a:avLst/>
              <a:gdLst/>
              <a:ahLst/>
              <a:cxnLst/>
              <a:rect l="0" t="0" r="0" b="0"/>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297" name="Shape 297"/>
            <p:cNvGrpSpPr/>
            <p:nvPr/>
          </p:nvGrpSpPr>
          <p:grpSpPr>
            <a:xfrm>
              <a:off x="1583150" y="1350000"/>
              <a:ext cx="216775" cy="269625"/>
              <a:chOff x="3876925" y="1350000"/>
              <a:chExt cx="216775" cy="269625"/>
            </a:xfrm>
          </p:grpSpPr>
          <p:sp>
            <p:nvSpPr>
              <p:cNvPr id="298" name="Shape 298"/>
              <p:cNvSpPr/>
              <p:nvPr/>
            </p:nvSpPr>
            <p:spPr>
              <a:xfrm>
                <a:off x="3876925" y="1350000"/>
                <a:ext cx="216775" cy="269625"/>
              </a:xfrm>
              <a:custGeom>
                <a:avLst/>
                <a:gdLst/>
                <a:ahLst/>
                <a:cxnLst/>
                <a:rect l="0" t="0" r="0" b="0"/>
                <a:pathLst>
                  <a:path w="8671" h="10785" extrusionOk="0">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7CA0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9" name="Shape 299"/>
              <p:cNvSpPr/>
              <p:nvPr/>
            </p:nvSpPr>
            <p:spPr>
              <a:xfrm>
                <a:off x="3876925" y="1350000"/>
                <a:ext cx="216775" cy="269625"/>
              </a:xfrm>
              <a:custGeom>
                <a:avLst/>
                <a:gdLst/>
                <a:ahLst/>
                <a:cxnLst/>
                <a:rect l="0" t="0" r="0" b="0"/>
                <a:pathLst>
                  <a:path w="8671" h="10785" fill="none" extrusionOk="0">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0" name="Shape 300"/>
              <p:cNvSpPr/>
              <p:nvPr/>
            </p:nvSpPr>
            <p:spPr>
              <a:xfrm>
                <a:off x="3940375" y="1512125"/>
                <a:ext cx="31725" cy="75800"/>
              </a:xfrm>
              <a:custGeom>
                <a:avLst/>
                <a:gdLst/>
                <a:ahLst/>
                <a:cxnLst/>
                <a:rect l="0" t="0" r="0" b="0"/>
                <a:pathLst>
                  <a:path w="1269" h="3032" fill="none" extrusionOk="0">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1" name="Shape 301"/>
              <p:cNvSpPr/>
              <p:nvPr/>
            </p:nvSpPr>
            <p:spPr>
              <a:xfrm>
                <a:off x="3954475" y="1404625"/>
                <a:ext cx="22925" cy="65225"/>
              </a:xfrm>
              <a:custGeom>
                <a:avLst/>
                <a:gdLst/>
                <a:ahLst/>
                <a:cxnLst/>
                <a:rect l="0" t="0" r="0" b="0"/>
                <a:pathLst>
                  <a:path w="917" h="2609" fill="none" extrusionOk="0">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2" name="Shape 302"/>
              <p:cNvSpPr/>
              <p:nvPr/>
            </p:nvSpPr>
            <p:spPr>
              <a:xfrm>
                <a:off x="3899850" y="1462775"/>
                <a:ext cx="56400" cy="29975"/>
              </a:xfrm>
              <a:custGeom>
                <a:avLst/>
                <a:gdLst/>
                <a:ahLst/>
                <a:cxnLst/>
                <a:rect l="0" t="0" r="0" b="0"/>
                <a:pathLst>
                  <a:path w="2256" h="1199" fill="none" extrusionOk="0">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03" name="Shape 303"/>
            <p:cNvSpPr/>
            <p:nvPr/>
          </p:nvSpPr>
          <p:spPr>
            <a:xfrm>
              <a:off x="1086250" y="2701550"/>
              <a:ext cx="237900" cy="313675"/>
            </a:xfrm>
            <a:custGeom>
              <a:avLst/>
              <a:gdLst/>
              <a:ahLst/>
              <a:cxnLst/>
              <a:rect l="0" t="0" r="0" b="0"/>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4" name="Shape 304"/>
            <p:cNvSpPr/>
            <p:nvPr/>
          </p:nvSpPr>
          <p:spPr>
            <a:xfrm>
              <a:off x="924150" y="1106825"/>
              <a:ext cx="244950" cy="345400"/>
            </a:xfrm>
            <a:custGeom>
              <a:avLst/>
              <a:gdLst/>
              <a:ahLst/>
              <a:cxnLst/>
              <a:rect l="0" t="0" r="0" b="0"/>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EDDC7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5" name="Shape 305"/>
            <p:cNvSpPr/>
            <p:nvPr/>
          </p:nvSpPr>
          <p:spPr>
            <a:xfrm>
              <a:off x="1750550" y="2135900"/>
              <a:ext cx="260825" cy="227350"/>
            </a:xfrm>
            <a:custGeom>
              <a:avLst/>
              <a:gdLst/>
              <a:ahLst/>
              <a:cxnLst/>
              <a:rect l="0" t="0" r="0" b="0"/>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DDAC6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6" name="Shape 306"/>
            <p:cNvSpPr/>
            <p:nvPr/>
          </p:nvSpPr>
          <p:spPr>
            <a:xfrm>
              <a:off x="1133825" y="238125"/>
              <a:ext cx="246725" cy="246700"/>
            </a:xfrm>
            <a:custGeom>
              <a:avLst/>
              <a:gdLst/>
              <a:ahLst/>
              <a:cxnLst/>
              <a:rect l="0" t="0" r="0" b="0"/>
              <a:pathLst>
                <a:path w="9869" h="9868" extrusionOk="0">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7B2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07" name="Shape 307"/>
            <p:cNvGrpSpPr/>
            <p:nvPr/>
          </p:nvGrpSpPr>
          <p:grpSpPr>
            <a:xfrm>
              <a:off x="1863325" y="2900650"/>
              <a:ext cx="206200" cy="244975"/>
              <a:chOff x="4157100" y="2900650"/>
              <a:chExt cx="206200" cy="244975"/>
            </a:xfrm>
          </p:grpSpPr>
          <p:sp>
            <p:nvSpPr>
              <p:cNvPr id="308" name="Shape 308"/>
              <p:cNvSpPr/>
              <p:nvPr/>
            </p:nvSpPr>
            <p:spPr>
              <a:xfrm>
                <a:off x="4157100" y="3031050"/>
                <a:ext cx="51125" cy="114575"/>
              </a:xfrm>
              <a:custGeom>
                <a:avLst/>
                <a:gdLst/>
                <a:ahLst/>
                <a:cxnLst/>
                <a:rect l="0" t="0" r="0" b="0"/>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9" name="Shape 309"/>
              <p:cNvSpPr/>
              <p:nvPr/>
            </p:nvSpPr>
            <p:spPr>
              <a:xfrm>
                <a:off x="4169450" y="2900650"/>
                <a:ext cx="88125" cy="104000"/>
              </a:xfrm>
              <a:custGeom>
                <a:avLst/>
                <a:gdLst/>
                <a:ahLst/>
                <a:cxnLst/>
                <a:rect l="0" t="0" r="0" b="0"/>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0" name="Shape 310"/>
              <p:cNvSpPr/>
              <p:nvPr/>
            </p:nvSpPr>
            <p:spPr>
              <a:xfrm>
                <a:off x="4217025" y="3024000"/>
                <a:ext cx="146275" cy="104000"/>
              </a:xfrm>
              <a:custGeom>
                <a:avLst/>
                <a:gdLst/>
                <a:ahLst/>
                <a:cxnLst/>
                <a:rect l="0" t="0" r="0" b="0"/>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11" name="Shape 311"/>
            <p:cNvGrpSpPr/>
            <p:nvPr/>
          </p:nvGrpSpPr>
          <p:grpSpPr>
            <a:xfrm>
              <a:off x="1923250" y="773800"/>
              <a:ext cx="290750" cy="361250"/>
              <a:chOff x="4217025" y="773800"/>
              <a:chExt cx="290750" cy="361250"/>
            </a:xfrm>
          </p:grpSpPr>
          <p:sp>
            <p:nvSpPr>
              <p:cNvPr id="312" name="Shape 312"/>
              <p:cNvSpPr/>
              <p:nvPr/>
            </p:nvSpPr>
            <p:spPr>
              <a:xfrm>
                <a:off x="4231125" y="773800"/>
                <a:ext cx="56400" cy="135700"/>
              </a:xfrm>
              <a:custGeom>
                <a:avLst/>
                <a:gdLst/>
                <a:ahLst/>
                <a:cxnLst/>
                <a:rect l="0" t="0" r="0" b="0"/>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3" name="Shape 313"/>
              <p:cNvSpPr/>
              <p:nvPr/>
            </p:nvSpPr>
            <p:spPr>
              <a:xfrm>
                <a:off x="4291025" y="858375"/>
                <a:ext cx="216750" cy="109275"/>
              </a:xfrm>
              <a:custGeom>
                <a:avLst/>
                <a:gdLst/>
                <a:ahLst/>
                <a:cxnLst/>
                <a:rect l="0" t="0" r="0" b="0"/>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4" name="Shape 314"/>
              <p:cNvSpPr/>
              <p:nvPr/>
            </p:nvSpPr>
            <p:spPr>
              <a:xfrm>
                <a:off x="4217025" y="1004625"/>
                <a:ext cx="68750" cy="130425"/>
              </a:xfrm>
              <a:custGeom>
                <a:avLst/>
                <a:gdLst/>
                <a:ahLst/>
                <a:cxnLst/>
                <a:rect l="0" t="0" r="0" b="0"/>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15" name="Shape 315"/>
            <p:cNvGrpSpPr/>
            <p:nvPr/>
          </p:nvGrpSpPr>
          <p:grpSpPr>
            <a:xfrm>
              <a:off x="959375" y="2320925"/>
              <a:ext cx="149800" cy="299575"/>
              <a:chOff x="3253150" y="2320925"/>
              <a:chExt cx="149800" cy="299575"/>
            </a:xfrm>
          </p:grpSpPr>
          <p:sp>
            <p:nvSpPr>
              <p:cNvPr id="316" name="Shape 316"/>
              <p:cNvSpPr/>
              <p:nvPr/>
            </p:nvSpPr>
            <p:spPr>
              <a:xfrm>
                <a:off x="3290150" y="2476000"/>
                <a:ext cx="112800" cy="144500"/>
              </a:xfrm>
              <a:custGeom>
                <a:avLst/>
                <a:gdLst/>
                <a:ahLst/>
                <a:cxnLst/>
                <a:rect l="0" t="0" r="0" b="0"/>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7B2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7" name="Shape 317"/>
              <p:cNvSpPr/>
              <p:nvPr/>
            </p:nvSpPr>
            <p:spPr>
              <a:xfrm>
                <a:off x="3253150" y="2320925"/>
                <a:ext cx="100475" cy="130425"/>
              </a:xfrm>
              <a:custGeom>
                <a:avLst/>
                <a:gdLst/>
                <a:ahLst/>
                <a:cxnLst/>
                <a:rect l="0" t="0" r="0" b="0"/>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7B2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18" name="Shape 318"/>
            <p:cNvGrpSpPr/>
            <p:nvPr/>
          </p:nvGrpSpPr>
          <p:grpSpPr>
            <a:xfrm>
              <a:off x="1193750" y="3986125"/>
              <a:ext cx="766525" cy="1452000"/>
              <a:chOff x="3487525" y="3986125"/>
              <a:chExt cx="766525" cy="1452000"/>
            </a:xfrm>
          </p:grpSpPr>
          <p:sp>
            <p:nvSpPr>
              <p:cNvPr id="319" name="Shape 319"/>
              <p:cNvSpPr/>
              <p:nvPr/>
            </p:nvSpPr>
            <p:spPr>
              <a:xfrm>
                <a:off x="3506900" y="3986125"/>
                <a:ext cx="747150" cy="1452000"/>
              </a:xfrm>
              <a:custGeom>
                <a:avLst/>
                <a:gdLst/>
                <a:ahLst/>
                <a:cxnLst/>
                <a:rect l="0" t="0" r="0" b="0"/>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8EBC7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0" name="Shape 320"/>
              <p:cNvSpPr/>
              <p:nvPr/>
            </p:nvSpPr>
            <p:spPr>
              <a:xfrm>
                <a:off x="3501600" y="4357925"/>
                <a:ext cx="151575" cy="297825"/>
              </a:xfrm>
              <a:custGeom>
                <a:avLst/>
                <a:gdLst/>
                <a:ahLst/>
                <a:cxnLst/>
                <a:rect l="0" t="0" r="0" b="0"/>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8EBC7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1" name="Shape 321"/>
              <p:cNvSpPr/>
              <p:nvPr/>
            </p:nvSpPr>
            <p:spPr>
              <a:xfrm>
                <a:off x="3487525" y="4421350"/>
                <a:ext cx="82825" cy="112800"/>
              </a:xfrm>
              <a:custGeom>
                <a:avLst/>
                <a:gdLst/>
                <a:ahLst/>
                <a:cxnLst/>
                <a:rect l="0" t="0" r="0" b="0"/>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8EBC7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2" name="Shape 322"/>
              <p:cNvSpPr/>
              <p:nvPr/>
            </p:nvSpPr>
            <p:spPr>
              <a:xfrm>
                <a:off x="3621425" y="4657475"/>
                <a:ext cx="89900" cy="84625"/>
              </a:xfrm>
              <a:custGeom>
                <a:avLst/>
                <a:gdLst/>
                <a:ahLst/>
                <a:cxnLst/>
                <a:rect l="0" t="0" r="0" b="0"/>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8EBC7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23" name="Shape 323"/>
            <p:cNvSpPr/>
            <p:nvPr/>
          </p:nvSpPr>
          <p:spPr>
            <a:xfrm>
              <a:off x="1660700" y="3957925"/>
              <a:ext cx="244950" cy="246725"/>
            </a:xfrm>
            <a:custGeom>
              <a:avLst/>
              <a:gdLst/>
              <a:ahLst/>
              <a:cxnLst/>
              <a:rect l="0" t="0" r="0" b="0"/>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4" name="Shape 324"/>
            <p:cNvSpPr/>
            <p:nvPr/>
          </p:nvSpPr>
          <p:spPr>
            <a:xfrm>
              <a:off x="971725" y="3707700"/>
              <a:ext cx="220275" cy="341875"/>
            </a:xfrm>
            <a:custGeom>
              <a:avLst/>
              <a:gdLst/>
              <a:ahLst/>
              <a:cxnLst/>
              <a:rect l="0" t="0" r="0" b="0"/>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7CA0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5" name="Shape 325"/>
            <p:cNvSpPr/>
            <p:nvPr/>
          </p:nvSpPr>
          <p:spPr>
            <a:xfrm>
              <a:off x="2016625" y="4890075"/>
              <a:ext cx="119850" cy="586800"/>
            </a:xfrm>
            <a:custGeom>
              <a:avLst/>
              <a:gdLst/>
              <a:ahLst/>
              <a:cxnLst/>
              <a:rect l="0" t="0" r="0" b="0"/>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26" name="Shape 326"/>
            <p:cNvGrpSpPr/>
            <p:nvPr/>
          </p:nvGrpSpPr>
          <p:grpSpPr>
            <a:xfrm>
              <a:off x="1216650" y="5036325"/>
              <a:ext cx="169175" cy="269650"/>
              <a:chOff x="3510425" y="5036325"/>
              <a:chExt cx="169175" cy="269650"/>
            </a:xfrm>
          </p:grpSpPr>
          <p:sp>
            <p:nvSpPr>
              <p:cNvPr id="327" name="Shape 327"/>
              <p:cNvSpPr/>
              <p:nvPr/>
            </p:nvSpPr>
            <p:spPr>
              <a:xfrm>
                <a:off x="3510425" y="5105050"/>
                <a:ext cx="86350" cy="77575"/>
              </a:xfrm>
              <a:custGeom>
                <a:avLst/>
                <a:gdLst/>
                <a:ahLst/>
                <a:cxnLst/>
                <a:rect l="0" t="0" r="0" b="0"/>
                <a:pathLst>
                  <a:path w="3454" h="3103" extrusionOk="0">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DDAC6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8" name="Shape 328"/>
              <p:cNvSpPr/>
              <p:nvPr/>
            </p:nvSpPr>
            <p:spPr>
              <a:xfrm>
                <a:off x="3602050" y="5157925"/>
                <a:ext cx="66975" cy="63450"/>
              </a:xfrm>
              <a:custGeom>
                <a:avLst/>
                <a:gdLst/>
                <a:ahLst/>
                <a:cxnLst/>
                <a:rect l="0" t="0" r="0" b="0"/>
                <a:pathLst>
                  <a:path w="2679" h="2538" extrusionOk="0">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DDAC6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9" name="Shape 329"/>
              <p:cNvSpPr/>
              <p:nvPr/>
            </p:nvSpPr>
            <p:spPr>
              <a:xfrm>
                <a:off x="3538625" y="5221350"/>
                <a:ext cx="82825" cy="84625"/>
              </a:xfrm>
              <a:custGeom>
                <a:avLst/>
                <a:gdLst/>
                <a:ahLst/>
                <a:cxnLst/>
                <a:rect l="0" t="0" r="0" b="0"/>
                <a:pathLst>
                  <a:path w="3313" h="3385" extrusionOk="0">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DDAC6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0" name="Shape 330"/>
              <p:cNvSpPr/>
              <p:nvPr/>
            </p:nvSpPr>
            <p:spPr>
              <a:xfrm>
                <a:off x="3640825" y="5036325"/>
                <a:ext cx="38775" cy="42325"/>
              </a:xfrm>
              <a:custGeom>
                <a:avLst/>
                <a:gdLst/>
                <a:ahLst/>
                <a:cxnLst/>
                <a:rect l="0" t="0" r="0" b="0"/>
                <a:pathLst>
                  <a:path w="1551" h="1693" extrusionOk="0">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DDAC6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grpSp>
        <p:nvGrpSpPr>
          <p:cNvPr id="331" name="Shape 331"/>
          <p:cNvGrpSpPr/>
          <p:nvPr/>
        </p:nvGrpSpPr>
        <p:grpSpPr>
          <a:xfrm rot="-9319279">
            <a:off x="452001" y="791962"/>
            <a:ext cx="291914" cy="362696"/>
            <a:chOff x="4217025" y="773800"/>
            <a:chExt cx="290750" cy="361250"/>
          </a:xfrm>
        </p:grpSpPr>
        <p:sp>
          <p:nvSpPr>
            <p:cNvPr id="332" name="Shape 332"/>
            <p:cNvSpPr/>
            <p:nvPr/>
          </p:nvSpPr>
          <p:spPr>
            <a:xfrm>
              <a:off x="4231125" y="773800"/>
              <a:ext cx="56400" cy="135700"/>
            </a:xfrm>
            <a:custGeom>
              <a:avLst/>
              <a:gdLst/>
              <a:ahLst/>
              <a:cxnLst/>
              <a:rect l="0" t="0" r="0" b="0"/>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3" name="Shape 333"/>
            <p:cNvSpPr/>
            <p:nvPr/>
          </p:nvSpPr>
          <p:spPr>
            <a:xfrm>
              <a:off x="4291025" y="858375"/>
              <a:ext cx="216750" cy="109275"/>
            </a:xfrm>
            <a:custGeom>
              <a:avLst/>
              <a:gdLst/>
              <a:ahLst/>
              <a:cxnLst/>
              <a:rect l="0" t="0" r="0" b="0"/>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4" name="Shape 334"/>
            <p:cNvSpPr/>
            <p:nvPr/>
          </p:nvSpPr>
          <p:spPr>
            <a:xfrm>
              <a:off x="4217025" y="1004625"/>
              <a:ext cx="68750" cy="130425"/>
            </a:xfrm>
            <a:custGeom>
              <a:avLst/>
              <a:gdLst/>
              <a:ahLst/>
              <a:cxnLst/>
              <a:rect l="0" t="0" r="0" b="0"/>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35"/>
        <p:cNvGrpSpPr/>
        <p:nvPr/>
      </p:nvGrpSpPr>
      <p:grpSpPr>
        <a:xfrm>
          <a:off x="0" y="0"/>
          <a:ext cx="0" cy="0"/>
          <a:chOff x="0" y="0"/>
          <a:chExt cx="0" cy="0"/>
        </a:xfrm>
      </p:grpSpPr>
      <p:sp>
        <p:nvSpPr>
          <p:cNvPr id="336" name="Shape 336"/>
          <p:cNvSpPr txBox="1">
            <a:spLocks noGrp="1"/>
          </p:cNvSpPr>
          <p:nvPr>
            <p:ph type="title"/>
          </p:nvPr>
        </p:nvSpPr>
        <p:spPr>
          <a:xfrm>
            <a:off x="628975" y="586975"/>
            <a:ext cx="6009600" cy="857400"/>
          </a:xfrm>
          <a:prstGeom prst="rect">
            <a:avLst/>
          </a:prstGeom>
        </p:spPr>
        <p:txBody>
          <a:bodyPr spcFirstLastPara="1" wrap="square" lIns="91425" tIns="91425" rIns="91425" bIns="91425" anchor="b"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37" name="Shape 337"/>
          <p:cNvSpPr txBox="1">
            <a:spLocks noGrp="1"/>
          </p:cNvSpPr>
          <p:nvPr>
            <p:ph type="body" idx="1"/>
          </p:nvPr>
        </p:nvSpPr>
        <p:spPr>
          <a:xfrm>
            <a:off x="628875" y="1581150"/>
            <a:ext cx="1937100" cy="27897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338" name="Shape 338"/>
          <p:cNvSpPr txBox="1">
            <a:spLocks noGrp="1"/>
          </p:cNvSpPr>
          <p:nvPr>
            <p:ph type="body" idx="2"/>
          </p:nvPr>
        </p:nvSpPr>
        <p:spPr>
          <a:xfrm>
            <a:off x="2665192" y="1581150"/>
            <a:ext cx="1937100" cy="27897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339" name="Shape 339"/>
          <p:cNvSpPr txBox="1">
            <a:spLocks noGrp="1"/>
          </p:cNvSpPr>
          <p:nvPr>
            <p:ph type="body" idx="3"/>
          </p:nvPr>
        </p:nvSpPr>
        <p:spPr>
          <a:xfrm>
            <a:off x="4701509" y="1581150"/>
            <a:ext cx="1937100" cy="27897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grpSp>
        <p:nvGrpSpPr>
          <p:cNvPr id="340" name="Shape 340"/>
          <p:cNvGrpSpPr/>
          <p:nvPr/>
        </p:nvGrpSpPr>
        <p:grpSpPr>
          <a:xfrm>
            <a:off x="7108241" y="-58105"/>
            <a:ext cx="1401157" cy="5259705"/>
            <a:chOff x="818425" y="238125"/>
            <a:chExt cx="1395575" cy="5238750"/>
          </a:xfrm>
        </p:grpSpPr>
        <p:sp>
          <p:nvSpPr>
            <p:cNvPr id="341" name="Shape 341"/>
            <p:cNvSpPr/>
            <p:nvPr/>
          </p:nvSpPr>
          <p:spPr>
            <a:xfrm>
              <a:off x="1253650" y="245150"/>
              <a:ext cx="731300" cy="1178875"/>
            </a:xfrm>
            <a:custGeom>
              <a:avLst/>
              <a:gdLst/>
              <a:ahLst/>
              <a:cxnLst/>
              <a:rect l="0" t="0" r="0" b="0"/>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93B77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42" name="Shape 342"/>
            <p:cNvGrpSpPr/>
            <p:nvPr/>
          </p:nvGrpSpPr>
          <p:grpSpPr>
            <a:xfrm>
              <a:off x="818425" y="1334150"/>
              <a:ext cx="925100" cy="1370950"/>
              <a:chOff x="3112200" y="1334150"/>
              <a:chExt cx="925100" cy="1370950"/>
            </a:xfrm>
          </p:grpSpPr>
          <p:sp>
            <p:nvSpPr>
              <p:cNvPr id="343" name="Shape 343"/>
              <p:cNvSpPr/>
              <p:nvPr/>
            </p:nvSpPr>
            <p:spPr>
              <a:xfrm>
                <a:off x="3173850" y="1334150"/>
                <a:ext cx="819400" cy="1279300"/>
              </a:xfrm>
              <a:custGeom>
                <a:avLst/>
                <a:gdLst/>
                <a:ahLst/>
                <a:cxnLst/>
                <a:rect l="0" t="0" r="0" b="0"/>
                <a:pathLst>
                  <a:path w="32776" h="51172" extrusionOk="0">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4" name="Shape 344"/>
              <p:cNvSpPr/>
              <p:nvPr/>
            </p:nvSpPr>
            <p:spPr>
              <a:xfrm>
                <a:off x="3757125" y="2555275"/>
                <a:ext cx="58150" cy="59950"/>
              </a:xfrm>
              <a:custGeom>
                <a:avLst/>
                <a:gdLst/>
                <a:ahLst/>
                <a:cxnLst/>
                <a:rect l="0" t="0" r="0" b="0"/>
                <a:pathLst>
                  <a:path w="2326" h="2398" extrusionOk="0">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5" name="Shape 345"/>
              <p:cNvSpPr/>
              <p:nvPr/>
            </p:nvSpPr>
            <p:spPr>
              <a:xfrm>
                <a:off x="3764150" y="2631050"/>
                <a:ext cx="75800" cy="74050"/>
              </a:xfrm>
              <a:custGeom>
                <a:avLst/>
                <a:gdLst/>
                <a:ahLst/>
                <a:cxnLst/>
                <a:rect l="0" t="0" r="0" b="0"/>
                <a:pathLst>
                  <a:path w="3032" h="2962" extrusionOk="0">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6" name="Shape 346"/>
              <p:cNvSpPr/>
              <p:nvPr/>
            </p:nvSpPr>
            <p:spPr>
              <a:xfrm>
                <a:off x="3852275" y="2620475"/>
                <a:ext cx="65200" cy="68750"/>
              </a:xfrm>
              <a:custGeom>
                <a:avLst/>
                <a:gdLst/>
                <a:ahLst/>
                <a:cxnLst/>
                <a:rect l="0" t="0" r="0" b="0"/>
                <a:pathLst>
                  <a:path w="2608" h="2750" extrusionOk="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7" name="Shape 347"/>
              <p:cNvSpPr/>
              <p:nvPr/>
            </p:nvSpPr>
            <p:spPr>
              <a:xfrm>
                <a:off x="3883975" y="2544725"/>
                <a:ext cx="67000" cy="68725"/>
              </a:xfrm>
              <a:custGeom>
                <a:avLst/>
                <a:gdLst/>
                <a:ahLst/>
                <a:cxnLst/>
                <a:rect l="0" t="0" r="0" b="0"/>
                <a:pathLst>
                  <a:path w="2680" h="2749" extrusionOk="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8" name="Shape 348"/>
              <p:cNvSpPr/>
              <p:nvPr/>
            </p:nvSpPr>
            <p:spPr>
              <a:xfrm>
                <a:off x="3876925" y="2454850"/>
                <a:ext cx="56425" cy="61700"/>
              </a:xfrm>
              <a:custGeom>
                <a:avLst/>
                <a:gdLst/>
                <a:ahLst/>
                <a:cxnLst/>
                <a:rect l="0" t="0" r="0" b="0"/>
                <a:pathLst>
                  <a:path w="2257" h="2468" extrusionOk="0">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9" name="Shape 349"/>
              <p:cNvSpPr/>
              <p:nvPr/>
            </p:nvSpPr>
            <p:spPr>
              <a:xfrm>
                <a:off x="3674300" y="2435450"/>
                <a:ext cx="45825" cy="47625"/>
              </a:xfrm>
              <a:custGeom>
                <a:avLst/>
                <a:gdLst/>
                <a:ahLst/>
                <a:cxnLst/>
                <a:rect l="0" t="0" r="0" b="0"/>
                <a:pathLst>
                  <a:path w="1833" h="1905" extrusionOk="0">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0" name="Shape 350"/>
              <p:cNvSpPr/>
              <p:nvPr/>
            </p:nvSpPr>
            <p:spPr>
              <a:xfrm>
                <a:off x="3834650" y="2060125"/>
                <a:ext cx="72275" cy="61700"/>
              </a:xfrm>
              <a:custGeom>
                <a:avLst/>
                <a:gdLst/>
                <a:ahLst/>
                <a:cxnLst/>
                <a:rect l="0" t="0" r="0" b="0"/>
                <a:pathLst>
                  <a:path w="2891" h="2468" extrusionOk="0">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1" name="Shape 351"/>
              <p:cNvSpPr/>
              <p:nvPr/>
            </p:nvSpPr>
            <p:spPr>
              <a:xfrm>
                <a:off x="3973850" y="1963225"/>
                <a:ext cx="63450" cy="66975"/>
              </a:xfrm>
              <a:custGeom>
                <a:avLst/>
                <a:gdLst/>
                <a:ahLst/>
                <a:cxnLst/>
                <a:rect l="0" t="0" r="0" b="0"/>
                <a:pathLst>
                  <a:path w="2538" h="2679" extrusionOk="0">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2" name="Shape 352"/>
              <p:cNvSpPr/>
              <p:nvPr/>
            </p:nvSpPr>
            <p:spPr>
              <a:xfrm>
                <a:off x="3942125" y="1933250"/>
                <a:ext cx="51125" cy="42325"/>
              </a:xfrm>
              <a:custGeom>
                <a:avLst/>
                <a:gdLst/>
                <a:ahLst/>
                <a:cxnLst/>
                <a:rect l="0" t="0" r="0" b="0"/>
                <a:pathLst>
                  <a:path w="2045" h="1693" extrusionOk="0">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3" name="Shape 353"/>
              <p:cNvSpPr/>
              <p:nvPr/>
            </p:nvSpPr>
            <p:spPr>
              <a:xfrm>
                <a:off x="3353600" y="2167625"/>
                <a:ext cx="51125" cy="51125"/>
              </a:xfrm>
              <a:custGeom>
                <a:avLst/>
                <a:gdLst/>
                <a:ahLst/>
                <a:cxnLst/>
                <a:rect l="0" t="0" r="0" b="0"/>
                <a:pathLst>
                  <a:path w="2045" h="2045" extrusionOk="0">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4" name="Shape 354"/>
              <p:cNvSpPr/>
              <p:nvPr/>
            </p:nvSpPr>
            <p:spPr>
              <a:xfrm>
                <a:off x="3411750" y="2151775"/>
                <a:ext cx="31725" cy="24675"/>
              </a:xfrm>
              <a:custGeom>
                <a:avLst/>
                <a:gdLst/>
                <a:ahLst/>
                <a:cxnLst/>
                <a:rect l="0" t="0" r="0" b="0"/>
                <a:pathLst>
                  <a:path w="1269" h="987" extrusionOk="0">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5" name="Shape 355"/>
              <p:cNvSpPr/>
              <p:nvPr/>
            </p:nvSpPr>
            <p:spPr>
              <a:xfrm>
                <a:off x="3112200" y="1920925"/>
                <a:ext cx="54625" cy="54650"/>
              </a:xfrm>
              <a:custGeom>
                <a:avLst/>
                <a:gdLst/>
                <a:ahLst/>
                <a:cxnLst/>
                <a:rect l="0" t="0" r="0" b="0"/>
                <a:pathLst>
                  <a:path w="2185" h="2186" extrusionOk="0">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6" name="Shape 356"/>
              <p:cNvSpPr/>
              <p:nvPr/>
            </p:nvSpPr>
            <p:spPr>
              <a:xfrm>
                <a:off x="3150950" y="1836350"/>
                <a:ext cx="75800" cy="70500"/>
              </a:xfrm>
              <a:custGeom>
                <a:avLst/>
                <a:gdLst/>
                <a:ahLst/>
                <a:cxnLst/>
                <a:rect l="0" t="0" r="0" b="0"/>
                <a:pathLst>
                  <a:path w="3032" h="2820" extrusionOk="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7" name="Shape 357"/>
              <p:cNvSpPr/>
              <p:nvPr/>
            </p:nvSpPr>
            <p:spPr>
              <a:xfrm>
                <a:off x="3182675" y="1952650"/>
                <a:ext cx="40550" cy="38775"/>
              </a:xfrm>
              <a:custGeom>
                <a:avLst/>
                <a:gdLst/>
                <a:ahLst/>
                <a:cxnLst/>
                <a:rect l="0" t="0" r="0" b="0"/>
                <a:pathLst>
                  <a:path w="1622" h="1551" extrusionOk="0">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8" name="Shape 358"/>
              <p:cNvSpPr/>
              <p:nvPr/>
            </p:nvSpPr>
            <p:spPr>
              <a:xfrm>
                <a:off x="3709525" y="1667175"/>
                <a:ext cx="58175" cy="59950"/>
              </a:xfrm>
              <a:custGeom>
                <a:avLst/>
                <a:gdLst/>
                <a:ahLst/>
                <a:cxnLst/>
                <a:rect l="0" t="0" r="0" b="0"/>
                <a:pathLst>
                  <a:path w="2327" h="2398" extrusionOk="0">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9" name="Shape 359"/>
              <p:cNvSpPr/>
              <p:nvPr/>
            </p:nvSpPr>
            <p:spPr>
              <a:xfrm>
                <a:off x="3767675" y="1591400"/>
                <a:ext cx="52900" cy="52900"/>
              </a:xfrm>
              <a:custGeom>
                <a:avLst/>
                <a:gdLst/>
                <a:ahLst/>
                <a:cxnLst/>
                <a:rect l="0" t="0" r="0" b="0"/>
                <a:pathLst>
                  <a:path w="2116" h="2116" extrusionOk="0">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0" name="Shape 360"/>
              <p:cNvSpPr/>
              <p:nvPr/>
            </p:nvSpPr>
            <p:spPr>
              <a:xfrm>
                <a:off x="3813500" y="1635475"/>
                <a:ext cx="35275" cy="40550"/>
              </a:xfrm>
              <a:custGeom>
                <a:avLst/>
                <a:gdLst/>
                <a:ahLst/>
                <a:cxnLst/>
                <a:rect l="0" t="0" r="0" b="0"/>
                <a:pathLst>
                  <a:path w="1411" h="1622" extrusionOk="0">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1" name="Shape 361"/>
              <p:cNvSpPr/>
              <p:nvPr/>
            </p:nvSpPr>
            <p:spPr>
              <a:xfrm>
                <a:off x="3774725" y="1668950"/>
                <a:ext cx="51125" cy="45825"/>
              </a:xfrm>
              <a:custGeom>
                <a:avLst/>
                <a:gdLst/>
                <a:ahLst/>
                <a:cxnLst/>
                <a:rect l="0" t="0" r="0" b="0"/>
                <a:pathLst>
                  <a:path w="2045" h="1833" extrusionOk="0">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62" name="Shape 362"/>
            <p:cNvSpPr/>
            <p:nvPr/>
          </p:nvSpPr>
          <p:spPr>
            <a:xfrm>
              <a:off x="1177875" y="2516525"/>
              <a:ext cx="652000" cy="1566525"/>
            </a:xfrm>
            <a:custGeom>
              <a:avLst/>
              <a:gdLst/>
              <a:ahLst/>
              <a:cxnLst/>
              <a:rect l="0" t="0" r="0" b="0"/>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63" name="Shape 363"/>
            <p:cNvGrpSpPr/>
            <p:nvPr/>
          </p:nvGrpSpPr>
          <p:grpSpPr>
            <a:xfrm>
              <a:off x="1583150" y="1350000"/>
              <a:ext cx="216775" cy="269625"/>
              <a:chOff x="3876925" y="1350000"/>
              <a:chExt cx="216775" cy="269625"/>
            </a:xfrm>
          </p:grpSpPr>
          <p:sp>
            <p:nvSpPr>
              <p:cNvPr id="364" name="Shape 364"/>
              <p:cNvSpPr/>
              <p:nvPr/>
            </p:nvSpPr>
            <p:spPr>
              <a:xfrm>
                <a:off x="3876925" y="1350000"/>
                <a:ext cx="216775" cy="269625"/>
              </a:xfrm>
              <a:custGeom>
                <a:avLst/>
                <a:gdLst/>
                <a:ahLst/>
                <a:cxnLst/>
                <a:rect l="0" t="0" r="0" b="0"/>
                <a:pathLst>
                  <a:path w="8671" h="10785" extrusionOk="0">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7CA0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5" name="Shape 365"/>
              <p:cNvSpPr/>
              <p:nvPr/>
            </p:nvSpPr>
            <p:spPr>
              <a:xfrm>
                <a:off x="3876925" y="1350000"/>
                <a:ext cx="216775" cy="269625"/>
              </a:xfrm>
              <a:custGeom>
                <a:avLst/>
                <a:gdLst/>
                <a:ahLst/>
                <a:cxnLst/>
                <a:rect l="0" t="0" r="0" b="0"/>
                <a:pathLst>
                  <a:path w="8671" h="10785" fill="none" extrusionOk="0">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6" name="Shape 366"/>
              <p:cNvSpPr/>
              <p:nvPr/>
            </p:nvSpPr>
            <p:spPr>
              <a:xfrm>
                <a:off x="3940375" y="1512125"/>
                <a:ext cx="31725" cy="75800"/>
              </a:xfrm>
              <a:custGeom>
                <a:avLst/>
                <a:gdLst/>
                <a:ahLst/>
                <a:cxnLst/>
                <a:rect l="0" t="0" r="0" b="0"/>
                <a:pathLst>
                  <a:path w="1269" h="3032" fill="none" extrusionOk="0">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7" name="Shape 367"/>
              <p:cNvSpPr/>
              <p:nvPr/>
            </p:nvSpPr>
            <p:spPr>
              <a:xfrm>
                <a:off x="3954475" y="1404625"/>
                <a:ext cx="22925" cy="65225"/>
              </a:xfrm>
              <a:custGeom>
                <a:avLst/>
                <a:gdLst/>
                <a:ahLst/>
                <a:cxnLst/>
                <a:rect l="0" t="0" r="0" b="0"/>
                <a:pathLst>
                  <a:path w="917" h="2609" fill="none" extrusionOk="0">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8" name="Shape 368"/>
              <p:cNvSpPr/>
              <p:nvPr/>
            </p:nvSpPr>
            <p:spPr>
              <a:xfrm>
                <a:off x="3899850" y="1462775"/>
                <a:ext cx="56400" cy="29975"/>
              </a:xfrm>
              <a:custGeom>
                <a:avLst/>
                <a:gdLst/>
                <a:ahLst/>
                <a:cxnLst/>
                <a:rect l="0" t="0" r="0" b="0"/>
                <a:pathLst>
                  <a:path w="2256" h="1199" fill="none" extrusionOk="0">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69" name="Shape 369"/>
            <p:cNvSpPr/>
            <p:nvPr/>
          </p:nvSpPr>
          <p:spPr>
            <a:xfrm>
              <a:off x="1086250" y="2701550"/>
              <a:ext cx="237900" cy="313675"/>
            </a:xfrm>
            <a:custGeom>
              <a:avLst/>
              <a:gdLst/>
              <a:ahLst/>
              <a:cxnLst/>
              <a:rect l="0" t="0" r="0" b="0"/>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0" name="Shape 370"/>
            <p:cNvSpPr/>
            <p:nvPr/>
          </p:nvSpPr>
          <p:spPr>
            <a:xfrm>
              <a:off x="924150" y="1106825"/>
              <a:ext cx="244950" cy="345400"/>
            </a:xfrm>
            <a:custGeom>
              <a:avLst/>
              <a:gdLst/>
              <a:ahLst/>
              <a:cxnLst/>
              <a:rect l="0" t="0" r="0" b="0"/>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EDDC7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1" name="Shape 371"/>
            <p:cNvSpPr/>
            <p:nvPr/>
          </p:nvSpPr>
          <p:spPr>
            <a:xfrm>
              <a:off x="1750550" y="2135900"/>
              <a:ext cx="260825" cy="227350"/>
            </a:xfrm>
            <a:custGeom>
              <a:avLst/>
              <a:gdLst/>
              <a:ahLst/>
              <a:cxnLst/>
              <a:rect l="0" t="0" r="0" b="0"/>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DDAC6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2" name="Shape 372"/>
            <p:cNvSpPr/>
            <p:nvPr/>
          </p:nvSpPr>
          <p:spPr>
            <a:xfrm>
              <a:off x="1133825" y="238125"/>
              <a:ext cx="246725" cy="246700"/>
            </a:xfrm>
            <a:custGeom>
              <a:avLst/>
              <a:gdLst/>
              <a:ahLst/>
              <a:cxnLst/>
              <a:rect l="0" t="0" r="0" b="0"/>
              <a:pathLst>
                <a:path w="9869" h="9868" extrusionOk="0">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7B2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73" name="Shape 373"/>
            <p:cNvGrpSpPr/>
            <p:nvPr/>
          </p:nvGrpSpPr>
          <p:grpSpPr>
            <a:xfrm>
              <a:off x="1863325" y="2900650"/>
              <a:ext cx="206200" cy="244975"/>
              <a:chOff x="4157100" y="2900650"/>
              <a:chExt cx="206200" cy="244975"/>
            </a:xfrm>
          </p:grpSpPr>
          <p:sp>
            <p:nvSpPr>
              <p:cNvPr id="374" name="Shape 374"/>
              <p:cNvSpPr/>
              <p:nvPr/>
            </p:nvSpPr>
            <p:spPr>
              <a:xfrm>
                <a:off x="4157100" y="3031050"/>
                <a:ext cx="51125" cy="114575"/>
              </a:xfrm>
              <a:custGeom>
                <a:avLst/>
                <a:gdLst/>
                <a:ahLst/>
                <a:cxnLst/>
                <a:rect l="0" t="0" r="0" b="0"/>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5" name="Shape 375"/>
              <p:cNvSpPr/>
              <p:nvPr/>
            </p:nvSpPr>
            <p:spPr>
              <a:xfrm>
                <a:off x="4169450" y="2900650"/>
                <a:ext cx="88125" cy="104000"/>
              </a:xfrm>
              <a:custGeom>
                <a:avLst/>
                <a:gdLst/>
                <a:ahLst/>
                <a:cxnLst/>
                <a:rect l="0" t="0" r="0" b="0"/>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6" name="Shape 376"/>
              <p:cNvSpPr/>
              <p:nvPr/>
            </p:nvSpPr>
            <p:spPr>
              <a:xfrm>
                <a:off x="4217025" y="3024000"/>
                <a:ext cx="146275" cy="104000"/>
              </a:xfrm>
              <a:custGeom>
                <a:avLst/>
                <a:gdLst/>
                <a:ahLst/>
                <a:cxnLst/>
                <a:rect l="0" t="0" r="0" b="0"/>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77" name="Shape 377"/>
            <p:cNvGrpSpPr/>
            <p:nvPr/>
          </p:nvGrpSpPr>
          <p:grpSpPr>
            <a:xfrm>
              <a:off x="1923250" y="773800"/>
              <a:ext cx="290750" cy="361250"/>
              <a:chOff x="4217025" y="773800"/>
              <a:chExt cx="290750" cy="361250"/>
            </a:xfrm>
          </p:grpSpPr>
          <p:sp>
            <p:nvSpPr>
              <p:cNvPr id="378" name="Shape 378"/>
              <p:cNvSpPr/>
              <p:nvPr/>
            </p:nvSpPr>
            <p:spPr>
              <a:xfrm>
                <a:off x="4231125" y="773800"/>
                <a:ext cx="56400" cy="135700"/>
              </a:xfrm>
              <a:custGeom>
                <a:avLst/>
                <a:gdLst/>
                <a:ahLst/>
                <a:cxnLst/>
                <a:rect l="0" t="0" r="0" b="0"/>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9" name="Shape 379"/>
              <p:cNvSpPr/>
              <p:nvPr/>
            </p:nvSpPr>
            <p:spPr>
              <a:xfrm>
                <a:off x="4291025" y="858375"/>
                <a:ext cx="216750" cy="109275"/>
              </a:xfrm>
              <a:custGeom>
                <a:avLst/>
                <a:gdLst/>
                <a:ahLst/>
                <a:cxnLst/>
                <a:rect l="0" t="0" r="0" b="0"/>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0" name="Shape 380"/>
              <p:cNvSpPr/>
              <p:nvPr/>
            </p:nvSpPr>
            <p:spPr>
              <a:xfrm>
                <a:off x="4217025" y="1004625"/>
                <a:ext cx="68750" cy="130425"/>
              </a:xfrm>
              <a:custGeom>
                <a:avLst/>
                <a:gdLst/>
                <a:ahLst/>
                <a:cxnLst/>
                <a:rect l="0" t="0" r="0" b="0"/>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81" name="Shape 381"/>
            <p:cNvGrpSpPr/>
            <p:nvPr/>
          </p:nvGrpSpPr>
          <p:grpSpPr>
            <a:xfrm>
              <a:off x="959375" y="2320925"/>
              <a:ext cx="149800" cy="299575"/>
              <a:chOff x="3253150" y="2320925"/>
              <a:chExt cx="149800" cy="299575"/>
            </a:xfrm>
          </p:grpSpPr>
          <p:sp>
            <p:nvSpPr>
              <p:cNvPr id="382" name="Shape 382"/>
              <p:cNvSpPr/>
              <p:nvPr/>
            </p:nvSpPr>
            <p:spPr>
              <a:xfrm>
                <a:off x="3290150" y="2476000"/>
                <a:ext cx="112800" cy="144500"/>
              </a:xfrm>
              <a:custGeom>
                <a:avLst/>
                <a:gdLst/>
                <a:ahLst/>
                <a:cxnLst/>
                <a:rect l="0" t="0" r="0" b="0"/>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7B2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3" name="Shape 383"/>
              <p:cNvSpPr/>
              <p:nvPr/>
            </p:nvSpPr>
            <p:spPr>
              <a:xfrm>
                <a:off x="3253150" y="2320925"/>
                <a:ext cx="100475" cy="130425"/>
              </a:xfrm>
              <a:custGeom>
                <a:avLst/>
                <a:gdLst/>
                <a:ahLst/>
                <a:cxnLst/>
                <a:rect l="0" t="0" r="0" b="0"/>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7B2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84" name="Shape 384"/>
            <p:cNvGrpSpPr/>
            <p:nvPr/>
          </p:nvGrpSpPr>
          <p:grpSpPr>
            <a:xfrm>
              <a:off x="1193750" y="3986125"/>
              <a:ext cx="766525" cy="1452000"/>
              <a:chOff x="3487525" y="3986125"/>
              <a:chExt cx="766525" cy="1452000"/>
            </a:xfrm>
          </p:grpSpPr>
          <p:sp>
            <p:nvSpPr>
              <p:cNvPr id="385" name="Shape 385"/>
              <p:cNvSpPr/>
              <p:nvPr/>
            </p:nvSpPr>
            <p:spPr>
              <a:xfrm>
                <a:off x="3506900" y="3986125"/>
                <a:ext cx="747150" cy="1452000"/>
              </a:xfrm>
              <a:custGeom>
                <a:avLst/>
                <a:gdLst/>
                <a:ahLst/>
                <a:cxnLst/>
                <a:rect l="0" t="0" r="0" b="0"/>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8EBC7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6" name="Shape 386"/>
              <p:cNvSpPr/>
              <p:nvPr/>
            </p:nvSpPr>
            <p:spPr>
              <a:xfrm>
                <a:off x="3501600" y="4357925"/>
                <a:ext cx="151575" cy="297825"/>
              </a:xfrm>
              <a:custGeom>
                <a:avLst/>
                <a:gdLst/>
                <a:ahLst/>
                <a:cxnLst/>
                <a:rect l="0" t="0" r="0" b="0"/>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8EBC7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7" name="Shape 387"/>
              <p:cNvSpPr/>
              <p:nvPr/>
            </p:nvSpPr>
            <p:spPr>
              <a:xfrm>
                <a:off x="3487525" y="4421350"/>
                <a:ext cx="82825" cy="112800"/>
              </a:xfrm>
              <a:custGeom>
                <a:avLst/>
                <a:gdLst/>
                <a:ahLst/>
                <a:cxnLst/>
                <a:rect l="0" t="0" r="0" b="0"/>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8EBC7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8" name="Shape 388"/>
              <p:cNvSpPr/>
              <p:nvPr/>
            </p:nvSpPr>
            <p:spPr>
              <a:xfrm>
                <a:off x="3621425" y="4657475"/>
                <a:ext cx="89900" cy="84625"/>
              </a:xfrm>
              <a:custGeom>
                <a:avLst/>
                <a:gdLst/>
                <a:ahLst/>
                <a:cxnLst/>
                <a:rect l="0" t="0" r="0" b="0"/>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8EBC7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89" name="Shape 389"/>
            <p:cNvSpPr/>
            <p:nvPr/>
          </p:nvSpPr>
          <p:spPr>
            <a:xfrm>
              <a:off x="1660700" y="3957925"/>
              <a:ext cx="244950" cy="246725"/>
            </a:xfrm>
            <a:custGeom>
              <a:avLst/>
              <a:gdLst/>
              <a:ahLst/>
              <a:cxnLst/>
              <a:rect l="0" t="0" r="0" b="0"/>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0" name="Shape 390"/>
            <p:cNvSpPr/>
            <p:nvPr/>
          </p:nvSpPr>
          <p:spPr>
            <a:xfrm>
              <a:off x="971725" y="3707700"/>
              <a:ext cx="220275" cy="341875"/>
            </a:xfrm>
            <a:custGeom>
              <a:avLst/>
              <a:gdLst/>
              <a:ahLst/>
              <a:cxnLst/>
              <a:rect l="0" t="0" r="0" b="0"/>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7CA0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1" name="Shape 391"/>
            <p:cNvSpPr/>
            <p:nvPr/>
          </p:nvSpPr>
          <p:spPr>
            <a:xfrm>
              <a:off x="2016625" y="4890075"/>
              <a:ext cx="119850" cy="586800"/>
            </a:xfrm>
            <a:custGeom>
              <a:avLst/>
              <a:gdLst/>
              <a:ahLst/>
              <a:cxnLst/>
              <a:rect l="0" t="0" r="0" b="0"/>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92" name="Shape 392"/>
            <p:cNvGrpSpPr/>
            <p:nvPr/>
          </p:nvGrpSpPr>
          <p:grpSpPr>
            <a:xfrm>
              <a:off x="1216650" y="5036325"/>
              <a:ext cx="169175" cy="269650"/>
              <a:chOff x="3510425" y="5036325"/>
              <a:chExt cx="169175" cy="269650"/>
            </a:xfrm>
          </p:grpSpPr>
          <p:sp>
            <p:nvSpPr>
              <p:cNvPr id="393" name="Shape 393"/>
              <p:cNvSpPr/>
              <p:nvPr/>
            </p:nvSpPr>
            <p:spPr>
              <a:xfrm>
                <a:off x="3510425" y="5105050"/>
                <a:ext cx="86350" cy="77575"/>
              </a:xfrm>
              <a:custGeom>
                <a:avLst/>
                <a:gdLst/>
                <a:ahLst/>
                <a:cxnLst/>
                <a:rect l="0" t="0" r="0" b="0"/>
                <a:pathLst>
                  <a:path w="3454" h="3103" extrusionOk="0">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DDAC6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4" name="Shape 394"/>
              <p:cNvSpPr/>
              <p:nvPr/>
            </p:nvSpPr>
            <p:spPr>
              <a:xfrm>
                <a:off x="3602050" y="5157925"/>
                <a:ext cx="66975" cy="63450"/>
              </a:xfrm>
              <a:custGeom>
                <a:avLst/>
                <a:gdLst/>
                <a:ahLst/>
                <a:cxnLst/>
                <a:rect l="0" t="0" r="0" b="0"/>
                <a:pathLst>
                  <a:path w="2679" h="2538" extrusionOk="0">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DDAC6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5" name="Shape 395"/>
              <p:cNvSpPr/>
              <p:nvPr/>
            </p:nvSpPr>
            <p:spPr>
              <a:xfrm>
                <a:off x="3538625" y="5221350"/>
                <a:ext cx="82825" cy="84625"/>
              </a:xfrm>
              <a:custGeom>
                <a:avLst/>
                <a:gdLst/>
                <a:ahLst/>
                <a:cxnLst/>
                <a:rect l="0" t="0" r="0" b="0"/>
                <a:pathLst>
                  <a:path w="3313" h="3385" extrusionOk="0">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DDAC6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6" name="Shape 396"/>
              <p:cNvSpPr/>
              <p:nvPr/>
            </p:nvSpPr>
            <p:spPr>
              <a:xfrm>
                <a:off x="3640825" y="5036325"/>
                <a:ext cx="38775" cy="42325"/>
              </a:xfrm>
              <a:custGeom>
                <a:avLst/>
                <a:gdLst/>
                <a:ahLst/>
                <a:cxnLst/>
                <a:rect l="0" t="0" r="0" b="0"/>
                <a:pathLst>
                  <a:path w="1551" h="1693" extrusionOk="0">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DDAC6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grpSp>
        <p:nvGrpSpPr>
          <p:cNvPr id="397" name="Shape 397"/>
          <p:cNvGrpSpPr/>
          <p:nvPr/>
        </p:nvGrpSpPr>
        <p:grpSpPr>
          <a:xfrm rot="-9319279">
            <a:off x="452001" y="791962"/>
            <a:ext cx="291914" cy="362696"/>
            <a:chOff x="4217025" y="773800"/>
            <a:chExt cx="290750" cy="361250"/>
          </a:xfrm>
        </p:grpSpPr>
        <p:sp>
          <p:nvSpPr>
            <p:cNvPr id="398" name="Shape 398"/>
            <p:cNvSpPr/>
            <p:nvPr/>
          </p:nvSpPr>
          <p:spPr>
            <a:xfrm>
              <a:off x="4231125" y="773800"/>
              <a:ext cx="56400" cy="135700"/>
            </a:xfrm>
            <a:custGeom>
              <a:avLst/>
              <a:gdLst/>
              <a:ahLst/>
              <a:cxnLst/>
              <a:rect l="0" t="0" r="0" b="0"/>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9" name="Shape 399"/>
            <p:cNvSpPr/>
            <p:nvPr/>
          </p:nvSpPr>
          <p:spPr>
            <a:xfrm>
              <a:off x="4291025" y="858375"/>
              <a:ext cx="216750" cy="109275"/>
            </a:xfrm>
            <a:custGeom>
              <a:avLst/>
              <a:gdLst/>
              <a:ahLst/>
              <a:cxnLst/>
              <a:rect l="0" t="0" r="0" b="0"/>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0" name="Shape 400"/>
            <p:cNvSpPr/>
            <p:nvPr/>
          </p:nvSpPr>
          <p:spPr>
            <a:xfrm>
              <a:off x="4217025" y="1004625"/>
              <a:ext cx="68750" cy="130425"/>
            </a:xfrm>
            <a:custGeom>
              <a:avLst/>
              <a:gdLst/>
              <a:ahLst/>
              <a:cxnLst/>
              <a:rect l="0" t="0" r="0" b="0"/>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1"/>
        <p:cNvGrpSpPr/>
        <p:nvPr/>
      </p:nvGrpSpPr>
      <p:grpSpPr>
        <a:xfrm>
          <a:off x="0" y="0"/>
          <a:ext cx="0" cy="0"/>
          <a:chOff x="0" y="0"/>
          <a:chExt cx="0" cy="0"/>
        </a:xfrm>
      </p:grpSpPr>
      <p:sp>
        <p:nvSpPr>
          <p:cNvPr id="402" name="Shape 402"/>
          <p:cNvSpPr txBox="1">
            <a:spLocks noGrp="1"/>
          </p:cNvSpPr>
          <p:nvPr>
            <p:ph type="title"/>
          </p:nvPr>
        </p:nvSpPr>
        <p:spPr>
          <a:xfrm>
            <a:off x="628975" y="586975"/>
            <a:ext cx="6009600" cy="8574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grpSp>
        <p:nvGrpSpPr>
          <p:cNvPr id="403" name="Shape 403"/>
          <p:cNvGrpSpPr/>
          <p:nvPr/>
        </p:nvGrpSpPr>
        <p:grpSpPr>
          <a:xfrm>
            <a:off x="7108241" y="-58105"/>
            <a:ext cx="1401157" cy="5259705"/>
            <a:chOff x="818425" y="238125"/>
            <a:chExt cx="1395575" cy="5238750"/>
          </a:xfrm>
        </p:grpSpPr>
        <p:sp>
          <p:nvSpPr>
            <p:cNvPr id="404" name="Shape 404"/>
            <p:cNvSpPr/>
            <p:nvPr/>
          </p:nvSpPr>
          <p:spPr>
            <a:xfrm>
              <a:off x="1253650" y="245150"/>
              <a:ext cx="731300" cy="1178875"/>
            </a:xfrm>
            <a:custGeom>
              <a:avLst/>
              <a:gdLst/>
              <a:ahLst/>
              <a:cxnLst/>
              <a:rect l="0" t="0" r="0" b="0"/>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93B77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405" name="Shape 405"/>
            <p:cNvGrpSpPr/>
            <p:nvPr/>
          </p:nvGrpSpPr>
          <p:grpSpPr>
            <a:xfrm>
              <a:off x="818425" y="1334150"/>
              <a:ext cx="925100" cy="1370950"/>
              <a:chOff x="3112200" y="1334150"/>
              <a:chExt cx="925100" cy="1370950"/>
            </a:xfrm>
          </p:grpSpPr>
          <p:sp>
            <p:nvSpPr>
              <p:cNvPr id="406" name="Shape 406"/>
              <p:cNvSpPr/>
              <p:nvPr/>
            </p:nvSpPr>
            <p:spPr>
              <a:xfrm>
                <a:off x="3173850" y="1334150"/>
                <a:ext cx="819400" cy="1279300"/>
              </a:xfrm>
              <a:custGeom>
                <a:avLst/>
                <a:gdLst/>
                <a:ahLst/>
                <a:cxnLst/>
                <a:rect l="0" t="0" r="0" b="0"/>
                <a:pathLst>
                  <a:path w="32776" h="51172" extrusionOk="0">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7" name="Shape 407"/>
              <p:cNvSpPr/>
              <p:nvPr/>
            </p:nvSpPr>
            <p:spPr>
              <a:xfrm>
                <a:off x="3757125" y="2555275"/>
                <a:ext cx="58150" cy="59950"/>
              </a:xfrm>
              <a:custGeom>
                <a:avLst/>
                <a:gdLst/>
                <a:ahLst/>
                <a:cxnLst/>
                <a:rect l="0" t="0" r="0" b="0"/>
                <a:pathLst>
                  <a:path w="2326" h="2398" extrusionOk="0">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8" name="Shape 408"/>
              <p:cNvSpPr/>
              <p:nvPr/>
            </p:nvSpPr>
            <p:spPr>
              <a:xfrm>
                <a:off x="3764150" y="2631050"/>
                <a:ext cx="75800" cy="74050"/>
              </a:xfrm>
              <a:custGeom>
                <a:avLst/>
                <a:gdLst/>
                <a:ahLst/>
                <a:cxnLst/>
                <a:rect l="0" t="0" r="0" b="0"/>
                <a:pathLst>
                  <a:path w="3032" h="2962" extrusionOk="0">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9" name="Shape 409"/>
              <p:cNvSpPr/>
              <p:nvPr/>
            </p:nvSpPr>
            <p:spPr>
              <a:xfrm>
                <a:off x="3852275" y="2620475"/>
                <a:ext cx="65200" cy="68750"/>
              </a:xfrm>
              <a:custGeom>
                <a:avLst/>
                <a:gdLst/>
                <a:ahLst/>
                <a:cxnLst/>
                <a:rect l="0" t="0" r="0" b="0"/>
                <a:pathLst>
                  <a:path w="2608" h="2750" extrusionOk="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0" name="Shape 410"/>
              <p:cNvSpPr/>
              <p:nvPr/>
            </p:nvSpPr>
            <p:spPr>
              <a:xfrm>
                <a:off x="3883975" y="2544725"/>
                <a:ext cx="67000" cy="68725"/>
              </a:xfrm>
              <a:custGeom>
                <a:avLst/>
                <a:gdLst/>
                <a:ahLst/>
                <a:cxnLst/>
                <a:rect l="0" t="0" r="0" b="0"/>
                <a:pathLst>
                  <a:path w="2680" h="2749" extrusionOk="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1" name="Shape 411"/>
              <p:cNvSpPr/>
              <p:nvPr/>
            </p:nvSpPr>
            <p:spPr>
              <a:xfrm>
                <a:off x="3876925" y="2454850"/>
                <a:ext cx="56425" cy="61700"/>
              </a:xfrm>
              <a:custGeom>
                <a:avLst/>
                <a:gdLst/>
                <a:ahLst/>
                <a:cxnLst/>
                <a:rect l="0" t="0" r="0" b="0"/>
                <a:pathLst>
                  <a:path w="2257" h="2468" extrusionOk="0">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2" name="Shape 412"/>
              <p:cNvSpPr/>
              <p:nvPr/>
            </p:nvSpPr>
            <p:spPr>
              <a:xfrm>
                <a:off x="3674300" y="2435450"/>
                <a:ext cx="45825" cy="47625"/>
              </a:xfrm>
              <a:custGeom>
                <a:avLst/>
                <a:gdLst/>
                <a:ahLst/>
                <a:cxnLst/>
                <a:rect l="0" t="0" r="0" b="0"/>
                <a:pathLst>
                  <a:path w="1833" h="1905" extrusionOk="0">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3" name="Shape 413"/>
              <p:cNvSpPr/>
              <p:nvPr/>
            </p:nvSpPr>
            <p:spPr>
              <a:xfrm>
                <a:off x="3834650" y="2060125"/>
                <a:ext cx="72275" cy="61700"/>
              </a:xfrm>
              <a:custGeom>
                <a:avLst/>
                <a:gdLst/>
                <a:ahLst/>
                <a:cxnLst/>
                <a:rect l="0" t="0" r="0" b="0"/>
                <a:pathLst>
                  <a:path w="2891" h="2468" extrusionOk="0">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4" name="Shape 414"/>
              <p:cNvSpPr/>
              <p:nvPr/>
            </p:nvSpPr>
            <p:spPr>
              <a:xfrm>
                <a:off x="3973850" y="1963225"/>
                <a:ext cx="63450" cy="66975"/>
              </a:xfrm>
              <a:custGeom>
                <a:avLst/>
                <a:gdLst/>
                <a:ahLst/>
                <a:cxnLst/>
                <a:rect l="0" t="0" r="0" b="0"/>
                <a:pathLst>
                  <a:path w="2538" h="2679" extrusionOk="0">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5" name="Shape 415"/>
              <p:cNvSpPr/>
              <p:nvPr/>
            </p:nvSpPr>
            <p:spPr>
              <a:xfrm>
                <a:off x="3942125" y="1933250"/>
                <a:ext cx="51125" cy="42325"/>
              </a:xfrm>
              <a:custGeom>
                <a:avLst/>
                <a:gdLst/>
                <a:ahLst/>
                <a:cxnLst/>
                <a:rect l="0" t="0" r="0" b="0"/>
                <a:pathLst>
                  <a:path w="2045" h="1693" extrusionOk="0">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6" name="Shape 416"/>
              <p:cNvSpPr/>
              <p:nvPr/>
            </p:nvSpPr>
            <p:spPr>
              <a:xfrm>
                <a:off x="3353600" y="2167625"/>
                <a:ext cx="51125" cy="51125"/>
              </a:xfrm>
              <a:custGeom>
                <a:avLst/>
                <a:gdLst/>
                <a:ahLst/>
                <a:cxnLst/>
                <a:rect l="0" t="0" r="0" b="0"/>
                <a:pathLst>
                  <a:path w="2045" h="2045" extrusionOk="0">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7" name="Shape 417"/>
              <p:cNvSpPr/>
              <p:nvPr/>
            </p:nvSpPr>
            <p:spPr>
              <a:xfrm>
                <a:off x="3411750" y="2151775"/>
                <a:ext cx="31725" cy="24675"/>
              </a:xfrm>
              <a:custGeom>
                <a:avLst/>
                <a:gdLst/>
                <a:ahLst/>
                <a:cxnLst/>
                <a:rect l="0" t="0" r="0" b="0"/>
                <a:pathLst>
                  <a:path w="1269" h="987" extrusionOk="0">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8" name="Shape 418"/>
              <p:cNvSpPr/>
              <p:nvPr/>
            </p:nvSpPr>
            <p:spPr>
              <a:xfrm>
                <a:off x="3112200" y="1920925"/>
                <a:ext cx="54625" cy="54650"/>
              </a:xfrm>
              <a:custGeom>
                <a:avLst/>
                <a:gdLst/>
                <a:ahLst/>
                <a:cxnLst/>
                <a:rect l="0" t="0" r="0" b="0"/>
                <a:pathLst>
                  <a:path w="2185" h="2186" extrusionOk="0">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9" name="Shape 419"/>
              <p:cNvSpPr/>
              <p:nvPr/>
            </p:nvSpPr>
            <p:spPr>
              <a:xfrm>
                <a:off x="3150950" y="1836350"/>
                <a:ext cx="75800" cy="70500"/>
              </a:xfrm>
              <a:custGeom>
                <a:avLst/>
                <a:gdLst/>
                <a:ahLst/>
                <a:cxnLst/>
                <a:rect l="0" t="0" r="0" b="0"/>
                <a:pathLst>
                  <a:path w="3032" h="2820" extrusionOk="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0" name="Shape 420"/>
              <p:cNvSpPr/>
              <p:nvPr/>
            </p:nvSpPr>
            <p:spPr>
              <a:xfrm>
                <a:off x="3182675" y="1952650"/>
                <a:ext cx="40550" cy="38775"/>
              </a:xfrm>
              <a:custGeom>
                <a:avLst/>
                <a:gdLst/>
                <a:ahLst/>
                <a:cxnLst/>
                <a:rect l="0" t="0" r="0" b="0"/>
                <a:pathLst>
                  <a:path w="1622" h="1551" extrusionOk="0">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1" name="Shape 421"/>
              <p:cNvSpPr/>
              <p:nvPr/>
            </p:nvSpPr>
            <p:spPr>
              <a:xfrm>
                <a:off x="3709525" y="1667175"/>
                <a:ext cx="58175" cy="59950"/>
              </a:xfrm>
              <a:custGeom>
                <a:avLst/>
                <a:gdLst/>
                <a:ahLst/>
                <a:cxnLst/>
                <a:rect l="0" t="0" r="0" b="0"/>
                <a:pathLst>
                  <a:path w="2327" h="2398" extrusionOk="0">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2" name="Shape 422"/>
              <p:cNvSpPr/>
              <p:nvPr/>
            </p:nvSpPr>
            <p:spPr>
              <a:xfrm>
                <a:off x="3767675" y="1591400"/>
                <a:ext cx="52900" cy="52900"/>
              </a:xfrm>
              <a:custGeom>
                <a:avLst/>
                <a:gdLst/>
                <a:ahLst/>
                <a:cxnLst/>
                <a:rect l="0" t="0" r="0" b="0"/>
                <a:pathLst>
                  <a:path w="2116" h="2116" extrusionOk="0">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3" name="Shape 423"/>
              <p:cNvSpPr/>
              <p:nvPr/>
            </p:nvSpPr>
            <p:spPr>
              <a:xfrm>
                <a:off x="3813500" y="1635475"/>
                <a:ext cx="35275" cy="40550"/>
              </a:xfrm>
              <a:custGeom>
                <a:avLst/>
                <a:gdLst/>
                <a:ahLst/>
                <a:cxnLst/>
                <a:rect l="0" t="0" r="0" b="0"/>
                <a:pathLst>
                  <a:path w="1411" h="1622" extrusionOk="0">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4" name="Shape 424"/>
              <p:cNvSpPr/>
              <p:nvPr/>
            </p:nvSpPr>
            <p:spPr>
              <a:xfrm>
                <a:off x="3774725" y="1668950"/>
                <a:ext cx="51125" cy="45825"/>
              </a:xfrm>
              <a:custGeom>
                <a:avLst/>
                <a:gdLst/>
                <a:ahLst/>
                <a:cxnLst/>
                <a:rect l="0" t="0" r="0" b="0"/>
                <a:pathLst>
                  <a:path w="2045" h="1833" extrusionOk="0">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25" name="Shape 425"/>
            <p:cNvSpPr/>
            <p:nvPr/>
          </p:nvSpPr>
          <p:spPr>
            <a:xfrm>
              <a:off x="1177875" y="2516525"/>
              <a:ext cx="652000" cy="1566525"/>
            </a:xfrm>
            <a:custGeom>
              <a:avLst/>
              <a:gdLst/>
              <a:ahLst/>
              <a:cxnLst/>
              <a:rect l="0" t="0" r="0" b="0"/>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426" name="Shape 426"/>
            <p:cNvGrpSpPr/>
            <p:nvPr/>
          </p:nvGrpSpPr>
          <p:grpSpPr>
            <a:xfrm>
              <a:off x="1583150" y="1350000"/>
              <a:ext cx="216775" cy="269625"/>
              <a:chOff x="3876925" y="1350000"/>
              <a:chExt cx="216775" cy="269625"/>
            </a:xfrm>
          </p:grpSpPr>
          <p:sp>
            <p:nvSpPr>
              <p:cNvPr id="427" name="Shape 427"/>
              <p:cNvSpPr/>
              <p:nvPr/>
            </p:nvSpPr>
            <p:spPr>
              <a:xfrm>
                <a:off x="3876925" y="1350000"/>
                <a:ext cx="216775" cy="269625"/>
              </a:xfrm>
              <a:custGeom>
                <a:avLst/>
                <a:gdLst/>
                <a:ahLst/>
                <a:cxnLst/>
                <a:rect l="0" t="0" r="0" b="0"/>
                <a:pathLst>
                  <a:path w="8671" h="10785" extrusionOk="0">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7CA0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8" name="Shape 428"/>
              <p:cNvSpPr/>
              <p:nvPr/>
            </p:nvSpPr>
            <p:spPr>
              <a:xfrm>
                <a:off x="3876925" y="1350000"/>
                <a:ext cx="216775" cy="269625"/>
              </a:xfrm>
              <a:custGeom>
                <a:avLst/>
                <a:gdLst/>
                <a:ahLst/>
                <a:cxnLst/>
                <a:rect l="0" t="0" r="0" b="0"/>
                <a:pathLst>
                  <a:path w="8671" h="10785" fill="none" extrusionOk="0">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9" name="Shape 429"/>
              <p:cNvSpPr/>
              <p:nvPr/>
            </p:nvSpPr>
            <p:spPr>
              <a:xfrm>
                <a:off x="3940375" y="1512125"/>
                <a:ext cx="31725" cy="75800"/>
              </a:xfrm>
              <a:custGeom>
                <a:avLst/>
                <a:gdLst/>
                <a:ahLst/>
                <a:cxnLst/>
                <a:rect l="0" t="0" r="0" b="0"/>
                <a:pathLst>
                  <a:path w="1269" h="3032" fill="none" extrusionOk="0">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0" name="Shape 430"/>
              <p:cNvSpPr/>
              <p:nvPr/>
            </p:nvSpPr>
            <p:spPr>
              <a:xfrm>
                <a:off x="3954475" y="1404625"/>
                <a:ext cx="22925" cy="65225"/>
              </a:xfrm>
              <a:custGeom>
                <a:avLst/>
                <a:gdLst/>
                <a:ahLst/>
                <a:cxnLst/>
                <a:rect l="0" t="0" r="0" b="0"/>
                <a:pathLst>
                  <a:path w="917" h="2609" fill="none" extrusionOk="0">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1" name="Shape 431"/>
              <p:cNvSpPr/>
              <p:nvPr/>
            </p:nvSpPr>
            <p:spPr>
              <a:xfrm>
                <a:off x="3899850" y="1462775"/>
                <a:ext cx="56400" cy="29975"/>
              </a:xfrm>
              <a:custGeom>
                <a:avLst/>
                <a:gdLst/>
                <a:ahLst/>
                <a:cxnLst/>
                <a:rect l="0" t="0" r="0" b="0"/>
                <a:pathLst>
                  <a:path w="2256" h="1199" fill="none" extrusionOk="0">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32" name="Shape 432"/>
            <p:cNvSpPr/>
            <p:nvPr/>
          </p:nvSpPr>
          <p:spPr>
            <a:xfrm>
              <a:off x="1086250" y="2701550"/>
              <a:ext cx="237900" cy="313675"/>
            </a:xfrm>
            <a:custGeom>
              <a:avLst/>
              <a:gdLst/>
              <a:ahLst/>
              <a:cxnLst/>
              <a:rect l="0" t="0" r="0" b="0"/>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3" name="Shape 433"/>
            <p:cNvSpPr/>
            <p:nvPr/>
          </p:nvSpPr>
          <p:spPr>
            <a:xfrm>
              <a:off x="924150" y="1106825"/>
              <a:ext cx="244950" cy="345400"/>
            </a:xfrm>
            <a:custGeom>
              <a:avLst/>
              <a:gdLst/>
              <a:ahLst/>
              <a:cxnLst/>
              <a:rect l="0" t="0" r="0" b="0"/>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EDDC7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4" name="Shape 434"/>
            <p:cNvSpPr/>
            <p:nvPr/>
          </p:nvSpPr>
          <p:spPr>
            <a:xfrm>
              <a:off x="1750550" y="2135900"/>
              <a:ext cx="260825" cy="227350"/>
            </a:xfrm>
            <a:custGeom>
              <a:avLst/>
              <a:gdLst/>
              <a:ahLst/>
              <a:cxnLst/>
              <a:rect l="0" t="0" r="0" b="0"/>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DDAC6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5" name="Shape 435"/>
            <p:cNvSpPr/>
            <p:nvPr/>
          </p:nvSpPr>
          <p:spPr>
            <a:xfrm>
              <a:off x="1133825" y="238125"/>
              <a:ext cx="246725" cy="246700"/>
            </a:xfrm>
            <a:custGeom>
              <a:avLst/>
              <a:gdLst/>
              <a:ahLst/>
              <a:cxnLst/>
              <a:rect l="0" t="0" r="0" b="0"/>
              <a:pathLst>
                <a:path w="9869" h="9868" extrusionOk="0">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7B2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436" name="Shape 436"/>
            <p:cNvGrpSpPr/>
            <p:nvPr/>
          </p:nvGrpSpPr>
          <p:grpSpPr>
            <a:xfrm>
              <a:off x="1863325" y="2900650"/>
              <a:ext cx="206200" cy="244975"/>
              <a:chOff x="4157100" y="2900650"/>
              <a:chExt cx="206200" cy="244975"/>
            </a:xfrm>
          </p:grpSpPr>
          <p:sp>
            <p:nvSpPr>
              <p:cNvPr id="437" name="Shape 437"/>
              <p:cNvSpPr/>
              <p:nvPr/>
            </p:nvSpPr>
            <p:spPr>
              <a:xfrm>
                <a:off x="4157100" y="3031050"/>
                <a:ext cx="51125" cy="114575"/>
              </a:xfrm>
              <a:custGeom>
                <a:avLst/>
                <a:gdLst/>
                <a:ahLst/>
                <a:cxnLst/>
                <a:rect l="0" t="0" r="0" b="0"/>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8" name="Shape 438"/>
              <p:cNvSpPr/>
              <p:nvPr/>
            </p:nvSpPr>
            <p:spPr>
              <a:xfrm>
                <a:off x="4169450" y="2900650"/>
                <a:ext cx="88125" cy="104000"/>
              </a:xfrm>
              <a:custGeom>
                <a:avLst/>
                <a:gdLst/>
                <a:ahLst/>
                <a:cxnLst/>
                <a:rect l="0" t="0" r="0" b="0"/>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9" name="Shape 439"/>
              <p:cNvSpPr/>
              <p:nvPr/>
            </p:nvSpPr>
            <p:spPr>
              <a:xfrm>
                <a:off x="4217025" y="3024000"/>
                <a:ext cx="146275" cy="104000"/>
              </a:xfrm>
              <a:custGeom>
                <a:avLst/>
                <a:gdLst/>
                <a:ahLst/>
                <a:cxnLst/>
                <a:rect l="0" t="0" r="0" b="0"/>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40" name="Shape 440"/>
            <p:cNvGrpSpPr/>
            <p:nvPr/>
          </p:nvGrpSpPr>
          <p:grpSpPr>
            <a:xfrm>
              <a:off x="1923250" y="773800"/>
              <a:ext cx="290750" cy="361250"/>
              <a:chOff x="4217025" y="773800"/>
              <a:chExt cx="290750" cy="361250"/>
            </a:xfrm>
          </p:grpSpPr>
          <p:sp>
            <p:nvSpPr>
              <p:cNvPr id="441" name="Shape 441"/>
              <p:cNvSpPr/>
              <p:nvPr/>
            </p:nvSpPr>
            <p:spPr>
              <a:xfrm>
                <a:off x="4231125" y="773800"/>
                <a:ext cx="56400" cy="135700"/>
              </a:xfrm>
              <a:custGeom>
                <a:avLst/>
                <a:gdLst/>
                <a:ahLst/>
                <a:cxnLst/>
                <a:rect l="0" t="0" r="0" b="0"/>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2" name="Shape 442"/>
              <p:cNvSpPr/>
              <p:nvPr/>
            </p:nvSpPr>
            <p:spPr>
              <a:xfrm>
                <a:off x="4291025" y="858375"/>
                <a:ext cx="216750" cy="109275"/>
              </a:xfrm>
              <a:custGeom>
                <a:avLst/>
                <a:gdLst/>
                <a:ahLst/>
                <a:cxnLst/>
                <a:rect l="0" t="0" r="0" b="0"/>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3" name="Shape 443"/>
              <p:cNvSpPr/>
              <p:nvPr/>
            </p:nvSpPr>
            <p:spPr>
              <a:xfrm>
                <a:off x="4217025" y="1004625"/>
                <a:ext cx="68750" cy="130425"/>
              </a:xfrm>
              <a:custGeom>
                <a:avLst/>
                <a:gdLst/>
                <a:ahLst/>
                <a:cxnLst/>
                <a:rect l="0" t="0" r="0" b="0"/>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44" name="Shape 444"/>
            <p:cNvGrpSpPr/>
            <p:nvPr/>
          </p:nvGrpSpPr>
          <p:grpSpPr>
            <a:xfrm>
              <a:off x="959375" y="2320925"/>
              <a:ext cx="149800" cy="299575"/>
              <a:chOff x="3253150" y="2320925"/>
              <a:chExt cx="149800" cy="299575"/>
            </a:xfrm>
          </p:grpSpPr>
          <p:sp>
            <p:nvSpPr>
              <p:cNvPr id="445" name="Shape 445"/>
              <p:cNvSpPr/>
              <p:nvPr/>
            </p:nvSpPr>
            <p:spPr>
              <a:xfrm>
                <a:off x="3290150" y="2476000"/>
                <a:ext cx="112800" cy="144500"/>
              </a:xfrm>
              <a:custGeom>
                <a:avLst/>
                <a:gdLst/>
                <a:ahLst/>
                <a:cxnLst/>
                <a:rect l="0" t="0" r="0" b="0"/>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7B2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6" name="Shape 446"/>
              <p:cNvSpPr/>
              <p:nvPr/>
            </p:nvSpPr>
            <p:spPr>
              <a:xfrm>
                <a:off x="3253150" y="2320925"/>
                <a:ext cx="100475" cy="130425"/>
              </a:xfrm>
              <a:custGeom>
                <a:avLst/>
                <a:gdLst/>
                <a:ahLst/>
                <a:cxnLst/>
                <a:rect l="0" t="0" r="0" b="0"/>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7B2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47" name="Shape 447"/>
            <p:cNvGrpSpPr/>
            <p:nvPr/>
          </p:nvGrpSpPr>
          <p:grpSpPr>
            <a:xfrm>
              <a:off x="1193750" y="3986125"/>
              <a:ext cx="766525" cy="1452000"/>
              <a:chOff x="3487525" y="3986125"/>
              <a:chExt cx="766525" cy="1452000"/>
            </a:xfrm>
          </p:grpSpPr>
          <p:sp>
            <p:nvSpPr>
              <p:cNvPr id="448" name="Shape 448"/>
              <p:cNvSpPr/>
              <p:nvPr/>
            </p:nvSpPr>
            <p:spPr>
              <a:xfrm>
                <a:off x="3506900" y="3986125"/>
                <a:ext cx="747150" cy="1452000"/>
              </a:xfrm>
              <a:custGeom>
                <a:avLst/>
                <a:gdLst/>
                <a:ahLst/>
                <a:cxnLst/>
                <a:rect l="0" t="0" r="0" b="0"/>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8EBC7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9" name="Shape 449"/>
              <p:cNvSpPr/>
              <p:nvPr/>
            </p:nvSpPr>
            <p:spPr>
              <a:xfrm>
                <a:off x="3501600" y="4357925"/>
                <a:ext cx="151575" cy="297825"/>
              </a:xfrm>
              <a:custGeom>
                <a:avLst/>
                <a:gdLst/>
                <a:ahLst/>
                <a:cxnLst/>
                <a:rect l="0" t="0" r="0" b="0"/>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8EBC7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0" name="Shape 450"/>
              <p:cNvSpPr/>
              <p:nvPr/>
            </p:nvSpPr>
            <p:spPr>
              <a:xfrm>
                <a:off x="3487525" y="4421350"/>
                <a:ext cx="82825" cy="112800"/>
              </a:xfrm>
              <a:custGeom>
                <a:avLst/>
                <a:gdLst/>
                <a:ahLst/>
                <a:cxnLst/>
                <a:rect l="0" t="0" r="0" b="0"/>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8EBC7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1" name="Shape 451"/>
              <p:cNvSpPr/>
              <p:nvPr/>
            </p:nvSpPr>
            <p:spPr>
              <a:xfrm>
                <a:off x="3621425" y="4657475"/>
                <a:ext cx="89900" cy="84625"/>
              </a:xfrm>
              <a:custGeom>
                <a:avLst/>
                <a:gdLst/>
                <a:ahLst/>
                <a:cxnLst/>
                <a:rect l="0" t="0" r="0" b="0"/>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8EBC7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52" name="Shape 452"/>
            <p:cNvSpPr/>
            <p:nvPr/>
          </p:nvSpPr>
          <p:spPr>
            <a:xfrm>
              <a:off x="1660700" y="3957925"/>
              <a:ext cx="244950" cy="246725"/>
            </a:xfrm>
            <a:custGeom>
              <a:avLst/>
              <a:gdLst/>
              <a:ahLst/>
              <a:cxnLst/>
              <a:rect l="0" t="0" r="0" b="0"/>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3" name="Shape 453"/>
            <p:cNvSpPr/>
            <p:nvPr/>
          </p:nvSpPr>
          <p:spPr>
            <a:xfrm>
              <a:off x="971725" y="3707700"/>
              <a:ext cx="220275" cy="341875"/>
            </a:xfrm>
            <a:custGeom>
              <a:avLst/>
              <a:gdLst/>
              <a:ahLst/>
              <a:cxnLst/>
              <a:rect l="0" t="0" r="0" b="0"/>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7CA0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4" name="Shape 454"/>
            <p:cNvSpPr/>
            <p:nvPr/>
          </p:nvSpPr>
          <p:spPr>
            <a:xfrm>
              <a:off x="2016625" y="4890075"/>
              <a:ext cx="119850" cy="586800"/>
            </a:xfrm>
            <a:custGeom>
              <a:avLst/>
              <a:gdLst/>
              <a:ahLst/>
              <a:cxnLst/>
              <a:rect l="0" t="0" r="0" b="0"/>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455" name="Shape 455"/>
            <p:cNvGrpSpPr/>
            <p:nvPr/>
          </p:nvGrpSpPr>
          <p:grpSpPr>
            <a:xfrm>
              <a:off x="1216650" y="5036325"/>
              <a:ext cx="169175" cy="269650"/>
              <a:chOff x="3510425" y="5036325"/>
              <a:chExt cx="169175" cy="269650"/>
            </a:xfrm>
          </p:grpSpPr>
          <p:sp>
            <p:nvSpPr>
              <p:cNvPr id="456" name="Shape 456"/>
              <p:cNvSpPr/>
              <p:nvPr/>
            </p:nvSpPr>
            <p:spPr>
              <a:xfrm>
                <a:off x="3510425" y="5105050"/>
                <a:ext cx="86350" cy="77575"/>
              </a:xfrm>
              <a:custGeom>
                <a:avLst/>
                <a:gdLst/>
                <a:ahLst/>
                <a:cxnLst/>
                <a:rect l="0" t="0" r="0" b="0"/>
                <a:pathLst>
                  <a:path w="3454" h="3103" extrusionOk="0">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DDAC6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7" name="Shape 457"/>
              <p:cNvSpPr/>
              <p:nvPr/>
            </p:nvSpPr>
            <p:spPr>
              <a:xfrm>
                <a:off x="3602050" y="5157925"/>
                <a:ext cx="66975" cy="63450"/>
              </a:xfrm>
              <a:custGeom>
                <a:avLst/>
                <a:gdLst/>
                <a:ahLst/>
                <a:cxnLst/>
                <a:rect l="0" t="0" r="0" b="0"/>
                <a:pathLst>
                  <a:path w="2679" h="2538" extrusionOk="0">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DDAC6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8" name="Shape 458"/>
              <p:cNvSpPr/>
              <p:nvPr/>
            </p:nvSpPr>
            <p:spPr>
              <a:xfrm>
                <a:off x="3538625" y="5221350"/>
                <a:ext cx="82825" cy="84625"/>
              </a:xfrm>
              <a:custGeom>
                <a:avLst/>
                <a:gdLst/>
                <a:ahLst/>
                <a:cxnLst/>
                <a:rect l="0" t="0" r="0" b="0"/>
                <a:pathLst>
                  <a:path w="3313" h="3385" extrusionOk="0">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DDAC6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9" name="Shape 459"/>
              <p:cNvSpPr/>
              <p:nvPr/>
            </p:nvSpPr>
            <p:spPr>
              <a:xfrm>
                <a:off x="3640825" y="5036325"/>
                <a:ext cx="38775" cy="42325"/>
              </a:xfrm>
              <a:custGeom>
                <a:avLst/>
                <a:gdLst/>
                <a:ahLst/>
                <a:cxnLst/>
                <a:rect l="0" t="0" r="0" b="0"/>
                <a:pathLst>
                  <a:path w="1551" h="1693" extrusionOk="0">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DDAC6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grpSp>
        <p:nvGrpSpPr>
          <p:cNvPr id="460" name="Shape 460"/>
          <p:cNvGrpSpPr/>
          <p:nvPr/>
        </p:nvGrpSpPr>
        <p:grpSpPr>
          <a:xfrm rot="-9319279">
            <a:off x="452001" y="791962"/>
            <a:ext cx="291914" cy="362696"/>
            <a:chOff x="4217025" y="773800"/>
            <a:chExt cx="290750" cy="361250"/>
          </a:xfrm>
        </p:grpSpPr>
        <p:sp>
          <p:nvSpPr>
            <p:cNvPr id="461" name="Shape 461"/>
            <p:cNvSpPr/>
            <p:nvPr/>
          </p:nvSpPr>
          <p:spPr>
            <a:xfrm>
              <a:off x="4231125" y="773800"/>
              <a:ext cx="56400" cy="135700"/>
            </a:xfrm>
            <a:custGeom>
              <a:avLst/>
              <a:gdLst/>
              <a:ahLst/>
              <a:cxnLst/>
              <a:rect l="0" t="0" r="0" b="0"/>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2" name="Shape 462"/>
            <p:cNvSpPr/>
            <p:nvPr/>
          </p:nvSpPr>
          <p:spPr>
            <a:xfrm>
              <a:off x="4291025" y="858375"/>
              <a:ext cx="216750" cy="109275"/>
            </a:xfrm>
            <a:custGeom>
              <a:avLst/>
              <a:gdLst/>
              <a:ahLst/>
              <a:cxnLst/>
              <a:rect l="0" t="0" r="0" b="0"/>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3" name="Shape 463"/>
            <p:cNvSpPr/>
            <p:nvPr/>
          </p:nvSpPr>
          <p:spPr>
            <a:xfrm>
              <a:off x="4217025" y="1004625"/>
              <a:ext cx="68750" cy="130425"/>
            </a:xfrm>
            <a:custGeom>
              <a:avLst/>
              <a:gdLst/>
              <a:ahLst/>
              <a:cxnLst/>
              <a:rect l="0" t="0" r="0" b="0"/>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5"/>
        <p:cNvGrpSpPr/>
        <p:nvPr/>
      </p:nvGrpSpPr>
      <p:grpSpPr>
        <a:xfrm>
          <a:off x="0" y="0"/>
          <a:ext cx="0" cy="0"/>
          <a:chOff x="0" y="0"/>
          <a:chExt cx="0" cy="0"/>
        </a:xfrm>
      </p:grpSpPr>
      <p:grpSp>
        <p:nvGrpSpPr>
          <p:cNvPr id="596" name="Shape 596"/>
          <p:cNvGrpSpPr/>
          <p:nvPr/>
        </p:nvGrpSpPr>
        <p:grpSpPr>
          <a:xfrm rot="131350">
            <a:off x="2426633" y="3882228"/>
            <a:ext cx="4290735" cy="1078616"/>
            <a:chOff x="2503650" y="3729893"/>
            <a:chExt cx="4290606" cy="1078583"/>
          </a:xfrm>
        </p:grpSpPr>
        <p:sp>
          <p:nvSpPr>
            <p:cNvPr id="597" name="Shape 597"/>
            <p:cNvSpPr/>
            <p:nvPr/>
          </p:nvSpPr>
          <p:spPr>
            <a:xfrm rot="4499919">
              <a:off x="3385216" y="3559057"/>
              <a:ext cx="626202" cy="1504540"/>
            </a:xfrm>
            <a:custGeom>
              <a:avLst/>
              <a:gdLst/>
              <a:ahLst/>
              <a:cxnLst/>
              <a:rect l="0" t="0" r="0" b="0"/>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8" name="Shape 598"/>
            <p:cNvSpPr/>
            <p:nvPr/>
          </p:nvSpPr>
          <p:spPr>
            <a:xfrm rot="2120693">
              <a:off x="2569733" y="4367036"/>
              <a:ext cx="228484" cy="301260"/>
            </a:xfrm>
            <a:custGeom>
              <a:avLst/>
              <a:gdLst/>
              <a:ahLst/>
              <a:cxnLst/>
              <a:rect l="0" t="0" r="0" b="0"/>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599" name="Shape 599"/>
            <p:cNvGrpSpPr/>
            <p:nvPr/>
          </p:nvGrpSpPr>
          <p:grpSpPr>
            <a:xfrm rot="-4499919">
              <a:off x="5164310" y="3568656"/>
              <a:ext cx="736195" cy="1394547"/>
              <a:chOff x="3487525" y="3986125"/>
              <a:chExt cx="766525" cy="1452000"/>
            </a:xfrm>
          </p:grpSpPr>
          <p:sp>
            <p:nvSpPr>
              <p:cNvPr id="600" name="Shape 600"/>
              <p:cNvSpPr/>
              <p:nvPr/>
            </p:nvSpPr>
            <p:spPr>
              <a:xfrm>
                <a:off x="3506900" y="3986125"/>
                <a:ext cx="747150" cy="1452000"/>
              </a:xfrm>
              <a:custGeom>
                <a:avLst/>
                <a:gdLst/>
                <a:ahLst/>
                <a:cxnLst/>
                <a:rect l="0" t="0" r="0" b="0"/>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8EBC7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1" name="Shape 601"/>
              <p:cNvSpPr/>
              <p:nvPr/>
            </p:nvSpPr>
            <p:spPr>
              <a:xfrm>
                <a:off x="3501600" y="4357925"/>
                <a:ext cx="151575" cy="297825"/>
              </a:xfrm>
              <a:custGeom>
                <a:avLst/>
                <a:gdLst/>
                <a:ahLst/>
                <a:cxnLst/>
                <a:rect l="0" t="0" r="0" b="0"/>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8EBC7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2" name="Shape 602"/>
              <p:cNvSpPr/>
              <p:nvPr/>
            </p:nvSpPr>
            <p:spPr>
              <a:xfrm>
                <a:off x="3487525" y="4421350"/>
                <a:ext cx="82825" cy="112800"/>
              </a:xfrm>
              <a:custGeom>
                <a:avLst/>
                <a:gdLst/>
                <a:ahLst/>
                <a:cxnLst/>
                <a:rect l="0" t="0" r="0" b="0"/>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8EBC7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3" name="Shape 603"/>
              <p:cNvSpPr/>
              <p:nvPr/>
            </p:nvSpPr>
            <p:spPr>
              <a:xfrm>
                <a:off x="3621425" y="4657475"/>
                <a:ext cx="89900" cy="84625"/>
              </a:xfrm>
              <a:custGeom>
                <a:avLst/>
                <a:gdLst/>
                <a:ahLst/>
                <a:cxnLst/>
                <a:rect l="0" t="0" r="0" b="0"/>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8EBC7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604" name="Shape 604"/>
            <p:cNvSpPr/>
            <p:nvPr/>
          </p:nvSpPr>
          <p:spPr>
            <a:xfrm>
              <a:off x="4535406" y="4308991"/>
              <a:ext cx="198042" cy="199452"/>
            </a:xfrm>
            <a:custGeom>
              <a:avLst/>
              <a:gdLst/>
              <a:ahLst/>
              <a:cxnLst/>
              <a:rect l="0" t="0" r="0" b="0"/>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5" name="Shape 605"/>
            <p:cNvSpPr/>
            <p:nvPr/>
          </p:nvSpPr>
          <p:spPr>
            <a:xfrm rot="-4500104">
              <a:off x="6518556" y="4207572"/>
              <a:ext cx="115131" cy="420814"/>
            </a:xfrm>
            <a:custGeom>
              <a:avLst/>
              <a:gdLst/>
              <a:ahLst/>
              <a:cxnLst/>
              <a:rect l="0" t="0" r="0" b="0"/>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606" name="Shape 606"/>
            <p:cNvGrpSpPr/>
            <p:nvPr/>
          </p:nvGrpSpPr>
          <p:grpSpPr>
            <a:xfrm rot="4061973">
              <a:off x="4591314" y="4522570"/>
              <a:ext cx="150793" cy="179149"/>
              <a:chOff x="4157100" y="2900650"/>
              <a:chExt cx="206200" cy="244975"/>
            </a:xfrm>
          </p:grpSpPr>
          <p:sp>
            <p:nvSpPr>
              <p:cNvPr id="607" name="Shape 607"/>
              <p:cNvSpPr/>
              <p:nvPr/>
            </p:nvSpPr>
            <p:spPr>
              <a:xfrm>
                <a:off x="4157100" y="3031050"/>
                <a:ext cx="51125" cy="114575"/>
              </a:xfrm>
              <a:custGeom>
                <a:avLst/>
                <a:gdLst/>
                <a:ahLst/>
                <a:cxnLst/>
                <a:rect l="0" t="0" r="0" b="0"/>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8" name="Shape 608"/>
              <p:cNvSpPr/>
              <p:nvPr/>
            </p:nvSpPr>
            <p:spPr>
              <a:xfrm>
                <a:off x="4169450" y="2900650"/>
                <a:ext cx="88125" cy="104000"/>
              </a:xfrm>
              <a:custGeom>
                <a:avLst/>
                <a:gdLst/>
                <a:ahLst/>
                <a:cxnLst/>
                <a:rect l="0" t="0" r="0" b="0"/>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9" name="Shape 609"/>
              <p:cNvSpPr/>
              <p:nvPr/>
            </p:nvSpPr>
            <p:spPr>
              <a:xfrm>
                <a:off x="4217025" y="3024000"/>
                <a:ext cx="146275" cy="104000"/>
              </a:xfrm>
              <a:custGeom>
                <a:avLst/>
                <a:gdLst/>
                <a:ahLst/>
                <a:cxnLst/>
                <a:rect l="0" t="0" r="0" b="0"/>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7BFA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28975" y="586975"/>
            <a:ext cx="6009600" cy="8574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97BFAC"/>
              </a:buClr>
              <a:buSzPts val="3000"/>
              <a:buFont typeface="Yellowtail"/>
              <a:buNone/>
              <a:defRPr sz="3000">
                <a:solidFill>
                  <a:srgbClr val="97BFAC"/>
                </a:solidFill>
                <a:latin typeface="Yellowtail"/>
                <a:ea typeface="Yellowtail"/>
                <a:cs typeface="Yellowtail"/>
                <a:sym typeface="Yellowtail"/>
              </a:defRPr>
            </a:lvl1pPr>
            <a:lvl2pPr lvl="1">
              <a:spcBef>
                <a:spcPts val="0"/>
              </a:spcBef>
              <a:spcAft>
                <a:spcPts val="0"/>
              </a:spcAft>
              <a:buClr>
                <a:srgbClr val="97BFAC"/>
              </a:buClr>
              <a:buSzPts val="3000"/>
              <a:buFont typeface="Yellowtail"/>
              <a:buNone/>
              <a:defRPr sz="3000">
                <a:solidFill>
                  <a:srgbClr val="97BFAC"/>
                </a:solidFill>
                <a:latin typeface="Yellowtail"/>
                <a:ea typeface="Yellowtail"/>
                <a:cs typeface="Yellowtail"/>
                <a:sym typeface="Yellowtail"/>
              </a:defRPr>
            </a:lvl2pPr>
            <a:lvl3pPr lvl="2">
              <a:spcBef>
                <a:spcPts val="0"/>
              </a:spcBef>
              <a:spcAft>
                <a:spcPts val="0"/>
              </a:spcAft>
              <a:buClr>
                <a:srgbClr val="97BFAC"/>
              </a:buClr>
              <a:buSzPts val="3000"/>
              <a:buFont typeface="Yellowtail"/>
              <a:buNone/>
              <a:defRPr sz="3000">
                <a:solidFill>
                  <a:srgbClr val="97BFAC"/>
                </a:solidFill>
                <a:latin typeface="Yellowtail"/>
                <a:ea typeface="Yellowtail"/>
                <a:cs typeface="Yellowtail"/>
                <a:sym typeface="Yellowtail"/>
              </a:defRPr>
            </a:lvl3pPr>
            <a:lvl4pPr lvl="3">
              <a:spcBef>
                <a:spcPts val="0"/>
              </a:spcBef>
              <a:spcAft>
                <a:spcPts val="0"/>
              </a:spcAft>
              <a:buClr>
                <a:srgbClr val="97BFAC"/>
              </a:buClr>
              <a:buSzPts val="3000"/>
              <a:buFont typeface="Yellowtail"/>
              <a:buNone/>
              <a:defRPr sz="3000">
                <a:solidFill>
                  <a:srgbClr val="97BFAC"/>
                </a:solidFill>
                <a:latin typeface="Yellowtail"/>
                <a:ea typeface="Yellowtail"/>
                <a:cs typeface="Yellowtail"/>
                <a:sym typeface="Yellowtail"/>
              </a:defRPr>
            </a:lvl4pPr>
            <a:lvl5pPr lvl="4">
              <a:spcBef>
                <a:spcPts val="0"/>
              </a:spcBef>
              <a:spcAft>
                <a:spcPts val="0"/>
              </a:spcAft>
              <a:buClr>
                <a:srgbClr val="97BFAC"/>
              </a:buClr>
              <a:buSzPts val="3000"/>
              <a:buFont typeface="Yellowtail"/>
              <a:buNone/>
              <a:defRPr sz="3000">
                <a:solidFill>
                  <a:srgbClr val="97BFAC"/>
                </a:solidFill>
                <a:latin typeface="Yellowtail"/>
                <a:ea typeface="Yellowtail"/>
                <a:cs typeface="Yellowtail"/>
                <a:sym typeface="Yellowtail"/>
              </a:defRPr>
            </a:lvl5pPr>
            <a:lvl6pPr lvl="5">
              <a:spcBef>
                <a:spcPts val="0"/>
              </a:spcBef>
              <a:spcAft>
                <a:spcPts val="0"/>
              </a:spcAft>
              <a:buClr>
                <a:srgbClr val="97BFAC"/>
              </a:buClr>
              <a:buSzPts val="3000"/>
              <a:buFont typeface="Yellowtail"/>
              <a:buNone/>
              <a:defRPr sz="3000">
                <a:solidFill>
                  <a:srgbClr val="97BFAC"/>
                </a:solidFill>
                <a:latin typeface="Yellowtail"/>
                <a:ea typeface="Yellowtail"/>
                <a:cs typeface="Yellowtail"/>
                <a:sym typeface="Yellowtail"/>
              </a:defRPr>
            </a:lvl6pPr>
            <a:lvl7pPr lvl="6">
              <a:spcBef>
                <a:spcPts val="0"/>
              </a:spcBef>
              <a:spcAft>
                <a:spcPts val="0"/>
              </a:spcAft>
              <a:buClr>
                <a:srgbClr val="97BFAC"/>
              </a:buClr>
              <a:buSzPts val="3000"/>
              <a:buFont typeface="Yellowtail"/>
              <a:buNone/>
              <a:defRPr sz="3000">
                <a:solidFill>
                  <a:srgbClr val="97BFAC"/>
                </a:solidFill>
                <a:latin typeface="Yellowtail"/>
                <a:ea typeface="Yellowtail"/>
                <a:cs typeface="Yellowtail"/>
                <a:sym typeface="Yellowtail"/>
              </a:defRPr>
            </a:lvl7pPr>
            <a:lvl8pPr lvl="7">
              <a:spcBef>
                <a:spcPts val="0"/>
              </a:spcBef>
              <a:spcAft>
                <a:spcPts val="0"/>
              </a:spcAft>
              <a:buClr>
                <a:srgbClr val="97BFAC"/>
              </a:buClr>
              <a:buSzPts val="3000"/>
              <a:buFont typeface="Yellowtail"/>
              <a:buNone/>
              <a:defRPr sz="3000">
                <a:solidFill>
                  <a:srgbClr val="97BFAC"/>
                </a:solidFill>
                <a:latin typeface="Yellowtail"/>
                <a:ea typeface="Yellowtail"/>
                <a:cs typeface="Yellowtail"/>
                <a:sym typeface="Yellowtail"/>
              </a:defRPr>
            </a:lvl8pPr>
            <a:lvl9pPr lvl="8">
              <a:spcBef>
                <a:spcPts val="0"/>
              </a:spcBef>
              <a:spcAft>
                <a:spcPts val="0"/>
              </a:spcAft>
              <a:buClr>
                <a:srgbClr val="97BFAC"/>
              </a:buClr>
              <a:buSzPts val="3000"/>
              <a:buFont typeface="Yellowtail"/>
              <a:buNone/>
              <a:defRPr sz="3000">
                <a:solidFill>
                  <a:srgbClr val="97BFAC"/>
                </a:solidFill>
                <a:latin typeface="Yellowtail"/>
                <a:ea typeface="Yellowtail"/>
                <a:cs typeface="Yellowtail"/>
                <a:sym typeface="Yellowtail"/>
              </a:defRPr>
            </a:lvl9pPr>
          </a:lstStyle>
          <a:p>
            <a:endParaRPr/>
          </a:p>
        </p:txBody>
      </p:sp>
      <p:sp>
        <p:nvSpPr>
          <p:cNvPr id="7" name="Shape 7"/>
          <p:cNvSpPr txBox="1">
            <a:spLocks noGrp="1"/>
          </p:cNvSpPr>
          <p:nvPr>
            <p:ph type="body" idx="1"/>
          </p:nvPr>
        </p:nvSpPr>
        <p:spPr>
          <a:xfrm>
            <a:off x="628975" y="1504950"/>
            <a:ext cx="6009600" cy="3080700"/>
          </a:xfrm>
          <a:prstGeom prst="rect">
            <a:avLst/>
          </a:prstGeom>
          <a:noFill/>
          <a:ln>
            <a:noFill/>
          </a:ln>
        </p:spPr>
        <p:txBody>
          <a:bodyPr spcFirstLastPara="1" wrap="square" lIns="91425" tIns="91425" rIns="91425" bIns="91425" anchor="t" anchorCtr="0"/>
          <a:lstStyle>
            <a:lvl1pPr marL="457200" lvl="0" indent="-317500">
              <a:spcBef>
                <a:spcPts val="600"/>
              </a:spcBef>
              <a:spcAft>
                <a:spcPts val="0"/>
              </a:spcAft>
              <a:buClr>
                <a:srgbClr val="BDCC64"/>
              </a:buClr>
              <a:buSzPts val="1400"/>
              <a:buFont typeface="Neuton"/>
              <a:buChar char="✢"/>
              <a:defRPr sz="2400">
                <a:solidFill>
                  <a:srgbClr val="666666"/>
                </a:solidFill>
                <a:latin typeface="Neuton"/>
                <a:ea typeface="Neuton"/>
                <a:cs typeface="Neuton"/>
                <a:sym typeface="Neuton"/>
              </a:defRPr>
            </a:lvl1pPr>
            <a:lvl2pPr marL="914400" lvl="1" indent="-381000">
              <a:spcBef>
                <a:spcPts val="0"/>
              </a:spcBef>
              <a:spcAft>
                <a:spcPts val="0"/>
              </a:spcAft>
              <a:buClr>
                <a:srgbClr val="BDCC64"/>
              </a:buClr>
              <a:buSzPts val="2400"/>
              <a:buFont typeface="Neuton"/>
              <a:buChar char="○"/>
              <a:defRPr sz="2400">
                <a:solidFill>
                  <a:srgbClr val="666666"/>
                </a:solidFill>
                <a:latin typeface="Neuton"/>
                <a:ea typeface="Neuton"/>
                <a:cs typeface="Neuton"/>
                <a:sym typeface="Neuton"/>
              </a:defRPr>
            </a:lvl2pPr>
            <a:lvl3pPr marL="1371600" lvl="2" indent="-381000">
              <a:spcBef>
                <a:spcPts val="0"/>
              </a:spcBef>
              <a:spcAft>
                <a:spcPts val="0"/>
              </a:spcAft>
              <a:buClr>
                <a:srgbClr val="BDCC64"/>
              </a:buClr>
              <a:buSzPts val="2400"/>
              <a:buFont typeface="Neuton"/>
              <a:buChar char="○"/>
              <a:defRPr sz="2400">
                <a:solidFill>
                  <a:srgbClr val="666666"/>
                </a:solidFill>
                <a:latin typeface="Neuton"/>
                <a:ea typeface="Neuton"/>
                <a:cs typeface="Neuton"/>
                <a:sym typeface="Neuton"/>
              </a:defRPr>
            </a:lvl3pPr>
            <a:lvl4pPr marL="1828800" lvl="3" indent="-381000">
              <a:spcBef>
                <a:spcPts val="0"/>
              </a:spcBef>
              <a:spcAft>
                <a:spcPts val="0"/>
              </a:spcAft>
              <a:buClr>
                <a:srgbClr val="BDCC64"/>
              </a:buClr>
              <a:buSzPts val="2400"/>
              <a:buFont typeface="Neuton"/>
              <a:buChar char="○"/>
              <a:defRPr sz="2400">
                <a:solidFill>
                  <a:srgbClr val="666666"/>
                </a:solidFill>
                <a:latin typeface="Neuton"/>
                <a:ea typeface="Neuton"/>
                <a:cs typeface="Neuton"/>
                <a:sym typeface="Neuton"/>
              </a:defRPr>
            </a:lvl4pPr>
            <a:lvl5pPr marL="2286000" lvl="4" indent="-381000">
              <a:spcBef>
                <a:spcPts val="0"/>
              </a:spcBef>
              <a:spcAft>
                <a:spcPts val="0"/>
              </a:spcAft>
              <a:buClr>
                <a:srgbClr val="BDCC64"/>
              </a:buClr>
              <a:buSzPts val="2400"/>
              <a:buFont typeface="Neuton"/>
              <a:buChar char="○"/>
              <a:defRPr sz="2400">
                <a:solidFill>
                  <a:srgbClr val="666666"/>
                </a:solidFill>
                <a:latin typeface="Neuton"/>
                <a:ea typeface="Neuton"/>
                <a:cs typeface="Neuton"/>
                <a:sym typeface="Neuton"/>
              </a:defRPr>
            </a:lvl5pPr>
            <a:lvl6pPr marL="2743200" lvl="5" indent="-381000">
              <a:spcBef>
                <a:spcPts val="0"/>
              </a:spcBef>
              <a:spcAft>
                <a:spcPts val="0"/>
              </a:spcAft>
              <a:buClr>
                <a:srgbClr val="BDCC64"/>
              </a:buClr>
              <a:buSzPts val="2400"/>
              <a:buFont typeface="Neuton"/>
              <a:buChar char="○"/>
              <a:defRPr sz="2400">
                <a:solidFill>
                  <a:srgbClr val="666666"/>
                </a:solidFill>
                <a:latin typeface="Neuton"/>
                <a:ea typeface="Neuton"/>
                <a:cs typeface="Neuton"/>
                <a:sym typeface="Neuton"/>
              </a:defRPr>
            </a:lvl6pPr>
            <a:lvl7pPr marL="3200400" lvl="6" indent="-381000">
              <a:spcBef>
                <a:spcPts val="0"/>
              </a:spcBef>
              <a:spcAft>
                <a:spcPts val="0"/>
              </a:spcAft>
              <a:buClr>
                <a:srgbClr val="BDCC64"/>
              </a:buClr>
              <a:buSzPts val="2400"/>
              <a:buFont typeface="Neuton"/>
              <a:buChar char="○"/>
              <a:defRPr sz="2400">
                <a:solidFill>
                  <a:srgbClr val="666666"/>
                </a:solidFill>
                <a:latin typeface="Neuton"/>
                <a:ea typeface="Neuton"/>
                <a:cs typeface="Neuton"/>
                <a:sym typeface="Neuton"/>
              </a:defRPr>
            </a:lvl7pPr>
            <a:lvl8pPr marL="3657600" lvl="7" indent="-381000">
              <a:spcBef>
                <a:spcPts val="0"/>
              </a:spcBef>
              <a:spcAft>
                <a:spcPts val="0"/>
              </a:spcAft>
              <a:buClr>
                <a:srgbClr val="BDCC64"/>
              </a:buClr>
              <a:buSzPts val="2400"/>
              <a:buFont typeface="Neuton"/>
              <a:buChar char="○"/>
              <a:defRPr sz="2400">
                <a:solidFill>
                  <a:srgbClr val="666666"/>
                </a:solidFill>
                <a:latin typeface="Neuton"/>
                <a:ea typeface="Neuton"/>
                <a:cs typeface="Neuton"/>
                <a:sym typeface="Neuton"/>
              </a:defRPr>
            </a:lvl8pPr>
            <a:lvl9pPr marL="4114800" lvl="8" indent="-381000">
              <a:spcBef>
                <a:spcPts val="0"/>
              </a:spcBef>
              <a:spcAft>
                <a:spcPts val="0"/>
              </a:spcAft>
              <a:buClr>
                <a:srgbClr val="BDCC64"/>
              </a:buClr>
              <a:buSzPts val="2400"/>
              <a:buFont typeface="Neuton"/>
              <a:buChar char="○"/>
              <a:defRPr sz="2400">
                <a:solidFill>
                  <a:srgbClr val="666666"/>
                </a:solidFill>
                <a:latin typeface="Neuton"/>
                <a:ea typeface="Neuton"/>
                <a:cs typeface="Neuton"/>
                <a:sym typeface="Neuto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7" r:id="rId7"/>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amp;ehk=HAU4OYiHk72VX"/><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amp;ehk=W81TqfWlRVQGJLuCvdnbTg&amp;r=0&amp;pid=OfficeInsert"/><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microsoft.com/office/2007/relationships/hdphoto" Target="../media/hdphoto2.wdp"/><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amp;ehk=W81TqfWlRVQGJLuCvdnbTg&amp;r=0&amp;pid=OfficeInsert"/><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amp;ehk=W81TqfWlRVQGJLuCvdnbTg&amp;r=0&amp;pid=OfficeInsert"/><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amp;ehk=W81TqfWlRVQGJLuCvdnbTg&amp;r=0&amp;pid=OfficeInsert"/><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50000"/>
          </a:schemeClr>
        </a:solidFill>
        <a:effectLst/>
      </p:bgPr>
    </p:bg>
    <p:spTree>
      <p:nvGrpSpPr>
        <p:cNvPr id="1" name="Shape 628"/>
        <p:cNvGrpSpPr/>
        <p:nvPr/>
      </p:nvGrpSpPr>
      <p:grpSpPr>
        <a:xfrm>
          <a:off x="0" y="0"/>
          <a:ext cx="0" cy="0"/>
          <a:chOff x="0" y="0"/>
          <a:chExt cx="0" cy="0"/>
        </a:xfrm>
      </p:grpSpPr>
      <p:pic>
        <p:nvPicPr>
          <p:cNvPr id="3" name="Picture 2">
            <a:extLst>
              <a:ext uri="{FF2B5EF4-FFF2-40B4-BE49-F238E27FC236}">
                <a16:creationId xmlns:a16="http://schemas.microsoft.com/office/drawing/2014/main" id="{1257DF67-714C-4D25-936F-20D65A5A98C6}"/>
              </a:ext>
            </a:extLst>
          </p:cNvPr>
          <p:cNvPicPr>
            <a:picLocks noChangeAspect="1"/>
          </p:cNvPicPr>
          <p:nvPr/>
        </p:nvPicPr>
        <p:blipFill>
          <a:blip r:embed="rId3"/>
          <a:stretch>
            <a:fillRect/>
          </a:stretch>
        </p:blipFill>
        <p:spPr>
          <a:xfrm>
            <a:off x="1729305" y="0"/>
            <a:ext cx="5685389" cy="5143500"/>
          </a:xfrm>
          <a:prstGeom prst="rect">
            <a:avLst/>
          </a:prstGeom>
        </p:spPr>
      </p:pic>
      <p:sp>
        <p:nvSpPr>
          <p:cNvPr id="629" name="Shape 629"/>
          <p:cNvSpPr txBox="1">
            <a:spLocks noGrp="1"/>
          </p:cNvSpPr>
          <p:nvPr>
            <p:ph type="ctrTitle"/>
          </p:nvPr>
        </p:nvSpPr>
        <p:spPr>
          <a:xfrm>
            <a:off x="669852" y="1991825"/>
            <a:ext cx="7899990" cy="1159800"/>
          </a:xfrm>
          <a:prstGeom prst="rect">
            <a:avLst/>
          </a:prstGeom>
        </p:spPr>
        <p:txBody>
          <a:bodyPr spcFirstLastPara="1" wrap="square" lIns="91425" tIns="91425" rIns="91425" bIns="91425" anchor="ctr" anchorCtr="0">
            <a:noAutofit/>
          </a:bodyPr>
          <a:lstStyle/>
          <a:p>
            <a:pPr lvl="0"/>
            <a:r>
              <a:rPr lang="en-US" sz="5000" dirty="0">
                <a:latin typeface="Bell MT" panose="02020503060305020303" pitchFamily="18" charset="0"/>
              </a:rPr>
              <a:t>Pennsylvania </a:t>
            </a:r>
            <a:br>
              <a:rPr lang="en-US" sz="5000" dirty="0">
                <a:latin typeface="Bell MT" panose="02020503060305020303" pitchFamily="18" charset="0"/>
              </a:rPr>
            </a:br>
            <a:r>
              <a:rPr lang="en-US" sz="5000" dirty="0">
                <a:latin typeface="Bell MT" panose="02020503060305020303" pitchFamily="18" charset="0"/>
              </a:rPr>
              <a:t>Riparian Forest Buffer Progress and Challenges</a:t>
            </a:r>
            <a:endParaRPr sz="5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714"/>
        <p:cNvGrpSpPr/>
        <p:nvPr/>
      </p:nvGrpSpPr>
      <p:grpSpPr>
        <a:xfrm>
          <a:off x="0" y="0"/>
          <a:ext cx="0" cy="0"/>
          <a:chOff x="0" y="0"/>
          <a:chExt cx="0" cy="0"/>
        </a:xfrm>
      </p:grpSpPr>
      <p:sp>
        <p:nvSpPr>
          <p:cNvPr id="11" name="Shape 734">
            <a:extLst>
              <a:ext uri="{FF2B5EF4-FFF2-40B4-BE49-F238E27FC236}">
                <a16:creationId xmlns:a16="http://schemas.microsoft.com/office/drawing/2014/main" id="{D4FC9D61-1FE2-4F38-9AD1-7A9B33AA9A41}"/>
              </a:ext>
            </a:extLst>
          </p:cNvPr>
          <p:cNvSpPr txBox="1">
            <a:spLocks/>
          </p:cNvSpPr>
          <p:nvPr/>
        </p:nvSpPr>
        <p:spPr>
          <a:xfrm>
            <a:off x="1395921" y="278900"/>
            <a:ext cx="6554176" cy="894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7BFAC"/>
              </a:buClr>
              <a:buSzPts val="3000"/>
              <a:buFont typeface="Yellowtail"/>
              <a:buNone/>
              <a:defRPr sz="3000" b="0" i="0" u="none" strike="noStrike" cap="none">
                <a:solidFill>
                  <a:srgbClr val="97BFAC"/>
                </a:solidFill>
                <a:latin typeface="Yellowtail"/>
                <a:ea typeface="Yellowtail"/>
                <a:cs typeface="Yellowtail"/>
                <a:sym typeface="Yellowtail"/>
              </a:defRPr>
            </a:lvl1pPr>
            <a:lvl2pPr marR="0" lvl="1" algn="l" rtl="0">
              <a:lnSpc>
                <a:spcPct val="100000"/>
              </a:lnSpc>
              <a:spcBef>
                <a:spcPts val="0"/>
              </a:spcBef>
              <a:spcAft>
                <a:spcPts val="0"/>
              </a:spcAft>
              <a:buClr>
                <a:srgbClr val="97BFAC"/>
              </a:buClr>
              <a:buSzPts val="3000"/>
              <a:buFont typeface="Yellowtail"/>
              <a:buNone/>
              <a:defRPr sz="3000" b="0" i="0" u="none" strike="noStrike" cap="none">
                <a:solidFill>
                  <a:srgbClr val="97BFAC"/>
                </a:solidFill>
                <a:latin typeface="Yellowtail"/>
                <a:ea typeface="Yellowtail"/>
                <a:cs typeface="Yellowtail"/>
                <a:sym typeface="Yellowtail"/>
              </a:defRPr>
            </a:lvl2pPr>
            <a:lvl3pPr marR="0" lvl="2" algn="l" rtl="0">
              <a:lnSpc>
                <a:spcPct val="100000"/>
              </a:lnSpc>
              <a:spcBef>
                <a:spcPts val="0"/>
              </a:spcBef>
              <a:spcAft>
                <a:spcPts val="0"/>
              </a:spcAft>
              <a:buClr>
                <a:srgbClr val="97BFAC"/>
              </a:buClr>
              <a:buSzPts val="3000"/>
              <a:buFont typeface="Yellowtail"/>
              <a:buNone/>
              <a:defRPr sz="3000" b="0" i="0" u="none" strike="noStrike" cap="none">
                <a:solidFill>
                  <a:srgbClr val="97BFAC"/>
                </a:solidFill>
                <a:latin typeface="Yellowtail"/>
                <a:ea typeface="Yellowtail"/>
                <a:cs typeface="Yellowtail"/>
                <a:sym typeface="Yellowtail"/>
              </a:defRPr>
            </a:lvl3pPr>
            <a:lvl4pPr marR="0" lvl="3" algn="l" rtl="0">
              <a:lnSpc>
                <a:spcPct val="100000"/>
              </a:lnSpc>
              <a:spcBef>
                <a:spcPts val="0"/>
              </a:spcBef>
              <a:spcAft>
                <a:spcPts val="0"/>
              </a:spcAft>
              <a:buClr>
                <a:srgbClr val="97BFAC"/>
              </a:buClr>
              <a:buSzPts val="3000"/>
              <a:buFont typeface="Yellowtail"/>
              <a:buNone/>
              <a:defRPr sz="3000" b="0" i="0" u="none" strike="noStrike" cap="none">
                <a:solidFill>
                  <a:srgbClr val="97BFAC"/>
                </a:solidFill>
                <a:latin typeface="Yellowtail"/>
                <a:ea typeface="Yellowtail"/>
                <a:cs typeface="Yellowtail"/>
                <a:sym typeface="Yellowtail"/>
              </a:defRPr>
            </a:lvl4pPr>
            <a:lvl5pPr marR="0" lvl="4" algn="l" rtl="0">
              <a:lnSpc>
                <a:spcPct val="100000"/>
              </a:lnSpc>
              <a:spcBef>
                <a:spcPts val="0"/>
              </a:spcBef>
              <a:spcAft>
                <a:spcPts val="0"/>
              </a:spcAft>
              <a:buClr>
                <a:srgbClr val="97BFAC"/>
              </a:buClr>
              <a:buSzPts val="3000"/>
              <a:buFont typeface="Yellowtail"/>
              <a:buNone/>
              <a:defRPr sz="3000" b="0" i="0" u="none" strike="noStrike" cap="none">
                <a:solidFill>
                  <a:srgbClr val="97BFAC"/>
                </a:solidFill>
                <a:latin typeface="Yellowtail"/>
                <a:ea typeface="Yellowtail"/>
                <a:cs typeface="Yellowtail"/>
                <a:sym typeface="Yellowtail"/>
              </a:defRPr>
            </a:lvl5pPr>
            <a:lvl6pPr marR="0" lvl="5" algn="l" rtl="0">
              <a:lnSpc>
                <a:spcPct val="100000"/>
              </a:lnSpc>
              <a:spcBef>
                <a:spcPts val="0"/>
              </a:spcBef>
              <a:spcAft>
                <a:spcPts val="0"/>
              </a:spcAft>
              <a:buClr>
                <a:srgbClr val="97BFAC"/>
              </a:buClr>
              <a:buSzPts val="3000"/>
              <a:buFont typeface="Yellowtail"/>
              <a:buNone/>
              <a:defRPr sz="3000" b="0" i="0" u="none" strike="noStrike" cap="none">
                <a:solidFill>
                  <a:srgbClr val="97BFAC"/>
                </a:solidFill>
                <a:latin typeface="Yellowtail"/>
                <a:ea typeface="Yellowtail"/>
                <a:cs typeface="Yellowtail"/>
                <a:sym typeface="Yellowtail"/>
              </a:defRPr>
            </a:lvl6pPr>
            <a:lvl7pPr marR="0" lvl="6" algn="l" rtl="0">
              <a:lnSpc>
                <a:spcPct val="100000"/>
              </a:lnSpc>
              <a:spcBef>
                <a:spcPts val="0"/>
              </a:spcBef>
              <a:spcAft>
                <a:spcPts val="0"/>
              </a:spcAft>
              <a:buClr>
                <a:srgbClr val="97BFAC"/>
              </a:buClr>
              <a:buSzPts val="3000"/>
              <a:buFont typeface="Yellowtail"/>
              <a:buNone/>
              <a:defRPr sz="3000" b="0" i="0" u="none" strike="noStrike" cap="none">
                <a:solidFill>
                  <a:srgbClr val="97BFAC"/>
                </a:solidFill>
                <a:latin typeface="Yellowtail"/>
                <a:ea typeface="Yellowtail"/>
                <a:cs typeface="Yellowtail"/>
                <a:sym typeface="Yellowtail"/>
              </a:defRPr>
            </a:lvl7pPr>
            <a:lvl8pPr marR="0" lvl="7" algn="l" rtl="0">
              <a:lnSpc>
                <a:spcPct val="100000"/>
              </a:lnSpc>
              <a:spcBef>
                <a:spcPts val="0"/>
              </a:spcBef>
              <a:spcAft>
                <a:spcPts val="0"/>
              </a:spcAft>
              <a:buClr>
                <a:srgbClr val="97BFAC"/>
              </a:buClr>
              <a:buSzPts val="3000"/>
              <a:buFont typeface="Yellowtail"/>
              <a:buNone/>
              <a:defRPr sz="3000" b="0" i="0" u="none" strike="noStrike" cap="none">
                <a:solidFill>
                  <a:srgbClr val="97BFAC"/>
                </a:solidFill>
                <a:latin typeface="Yellowtail"/>
                <a:ea typeface="Yellowtail"/>
                <a:cs typeface="Yellowtail"/>
                <a:sym typeface="Yellowtail"/>
              </a:defRPr>
            </a:lvl8pPr>
            <a:lvl9pPr marR="0" lvl="8" algn="l" rtl="0">
              <a:lnSpc>
                <a:spcPct val="100000"/>
              </a:lnSpc>
              <a:spcBef>
                <a:spcPts val="0"/>
              </a:spcBef>
              <a:spcAft>
                <a:spcPts val="0"/>
              </a:spcAft>
              <a:buClr>
                <a:srgbClr val="97BFAC"/>
              </a:buClr>
              <a:buSzPts val="3000"/>
              <a:buFont typeface="Yellowtail"/>
              <a:buNone/>
              <a:defRPr sz="3000" b="0" i="0" u="none" strike="noStrike" cap="none">
                <a:solidFill>
                  <a:srgbClr val="97BFAC"/>
                </a:solidFill>
                <a:latin typeface="Yellowtail"/>
                <a:ea typeface="Yellowtail"/>
                <a:cs typeface="Yellowtail"/>
                <a:sym typeface="Yellowtail"/>
              </a:defRPr>
            </a:lvl9pPr>
          </a:lstStyle>
          <a:p>
            <a:pPr algn="ctr"/>
            <a:r>
              <a:rPr lang="en-US" sz="5200" dirty="0">
                <a:solidFill>
                  <a:srgbClr val="BDCC64"/>
                </a:solidFill>
              </a:rPr>
              <a:t>Communication Breakdowns</a:t>
            </a:r>
            <a:endParaRPr lang="en" sz="5200" dirty="0">
              <a:solidFill>
                <a:srgbClr val="BDCC64"/>
              </a:solidFill>
            </a:endParaRPr>
          </a:p>
        </p:txBody>
      </p:sp>
      <p:sp>
        <p:nvSpPr>
          <p:cNvPr id="12" name="Shape 735">
            <a:extLst>
              <a:ext uri="{FF2B5EF4-FFF2-40B4-BE49-F238E27FC236}">
                <a16:creationId xmlns:a16="http://schemas.microsoft.com/office/drawing/2014/main" id="{5EBF9A7D-971E-4014-8DA2-09DF4EC0E3AF}"/>
              </a:ext>
            </a:extLst>
          </p:cNvPr>
          <p:cNvSpPr txBox="1">
            <a:spLocks/>
          </p:cNvSpPr>
          <p:nvPr/>
        </p:nvSpPr>
        <p:spPr>
          <a:xfrm>
            <a:off x="616687" y="831120"/>
            <a:ext cx="8250865" cy="425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600"/>
              </a:spcBef>
              <a:spcAft>
                <a:spcPts val="0"/>
              </a:spcAft>
              <a:buClr>
                <a:srgbClr val="BDCC64"/>
              </a:buClr>
              <a:buSzPts val="1400"/>
              <a:buFont typeface="Neuton"/>
              <a:buChar char="✢"/>
              <a:defRPr sz="2400" b="0" i="0" u="none" strike="noStrike" cap="none">
                <a:solidFill>
                  <a:srgbClr val="666666"/>
                </a:solidFill>
                <a:latin typeface="Neuton"/>
                <a:ea typeface="Neuton"/>
                <a:cs typeface="Neuton"/>
                <a:sym typeface="Neuton"/>
              </a:defRPr>
            </a:lvl1pPr>
            <a:lvl2pPr marL="914400" marR="0" lvl="1" indent="-381000" algn="l" rtl="0">
              <a:lnSpc>
                <a:spcPct val="100000"/>
              </a:lnSpc>
              <a:spcBef>
                <a:spcPts val="0"/>
              </a:spcBef>
              <a:spcAft>
                <a:spcPts val="0"/>
              </a:spcAft>
              <a:buClr>
                <a:srgbClr val="BDCC64"/>
              </a:buClr>
              <a:buSzPts val="2400"/>
              <a:buFont typeface="Neuton"/>
              <a:buChar char="○"/>
              <a:defRPr sz="2400" b="0" i="0" u="none" strike="noStrike" cap="none">
                <a:solidFill>
                  <a:srgbClr val="666666"/>
                </a:solidFill>
                <a:latin typeface="Neuton"/>
                <a:ea typeface="Neuton"/>
                <a:cs typeface="Neuton"/>
                <a:sym typeface="Neuton"/>
              </a:defRPr>
            </a:lvl2pPr>
            <a:lvl3pPr marL="1371600" marR="0" lvl="2" indent="-381000" algn="l" rtl="0">
              <a:lnSpc>
                <a:spcPct val="100000"/>
              </a:lnSpc>
              <a:spcBef>
                <a:spcPts val="0"/>
              </a:spcBef>
              <a:spcAft>
                <a:spcPts val="0"/>
              </a:spcAft>
              <a:buClr>
                <a:srgbClr val="BDCC64"/>
              </a:buClr>
              <a:buSzPts val="2400"/>
              <a:buFont typeface="Neuton"/>
              <a:buChar char="○"/>
              <a:defRPr sz="2400" b="0" i="0" u="none" strike="noStrike" cap="none">
                <a:solidFill>
                  <a:srgbClr val="666666"/>
                </a:solidFill>
                <a:latin typeface="Neuton"/>
                <a:ea typeface="Neuton"/>
                <a:cs typeface="Neuton"/>
                <a:sym typeface="Neuton"/>
              </a:defRPr>
            </a:lvl3pPr>
            <a:lvl4pPr marL="1828800" marR="0" lvl="3" indent="-381000" algn="l" rtl="0">
              <a:lnSpc>
                <a:spcPct val="100000"/>
              </a:lnSpc>
              <a:spcBef>
                <a:spcPts val="0"/>
              </a:spcBef>
              <a:spcAft>
                <a:spcPts val="0"/>
              </a:spcAft>
              <a:buClr>
                <a:srgbClr val="BDCC64"/>
              </a:buClr>
              <a:buSzPts val="2400"/>
              <a:buFont typeface="Neuton"/>
              <a:buChar char="○"/>
              <a:defRPr sz="2400" b="0" i="0" u="none" strike="noStrike" cap="none">
                <a:solidFill>
                  <a:srgbClr val="666666"/>
                </a:solidFill>
                <a:latin typeface="Neuton"/>
                <a:ea typeface="Neuton"/>
                <a:cs typeface="Neuton"/>
                <a:sym typeface="Neuton"/>
              </a:defRPr>
            </a:lvl4pPr>
            <a:lvl5pPr marL="2286000" marR="0" lvl="4" indent="-381000" algn="l" rtl="0">
              <a:lnSpc>
                <a:spcPct val="100000"/>
              </a:lnSpc>
              <a:spcBef>
                <a:spcPts val="0"/>
              </a:spcBef>
              <a:spcAft>
                <a:spcPts val="0"/>
              </a:spcAft>
              <a:buClr>
                <a:srgbClr val="BDCC64"/>
              </a:buClr>
              <a:buSzPts val="2400"/>
              <a:buFont typeface="Neuton"/>
              <a:buChar char="○"/>
              <a:defRPr sz="2400" b="0" i="0" u="none" strike="noStrike" cap="none">
                <a:solidFill>
                  <a:srgbClr val="666666"/>
                </a:solidFill>
                <a:latin typeface="Neuton"/>
                <a:ea typeface="Neuton"/>
                <a:cs typeface="Neuton"/>
                <a:sym typeface="Neuton"/>
              </a:defRPr>
            </a:lvl5pPr>
            <a:lvl6pPr marL="2743200" marR="0" lvl="5" indent="-381000" algn="l" rtl="0">
              <a:lnSpc>
                <a:spcPct val="100000"/>
              </a:lnSpc>
              <a:spcBef>
                <a:spcPts val="0"/>
              </a:spcBef>
              <a:spcAft>
                <a:spcPts val="0"/>
              </a:spcAft>
              <a:buClr>
                <a:srgbClr val="BDCC64"/>
              </a:buClr>
              <a:buSzPts val="2400"/>
              <a:buFont typeface="Neuton"/>
              <a:buChar char="○"/>
              <a:defRPr sz="2400" b="0" i="0" u="none" strike="noStrike" cap="none">
                <a:solidFill>
                  <a:srgbClr val="666666"/>
                </a:solidFill>
                <a:latin typeface="Neuton"/>
                <a:ea typeface="Neuton"/>
                <a:cs typeface="Neuton"/>
                <a:sym typeface="Neuton"/>
              </a:defRPr>
            </a:lvl6pPr>
            <a:lvl7pPr marL="3200400" marR="0" lvl="6" indent="-381000" algn="l" rtl="0">
              <a:lnSpc>
                <a:spcPct val="100000"/>
              </a:lnSpc>
              <a:spcBef>
                <a:spcPts val="0"/>
              </a:spcBef>
              <a:spcAft>
                <a:spcPts val="0"/>
              </a:spcAft>
              <a:buClr>
                <a:srgbClr val="BDCC64"/>
              </a:buClr>
              <a:buSzPts val="2400"/>
              <a:buFont typeface="Neuton"/>
              <a:buChar char="○"/>
              <a:defRPr sz="2400" b="0" i="0" u="none" strike="noStrike" cap="none">
                <a:solidFill>
                  <a:srgbClr val="666666"/>
                </a:solidFill>
                <a:latin typeface="Neuton"/>
                <a:ea typeface="Neuton"/>
                <a:cs typeface="Neuton"/>
                <a:sym typeface="Neuton"/>
              </a:defRPr>
            </a:lvl7pPr>
            <a:lvl8pPr marL="3657600" marR="0" lvl="7" indent="-381000" algn="l" rtl="0">
              <a:lnSpc>
                <a:spcPct val="100000"/>
              </a:lnSpc>
              <a:spcBef>
                <a:spcPts val="0"/>
              </a:spcBef>
              <a:spcAft>
                <a:spcPts val="0"/>
              </a:spcAft>
              <a:buClr>
                <a:srgbClr val="BDCC64"/>
              </a:buClr>
              <a:buSzPts val="2400"/>
              <a:buFont typeface="Neuton"/>
              <a:buChar char="○"/>
              <a:defRPr sz="2400" b="0" i="0" u="none" strike="noStrike" cap="none">
                <a:solidFill>
                  <a:srgbClr val="666666"/>
                </a:solidFill>
                <a:latin typeface="Neuton"/>
                <a:ea typeface="Neuton"/>
                <a:cs typeface="Neuton"/>
                <a:sym typeface="Neuton"/>
              </a:defRPr>
            </a:lvl8pPr>
            <a:lvl9pPr marL="4114800" marR="0" lvl="8" indent="-381000" algn="l" rtl="0">
              <a:lnSpc>
                <a:spcPct val="100000"/>
              </a:lnSpc>
              <a:spcBef>
                <a:spcPts val="0"/>
              </a:spcBef>
              <a:spcAft>
                <a:spcPts val="0"/>
              </a:spcAft>
              <a:buClr>
                <a:srgbClr val="BDCC64"/>
              </a:buClr>
              <a:buSzPts val="2400"/>
              <a:buFont typeface="Neuton"/>
              <a:buChar char="○"/>
              <a:defRPr sz="2400" b="0" i="0" u="none" strike="noStrike" cap="none">
                <a:solidFill>
                  <a:srgbClr val="666666"/>
                </a:solidFill>
                <a:latin typeface="Neuton"/>
                <a:ea typeface="Neuton"/>
                <a:cs typeface="Neuton"/>
                <a:sym typeface="Neuton"/>
              </a:defRPr>
            </a:lvl9pPr>
          </a:lstStyle>
          <a:p>
            <a:pPr marL="0" indent="0" algn="ctr">
              <a:buFont typeface="Neuton"/>
              <a:buNone/>
            </a:pPr>
            <a:r>
              <a:rPr lang="en-US" sz="1800" dirty="0"/>
              <a:t>Making connections between federal, state, and local office personnel  among various agencies</a:t>
            </a:r>
          </a:p>
        </p:txBody>
      </p:sp>
      <p:sp>
        <p:nvSpPr>
          <p:cNvPr id="13" name="Shape 738">
            <a:extLst>
              <a:ext uri="{FF2B5EF4-FFF2-40B4-BE49-F238E27FC236}">
                <a16:creationId xmlns:a16="http://schemas.microsoft.com/office/drawing/2014/main" id="{378C2F50-2093-468C-8D47-D21D44FC1C24}"/>
              </a:ext>
            </a:extLst>
          </p:cNvPr>
          <p:cNvSpPr txBox="1">
            <a:spLocks/>
          </p:cNvSpPr>
          <p:nvPr/>
        </p:nvSpPr>
        <p:spPr>
          <a:xfrm>
            <a:off x="701698" y="1478536"/>
            <a:ext cx="7761768" cy="97801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7BFAC"/>
              </a:buClr>
              <a:buSzPts val="3000"/>
              <a:buFont typeface="Yellowtail"/>
              <a:buNone/>
              <a:defRPr sz="3000" b="0" i="0" u="none" strike="noStrike" cap="none">
                <a:solidFill>
                  <a:srgbClr val="97BFAC"/>
                </a:solidFill>
                <a:latin typeface="Yellowtail"/>
                <a:ea typeface="Yellowtail"/>
                <a:cs typeface="Yellowtail"/>
                <a:sym typeface="Yellowtail"/>
              </a:defRPr>
            </a:lvl1pPr>
            <a:lvl2pPr marR="0" lvl="1" algn="l" rtl="0">
              <a:lnSpc>
                <a:spcPct val="100000"/>
              </a:lnSpc>
              <a:spcBef>
                <a:spcPts val="0"/>
              </a:spcBef>
              <a:spcAft>
                <a:spcPts val="0"/>
              </a:spcAft>
              <a:buClr>
                <a:srgbClr val="97BFAC"/>
              </a:buClr>
              <a:buSzPts val="3000"/>
              <a:buFont typeface="Yellowtail"/>
              <a:buNone/>
              <a:defRPr sz="3000" b="0" i="0" u="none" strike="noStrike" cap="none">
                <a:solidFill>
                  <a:srgbClr val="97BFAC"/>
                </a:solidFill>
                <a:latin typeface="Yellowtail"/>
                <a:ea typeface="Yellowtail"/>
                <a:cs typeface="Yellowtail"/>
                <a:sym typeface="Yellowtail"/>
              </a:defRPr>
            </a:lvl2pPr>
            <a:lvl3pPr marR="0" lvl="2" algn="l" rtl="0">
              <a:lnSpc>
                <a:spcPct val="100000"/>
              </a:lnSpc>
              <a:spcBef>
                <a:spcPts val="0"/>
              </a:spcBef>
              <a:spcAft>
                <a:spcPts val="0"/>
              </a:spcAft>
              <a:buClr>
                <a:srgbClr val="97BFAC"/>
              </a:buClr>
              <a:buSzPts val="3000"/>
              <a:buFont typeface="Yellowtail"/>
              <a:buNone/>
              <a:defRPr sz="3000" b="0" i="0" u="none" strike="noStrike" cap="none">
                <a:solidFill>
                  <a:srgbClr val="97BFAC"/>
                </a:solidFill>
                <a:latin typeface="Yellowtail"/>
                <a:ea typeface="Yellowtail"/>
                <a:cs typeface="Yellowtail"/>
                <a:sym typeface="Yellowtail"/>
              </a:defRPr>
            </a:lvl3pPr>
            <a:lvl4pPr marR="0" lvl="3" algn="l" rtl="0">
              <a:lnSpc>
                <a:spcPct val="100000"/>
              </a:lnSpc>
              <a:spcBef>
                <a:spcPts val="0"/>
              </a:spcBef>
              <a:spcAft>
                <a:spcPts val="0"/>
              </a:spcAft>
              <a:buClr>
                <a:srgbClr val="97BFAC"/>
              </a:buClr>
              <a:buSzPts val="3000"/>
              <a:buFont typeface="Yellowtail"/>
              <a:buNone/>
              <a:defRPr sz="3000" b="0" i="0" u="none" strike="noStrike" cap="none">
                <a:solidFill>
                  <a:srgbClr val="97BFAC"/>
                </a:solidFill>
                <a:latin typeface="Yellowtail"/>
                <a:ea typeface="Yellowtail"/>
                <a:cs typeface="Yellowtail"/>
                <a:sym typeface="Yellowtail"/>
              </a:defRPr>
            </a:lvl4pPr>
            <a:lvl5pPr marR="0" lvl="4" algn="l" rtl="0">
              <a:lnSpc>
                <a:spcPct val="100000"/>
              </a:lnSpc>
              <a:spcBef>
                <a:spcPts val="0"/>
              </a:spcBef>
              <a:spcAft>
                <a:spcPts val="0"/>
              </a:spcAft>
              <a:buClr>
                <a:srgbClr val="97BFAC"/>
              </a:buClr>
              <a:buSzPts val="3000"/>
              <a:buFont typeface="Yellowtail"/>
              <a:buNone/>
              <a:defRPr sz="3000" b="0" i="0" u="none" strike="noStrike" cap="none">
                <a:solidFill>
                  <a:srgbClr val="97BFAC"/>
                </a:solidFill>
                <a:latin typeface="Yellowtail"/>
                <a:ea typeface="Yellowtail"/>
                <a:cs typeface="Yellowtail"/>
                <a:sym typeface="Yellowtail"/>
              </a:defRPr>
            </a:lvl5pPr>
            <a:lvl6pPr marR="0" lvl="5" algn="l" rtl="0">
              <a:lnSpc>
                <a:spcPct val="100000"/>
              </a:lnSpc>
              <a:spcBef>
                <a:spcPts val="0"/>
              </a:spcBef>
              <a:spcAft>
                <a:spcPts val="0"/>
              </a:spcAft>
              <a:buClr>
                <a:srgbClr val="97BFAC"/>
              </a:buClr>
              <a:buSzPts val="3000"/>
              <a:buFont typeface="Yellowtail"/>
              <a:buNone/>
              <a:defRPr sz="3000" b="0" i="0" u="none" strike="noStrike" cap="none">
                <a:solidFill>
                  <a:srgbClr val="97BFAC"/>
                </a:solidFill>
                <a:latin typeface="Yellowtail"/>
                <a:ea typeface="Yellowtail"/>
                <a:cs typeface="Yellowtail"/>
                <a:sym typeface="Yellowtail"/>
              </a:defRPr>
            </a:lvl6pPr>
            <a:lvl7pPr marR="0" lvl="6" algn="l" rtl="0">
              <a:lnSpc>
                <a:spcPct val="100000"/>
              </a:lnSpc>
              <a:spcBef>
                <a:spcPts val="0"/>
              </a:spcBef>
              <a:spcAft>
                <a:spcPts val="0"/>
              </a:spcAft>
              <a:buClr>
                <a:srgbClr val="97BFAC"/>
              </a:buClr>
              <a:buSzPts val="3000"/>
              <a:buFont typeface="Yellowtail"/>
              <a:buNone/>
              <a:defRPr sz="3000" b="0" i="0" u="none" strike="noStrike" cap="none">
                <a:solidFill>
                  <a:srgbClr val="97BFAC"/>
                </a:solidFill>
                <a:latin typeface="Yellowtail"/>
                <a:ea typeface="Yellowtail"/>
                <a:cs typeface="Yellowtail"/>
                <a:sym typeface="Yellowtail"/>
              </a:defRPr>
            </a:lvl7pPr>
            <a:lvl8pPr marR="0" lvl="7" algn="l" rtl="0">
              <a:lnSpc>
                <a:spcPct val="100000"/>
              </a:lnSpc>
              <a:spcBef>
                <a:spcPts val="0"/>
              </a:spcBef>
              <a:spcAft>
                <a:spcPts val="0"/>
              </a:spcAft>
              <a:buClr>
                <a:srgbClr val="97BFAC"/>
              </a:buClr>
              <a:buSzPts val="3000"/>
              <a:buFont typeface="Yellowtail"/>
              <a:buNone/>
              <a:defRPr sz="3000" b="0" i="0" u="none" strike="noStrike" cap="none">
                <a:solidFill>
                  <a:srgbClr val="97BFAC"/>
                </a:solidFill>
                <a:latin typeface="Yellowtail"/>
                <a:ea typeface="Yellowtail"/>
                <a:cs typeface="Yellowtail"/>
                <a:sym typeface="Yellowtail"/>
              </a:defRPr>
            </a:lvl8pPr>
            <a:lvl9pPr marR="0" lvl="8" algn="l" rtl="0">
              <a:lnSpc>
                <a:spcPct val="100000"/>
              </a:lnSpc>
              <a:spcBef>
                <a:spcPts val="0"/>
              </a:spcBef>
              <a:spcAft>
                <a:spcPts val="0"/>
              </a:spcAft>
              <a:buClr>
                <a:srgbClr val="97BFAC"/>
              </a:buClr>
              <a:buSzPts val="3000"/>
              <a:buFont typeface="Yellowtail"/>
              <a:buNone/>
              <a:defRPr sz="3000" b="0" i="0" u="none" strike="noStrike" cap="none">
                <a:solidFill>
                  <a:srgbClr val="97BFAC"/>
                </a:solidFill>
                <a:latin typeface="Yellowtail"/>
                <a:ea typeface="Yellowtail"/>
                <a:cs typeface="Yellowtail"/>
                <a:sym typeface="Yellowtail"/>
              </a:defRPr>
            </a:lvl9pPr>
          </a:lstStyle>
          <a:p>
            <a:pPr algn="ctr"/>
            <a:r>
              <a:rPr lang="en-US" sz="5200" dirty="0">
                <a:solidFill>
                  <a:srgbClr val="93B770"/>
                </a:solidFill>
              </a:rPr>
              <a:t>Understanding Existing Spheres</a:t>
            </a:r>
          </a:p>
        </p:txBody>
      </p:sp>
      <p:sp>
        <p:nvSpPr>
          <p:cNvPr id="14" name="Shape 735">
            <a:extLst>
              <a:ext uri="{FF2B5EF4-FFF2-40B4-BE49-F238E27FC236}">
                <a16:creationId xmlns:a16="http://schemas.microsoft.com/office/drawing/2014/main" id="{D15C8864-4415-4FAD-8344-011362B66329}"/>
              </a:ext>
            </a:extLst>
          </p:cNvPr>
          <p:cNvSpPr txBox="1">
            <a:spLocks/>
          </p:cNvSpPr>
          <p:nvPr/>
        </p:nvSpPr>
        <p:spPr>
          <a:xfrm>
            <a:off x="1584149" y="2157866"/>
            <a:ext cx="6177720" cy="425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600"/>
              </a:spcBef>
              <a:spcAft>
                <a:spcPts val="0"/>
              </a:spcAft>
              <a:buClr>
                <a:srgbClr val="BDCC64"/>
              </a:buClr>
              <a:buSzPts val="1400"/>
              <a:buFont typeface="Neuton"/>
              <a:buChar char="✢"/>
              <a:defRPr sz="2400" b="0" i="0" u="none" strike="noStrike" cap="none">
                <a:solidFill>
                  <a:srgbClr val="666666"/>
                </a:solidFill>
                <a:latin typeface="Neuton"/>
                <a:ea typeface="Neuton"/>
                <a:cs typeface="Neuton"/>
                <a:sym typeface="Neuton"/>
              </a:defRPr>
            </a:lvl1pPr>
            <a:lvl2pPr marL="914400" marR="0" lvl="1" indent="-381000" algn="l" rtl="0">
              <a:lnSpc>
                <a:spcPct val="100000"/>
              </a:lnSpc>
              <a:spcBef>
                <a:spcPts val="0"/>
              </a:spcBef>
              <a:spcAft>
                <a:spcPts val="0"/>
              </a:spcAft>
              <a:buClr>
                <a:srgbClr val="BDCC64"/>
              </a:buClr>
              <a:buSzPts val="2400"/>
              <a:buFont typeface="Neuton"/>
              <a:buChar char="○"/>
              <a:defRPr sz="2400" b="0" i="0" u="none" strike="noStrike" cap="none">
                <a:solidFill>
                  <a:srgbClr val="666666"/>
                </a:solidFill>
                <a:latin typeface="Neuton"/>
                <a:ea typeface="Neuton"/>
                <a:cs typeface="Neuton"/>
                <a:sym typeface="Neuton"/>
              </a:defRPr>
            </a:lvl2pPr>
            <a:lvl3pPr marL="1371600" marR="0" lvl="2" indent="-381000" algn="l" rtl="0">
              <a:lnSpc>
                <a:spcPct val="100000"/>
              </a:lnSpc>
              <a:spcBef>
                <a:spcPts val="0"/>
              </a:spcBef>
              <a:spcAft>
                <a:spcPts val="0"/>
              </a:spcAft>
              <a:buClr>
                <a:srgbClr val="BDCC64"/>
              </a:buClr>
              <a:buSzPts val="2400"/>
              <a:buFont typeface="Neuton"/>
              <a:buChar char="○"/>
              <a:defRPr sz="2400" b="0" i="0" u="none" strike="noStrike" cap="none">
                <a:solidFill>
                  <a:srgbClr val="666666"/>
                </a:solidFill>
                <a:latin typeface="Neuton"/>
                <a:ea typeface="Neuton"/>
                <a:cs typeface="Neuton"/>
                <a:sym typeface="Neuton"/>
              </a:defRPr>
            </a:lvl3pPr>
            <a:lvl4pPr marL="1828800" marR="0" lvl="3" indent="-381000" algn="l" rtl="0">
              <a:lnSpc>
                <a:spcPct val="100000"/>
              </a:lnSpc>
              <a:spcBef>
                <a:spcPts val="0"/>
              </a:spcBef>
              <a:spcAft>
                <a:spcPts val="0"/>
              </a:spcAft>
              <a:buClr>
                <a:srgbClr val="BDCC64"/>
              </a:buClr>
              <a:buSzPts val="2400"/>
              <a:buFont typeface="Neuton"/>
              <a:buChar char="○"/>
              <a:defRPr sz="2400" b="0" i="0" u="none" strike="noStrike" cap="none">
                <a:solidFill>
                  <a:srgbClr val="666666"/>
                </a:solidFill>
                <a:latin typeface="Neuton"/>
                <a:ea typeface="Neuton"/>
                <a:cs typeface="Neuton"/>
                <a:sym typeface="Neuton"/>
              </a:defRPr>
            </a:lvl4pPr>
            <a:lvl5pPr marL="2286000" marR="0" lvl="4" indent="-381000" algn="l" rtl="0">
              <a:lnSpc>
                <a:spcPct val="100000"/>
              </a:lnSpc>
              <a:spcBef>
                <a:spcPts val="0"/>
              </a:spcBef>
              <a:spcAft>
                <a:spcPts val="0"/>
              </a:spcAft>
              <a:buClr>
                <a:srgbClr val="BDCC64"/>
              </a:buClr>
              <a:buSzPts val="2400"/>
              <a:buFont typeface="Neuton"/>
              <a:buChar char="○"/>
              <a:defRPr sz="2400" b="0" i="0" u="none" strike="noStrike" cap="none">
                <a:solidFill>
                  <a:srgbClr val="666666"/>
                </a:solidFill>
                <a:latin typeface="Neuton"/>
                <a:ea typeface="Neuton"/>
                <a:cs typeface="Neuton"/>
                <a:sym typeface="Neuton"/>
              </a:defRPr>
            </a:lvl5pPr>
            <a:lvl6pPr marL="2743200" marR="0" lvl="5" indent="-381000" algn="l" rtl="0">
              <a:lnSpc>
                <a:spcPct val="100000"/>
              </a:lnSpc>
              <a:spcBef>
                <a:spcPts val="0"/>
              </a:spcBef>
              <a:spcAft>
                <a:spcPts val="0"/>
              </a:spcAft>
              <a:buClr>
                <a:srgbClr val="BDCC64"/>
              </a:buClr>
              <a:buSzPts val="2400"/>
              <a:buFont typeface="Neuton"/>
              <a:buChar char="○"/>
              <a:defRPr sz="2400" b="0" i="0" u="none" strike="noStrike" cap="none">
                <a:solidFill>
                  <a:srgbClr val="666666"/>
                </a:solidFill>
                <a:latin typeface="Neuton"/>
                <a:ea typeface="Neuton"/>
                <a:cs typeface="Neuton"/>
                <a:sym typeface="Neuton"/>
              </a:defRPr>
            </a:lvl6pPr>
            <a:lvl7pPr marL="3200400" marR="0" lvl="6" indent="-381000" algn="l" rtl="0">
              <a:lnSpc>
                <a:spcPct val="100000"/>
              </a:lnSpc>
              <a:spcBef>
                <a:spcPts val="0"/>
              </a:spcBef>
              <a:spcAft>
                <a:spcPts val="0"/>
              </a:spcAft>
              <a:buClr>
                <a:srgbClr val="BDCC64"/>
              </a:buClr>
              <a:buSzPts val="2400"/>
              <a:buFont typeface="Neuton"/>
              <a:buChar char="○"/>
              <a:defRPr sz="2400" b="0" i="0" u="none" strike="noStrike" cap="none">
                <a:solidFill>
                  <a:srgbClr val="666666"/>
                </a:solidFill>
                <a:latin typeface="Neuton"/>
                <a:ea typeface="Neuton"/>
                <a:cs typeface="Neuton"/>
                <a:sym typeface="Neuton"/>
              </a:defRPr>
            </a:lvl7pPr>
            <a:lvl8pPr marL="3657600" marR="0" lvl="7" indent="-381000" algn="l" rtl="0">
              <a:lnSpc>
                <a:spcPct val="100000"/>
              </a:lnSpc>
              <a:spcBef>
                <a:spcPts val="0"/>
              </a:spcBef>
              <a:spcAft>
                <a:spcPts val="0"/>
              </a:spcAft>
              <a:buClr>
                <a:srgbClr val="BDCC64"/>
              </a:buClr>
              <a:buSzPts val="2400"/>
              <a:buFont typeface="Neuton"/>
              <a:buChar char="○"/>
              <a:defRPr sz="2400" b="0" i="0" u="none" strike="noStrike" cap="none">
                <a:solidFill>
                  <a:srgbClr val="666666"/>
                </a:solidFill>
                <a:latin typeface="Neuton"/>
                <a:ea typeface="Neuton"/>
                <a:cs typeface="Neuton"/>
                <a:sym typeface="Neuton"/>
              </a:defRPr>
            </a:lvl8pPr>
            <a:lvl9pPr marL="4114800" marR="0" lvl="8" indent="-381000" algn="l" rtl="0">
              <a:lnSpc>
                <a:spcPct val="100000"/>
              </a:lnSpc>
              <a:spcBef>
                <a:spcPts val="0"/>
              </a:spcBef>
              <a:spcAft>
                <a:spcPts val="0"/>
              </a:spcAft>
              <a:buClr>
                <a:srgbClr val="BDCC64"/>
              </a:buClr>
              <a:buSzPts val="2400"/>
              <a:buFont typeface="Neuton"/>
              <a:buChar char="○"/>
              <a:defRPr sz="2400" b="0" i="0" u="none" strike="noStrike" cap="none">
                <a:solidFill>
                  <a:srgbClr val="666666"/>
                </a:solidFill>
                <a:latin typeface="Neuton"/>
                <a:ea typeface="Neuton"/>
                <a:cs typeface="Neuton"/>
                <a:sym typeface="Neuton"/>
              </a:defRPr>
            </a:lvl9pPr>
          </a:lstStyle>
          <a:p>
            <a:pPr marL="0" indent="0" algn="ctr">
              <a:buFont typeface="Neuton"/>
              <a:buNone/>
            </a:pPr>
            <a:r>
              <a:rPr lang="en-US" sz="1800" dirty="0"/>
              <a:t>Who is already doing what, and where? Don’t want to step on toes!</a:t>
            </a:r>
          </a:p>
        </p:txBody>
      </p:sp>
      <p:sp>
        <p:nvSpPr>
          <p:cNvPr id="16" name="Shape 736">
            <a:extLst>
              <a:ext uri="{FF2B5EF4-FFF2-40B4-BE49-F238E27FC236}">
                <a16:creationId xmlns:a16="http://schemas.microsoft.com/office/drawing/2014/main" id="{553FA825-1781-43C6-9C67-7EE89F27275F}"/>
              </a:ext>
            </a:extLst>
          </p:cNvPr>
          <p:cNvSpPr txBox="1">
            <a:spLocks/>
          </p:cNvSpPr>
          <p:nvPr/>
        </p:nvSpPr>
        <p:spPr>
          <a:xfrm>
            <a:off x="1584149" y="2922459"/>
            <a:ext cx="6039600" cy="894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7BFAC"/>
              </a:buClr>
              <a:buSzPts val="3000"/>
              <a:buFont typeface="Yellowtail"/>
              <a:buNone/>
              <a:defRPr sz="3000" b="0" i="0" u="none" strike="noStrike" cap="none">
                <a:solidFill>
                  <a:srgbClr val="97BFAC"/>
                </a:solidFill>
                <a:latin typeface="Yellowtail"/>
                <a:ea typeface="Yellowtail"/>
                <a:cs typeface="Yellowtail"/>
                <a:sym typeface="Yellowtail"/>
              </a:defRPr>
            </a:lvl1pPr>
            <a:lvl2pPr marR="0" lvl="1" algn="l" rtl="0">
              <a:lnSpc>
                <a:spcPct val="100000"/>
              </a:lnSpc>
              <a:spcBef>
                <a:spcPts val="0"/>
              </a:spcBef>
              <a:spcAft>
                <a:spcPts val="0"/>
              </a:spcAft>
              <a:buClr>
                <a:srgbClr val="97BFAC"/>
              </a:buClr>
              <a:buSzPts val="3000"/>
              <a:buFont typeface="Yellowtail"/>
              <a:buNone/>
              <a:defRPr sz="3000" b="0" i="0" u="none" strike="noStrike" cap="none">
                <a:solidFill>
                  <a:srgbClr val="97BFAC"/>
                </a:solidFill>
                <a:latin typeface="Yellowtail"/>
                <a:ea typeface="Yellowtail"/>
                <a:cs typeface="Yellowtail"/>
                <a:sym typeface="Yellowtail"/>
              </a:defRPr>
            </a:lvl2pPr>
            <a:lvl3pPr marR="0" lvl="2" algn="l" rtl="0">
              <a:lnSpc>
                <a:spcPct val="100000"/>
              </a:lnSpc>
              <a:spcBef>
                <a:spcPts val="0"/>
              </a:spcBef>
              <a:spcAft>
                <a:spcPts val="0"/>
              </a:spcAft>
              <a:buClr>
                <a:srgbClr val="97BFAC"/>
              </a:buClr>
              <a:buSzPts val="3000"/>
              <a:buFont typeface="Yellowtail"/>
              <a:buNone/>
              <a:defRPr sz="3000" b="0" i="0" u="none" strike="noStrike" cap="none">
                <a:solidFill>
                  <a:srgbClr val="97BFAC"/>
                </a:solidFill>
                <a:latin typeface="Yellowtail"/>
                <a:ea typeface="Yellowtail"/>
                <a:cs typeface="Yellowtail"/>
                <a:sym typeface="Yellowtail"/>
              </a:defRPr>
            </a:lvl3pPr>
            <a:lvl4pPr marR="0" lvl="3" algn="l" rtl="0">
              <a:lnSpc>
                <a:spcPct val="100000"/>
              </a:lnSpc>
              <a:spcBef>
                <a:spcPts val="0"/>
              </a:spcBef>
              <a:spcAft>
                <a:spcPts val="0"/>
              </a:spcAft>
              <a:buClr>
                <a:srgbClr val="97BFAC"/>
              </a:buClr>
              <a:buSzPts val="3000"/>
              <a:buFont typeface="Yellowtail"/>
              <a:buNone/>
              <a:defRPr sz="3000" b="0" i="0" u="none" strike="noStrike" cap="none">
                <a:solidFill>
                  <a:srgbClr val="97BFAC"/>
                </a:solidFill>
                <a:latin typeface="Yellowtail"/>
                <a:ea typeface="Yellowtail"/>
                <a:cs typeface="Yellowtail"/>
                <a:sym typeface="Yellowtail"/>
              </a:defRPr>
            </a:lvl4pPr>
            <a:lvl5pPr marR="0" lvl="4" algn="l" rtl="0">
              <a:lnSpc>
                <a:spcPct val="100000"/>
              </a:lnSpc>
              <a:spcBef>
                <a:spcPts val="0"/>
              </a:spcBef>
              <a:spcAft>
                <a:spcPts val="0"/>
              </a:spcAft>
              <a:buClr>
                <a:srgbClr val="97BFAC"/>
              </a:buClr>
              <a:buSzPts val="3000"/>
              <a:buFont typeface="Yellowtail"/>
              <a:buNone/>
              <a:defRPr sz="3000" b="0" i="0" u="none" strike="noStrike" cap="none">
                <a:solidFill>
                  <a:srgbClr val="97BFAC"/>
                </a:solidFill>
                <a:latin typeface="Yellowtail"/>
                <a:ea typeface="Yellowtail"/>
                <a:cs typeface="Yellowtail"/>
                <a:sym typeface="Yellowtail"/>
              </a:defRPr>
            </a:lvl5pPr>
            <a:lvl6pPr marR="0" lvl="5" algn="l" rtl="0">
              <a:lnSpc>
                <a:spcPct val="100000"/>
              </a:lnSpc>
              <a:spcBef>
                <a:spcPts val="0"/>
              </a:spcBef>
              <a:spcAft>
                <a:spcPts val="0"/>
              </a:spcAft>
              <a:buClr>
                <a:srgbClr val="97BFAC"/>
              </a:buClr>
              <a:buSzPts val="3000"/>
              <a:buFont typeface="Yellowtail"/>
              <a:buNone/>
              <a:defRPr sz="3000" b="0" i="0" u="none" strike="noStrike" cap="none">
                <a:solidFill>
                  <a:srgbClr val="97BFAC"/>
                </a:solidFill>
                <a:latin typeface="Yellowtail"/>
                <a:ea typeface="Yellowtail"/>
                <a:cs typeface="Yellowtail"/>
                <a:sym typeface="Yellowtail"/>
              </a:defRPr>
            </a:lvl6pPr>
            <a:lvl7pPr marR="0" lvl="6" algn="l" rtl="0">
              <a:lnSpc>
                <a:spcPct val="100000"/>
              </a:lnSpc>
              <a:spcBef>
                <a:spcPts val="0"/>
              </a:spcBef>
              <a:spcAft>
                <a:spcPts val="0"/>
              </a:spcAft>
              <a:buClr>
                <a:srgbClr val="97BFAC"/>
              </a:buClr>
              <a:buSzPts val="3000"/>
              <a:buFont typeface="Yellowtail"/>
              <a:buNone/>
              <a:defRPr sz="3000" b="0" i="0" u="none" strike="noStrike" cap="none">
                <a:solidFill>
                  <a:srgbClr val="97BFAC"/>
                </a:solidFill>
                <a:latin typeface="Yellowtail"/>
                <a:ea typeface="Yellowtail"/>
                <a:cs typeface="Yellowtail"/>
                <a:sym typeface="Yellowtail"/>
              </a:defRPr>
            </a:lvl7pPr>
            <a:lvl8pPr marR="0" lvl="7" algn="l" rtl="0">
              <a:lnSpc>
                <a:spcPct val="100000"/>
              </a:lnSpc>
              <a:spcBef>
                <a:spcPts val="0"/>
              </a:spcBef>
              <a:spcAft>
                <a:spcPts val="0"/>
              </a:spcAft>
              <a:buClr>
                <a:srgbClr val="97BFAC"/>
              </a:buClr>
              <a:buSzPts val="3000"/>
              <a:buFont typeface="Yellowtail"/>
              <a:buNone/>
              <a:defRPr sz="3000" b="0" i="0" u="none" strike="noStrike" cap="none">
                <a:solidFill>
                  <a:srgbClr val="97BFAC"/>
                </a:solidFill>
                <a:latin typeface="Yellowtail"/>
                <a:ea typeface="Yellowtail"/>
                <a:cs typeface="Yellowtail"/>
                <a:sym typeface="Yellowtail"/>
              </a:defRPr>
            </a:lvl8pPr>
            <a:lvl9pPr marR="0" lvl="8" algn="l" rtl="0">
              <a:lnSpc>
                <a:spcPct val="100000"/>
              </a:lnSpc>
              <a:spcBef>
                <a:spcPts val="0"/>
              </a:spcBef>
              <a:spcAft>
                <a:spcPts val="0"/>
              </a:spcAft>
              <a:buClr>
                <a:srgbClr val="97BFAC"/>
              </a:buClr>
              <a:buSzPts val="3000"/>
              <a:buFont typeface="Yellowtail"/>
              <a:buNone/>
              <a:defRPr sz="3000" b="0" i="0" u="none" strike="noStrike" cap="none">
                <a:solidFill>
                  <a:srgbClr val="97BFAC"/>
                </a:solidFill>
                <a:latin typeface="Yellowtail"/>
                <a:ea typeface="Yellowtail"/>
                <a:cs typeface="Yellowtail"/>
                <a:sym typeface="Yellowtail"/>
              </a:defRPr>
            </a:lvl9pPr>
          </a:lstStyle>
          <a:p>
            <a:pPr algn="ctr"/>
            <a:r>
              <a:rPr lang="en" sz="5200" dirty="0"/>
              <a:t>Building Relationships</a:t>
            </a:r>
          </a:p>
        </p:txBody>
      </p:sp>
      <p:sp>
        <p:nvSpPr>
          <p:cNvPr id="17" name="Shape 735">
            <a:extLst>
              <a:ext uri="{FF2B5EF4-FFF2-40B4-BE49-F238E27FC236}">
                <a16:creationId xmlns:a16="http://schemas.microsoft.com/office/drawing/2014/main" id="{4E6FBD51-4A99-4613-9C04-BA7A3A4BCD2E}"/>
              </a:ext>
            </a:extLst>
          </p:cNvPr>
          <p:cNvSpPr txBox="1">
            <a:spLocks/>
          </p:cNvSpPr>
          <p:nvPr/>
        </p:nvSpPr>
        <p:spPr>
          <a:xfrm>
            <a:off x="260447" y="3557098"/>
            <a:ext cx="8644270" cy="425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600"/>
              </a:spcBef>
              <a:spcAft>
                <a:spcPts val="0"/>
              </a:spcAft>
              <a:buClr>
                <a:srgbClr val="BDCC64"/>
              </a:buClr>
              <a:buSzPts val="1400"/>
              <a:buFont typeface="Neuton"/>
              <a:buChar char="✢"/>
              <a:defRPr sz="2400" b="0" i="0" u="none" strike="noStrike" cap="none">
                <a:solidFill>
                  <a:srgbClr val="666666"/>
                </a:solidFill>
                <a:latin typeface="Neuton"/>
                <a:ea typeface="Neuton"/>
                <a:cs typeface="Neuton"/>
                <a:sym typeface="Neuton"/>
              </a:defRPr>
            </a:lvl1pPr>
            <a:lvl2pPr marL="914400" marR="0" lvl="1" indent="-381000" algn="l" rtl="0">
              <a:lnSpc>
                <a:spcPct val="100000"/>
              </a:lnSpc>
              <a:spcBef>
                <a:spcPts val="0"/>
              </a:spcBef>
              <a:spcAft>
                <a:spcPts val="0"/>
              </a:spcAft>
              <a:buClr>
                <a:srgbClr val="BDCC64"/>
              </a:buClr>
              <a:buSzPts val="2400"/>
              <a:buFont typeface="Neuton"/>
              <a:buChar char="○"/>
              <a:defRPr sz="2400" b="0" i="0" u="none" strike="noStrike" cap="none">
                <a:solidFill>
                  <a:srgbClr val="666666"/>
                </a:solidFill>
                <a:latin typeface="Neuton"/>
                <a:ea typeface="Neuton"/>
                <a:cs typeface="Neuton"/>
                <a:sym typeface="Neuton"/>
              </a:defRPr>
            </a:lvl2pPr>
            <a:lvl3pPr marL="1371600" marR="0" lvl="2" indent="-381000" algn="l" rtl="0">
              <a:lnSpc>
                <a:spcPct val="100000"/>
              </a:lnSpc>
              <a:spcBef>
                <a:spcPts val="0"/>
              </a:spcBef>
              <a:spcAft>
                <a:spcPts val="0"/>
              </a:spcAft>
              <a:buClr>
                <a:srgbClr val="BDCC64"/>
              </a:buClr>
              <a:buSzPts val="2400"/>
              <a:buFont typeface="Neuton"/>
              <a:buChar char="○"/>
              <a:defRPr sz="2400" b="0" i="0" u="none" strike="noStrike" cap="none">
                <a:solidFill>
                  <a:srgbClr val="666666"/>
                </a:solidFill>
                <a:latin typeface="Neuton"/>
                <a:ea typeface="Neuton"/>
                <a:cs typeface="Neuton"/>
                <a:sym typeface="Neuton"/>
              </a:defRPr>
            </a:lvl3pPr>
            <a:lvl4pPr marL="1828800" marR="0" lvl="3" indent="-381000" algn="l" rtl="0">
              <a:lnSpc>
                <a:spcPct val="100000"/>
              </a:lnSpc>
              <a:spcBef>
                <a:spcPts val="0"/>
              </a:spcBef>
              <a:spcAft>
                <a:spcPts val="0"/>
              </a:spcAft>
              <a:buClr>
                <a:srgbClr val="BDCC64"/>
              </a:buClr>
              <a:buSzPts val="2400"/>
              <a:buFont typeface="Neuton"/>
              <a:buChar char="○"/>
              <a:defRPr sz="2400" b="0" i="0" u="none" strike="noStrike" cap="none">
                <a:solidFill>
                  <a:srgbClr val="666666"/>
                </a:solidFill>
                <a:latin typeface="Neuton"/>
                <a:ea typeface="Neuton"/>
                <a:cs typeface="Neuton"/>
                <a:sym typeface="Neuton"/>
              </a:defRPr>
            </a:lvl4pPr>
            <a:lvl5pPr marL="2286000" marR="0" lvl="4" indent="-381000" algn="l" rtl="0">
              <a:lnSpc>
                <a:spcPct val="100000"/>
              </a:lnSpc>
              <a:spcBef>
                <a:spcPts val="0"/>
              </a:spcBef>
              <a:spcAft>
                <a:spcPts val="0"/>
              </a:spcAft>
              <a:buClr>
                <a:srgbClr val="BDCC64"/>
              </a:buClr>
              <a:buSzPts val="2400"/>
              <a:buFont typeface="Neuton"/>
              <a:buChar char="○"/>
              <a:defRPr sz="2400" b="0" i="0" u="none" strike="noStrike" cap="none">
                <a:solidFill>
                  <a:srgbClr val="666666"/>
                </a:solidFill>
                <a:latin typeface="Neuton"/>
                <a:ea typeface="Neuton"/>
                <a:cs typeface="Neuton"/>
                <a:sym typeface="Neuton"/>
              </a:defRPr>
            </a:lvl5pPr>
            <a:lvl6pPr marL="2743200" marR="0" lvl="5" indent="-381000" algn="l" rtl="0">
              <a:lnSpc>
                <a:spcPct val="100000"/>
              </a:lnSpc>
              <a:spcBef>
                <a:spcPts val="0"/>
              </a:spcBef>
              <a:spcAft>
                <a:spcPts val="0"/>
              </a:spcAft>
              <a:buClr>
                <a:srgbClr val="BDCC64"/>
              </a:buClr>
              <a:buSzPts val="2400"/>
              <a:buFont typeface="Neuton"/>
              <a:buChar char="○"/>
              <a:defRPr sz="2400" b="0" i="0" u="none" strike="noStrike" cap="none">
                <a:solidFill>
                  <a:srgbClr val="666666"/>
                </a:solidFill>
                <a:latin typeface="Neuton"/>
                <a:ea typeface="Neuton"/>
                <a:cs typeface="Neuton"/>
                <a:sym typeface="Neuton"/>
              </a:defRPr>
            </a:lvl6pPr>
            <a:lvl7pPr marL="3200400" marR="0" lvl="6" indent="-381000" algn="l" rtl="0">
              <a:lnSpc>
                <a:spcPct val="100000"/>
              </a:lnSpc>
              <a:spcBef>
                <a:spcPts val="0"/>
              </a:spcBef>
              <a:spcAft>
                <a:spcPts val="0"/>
              </a:spcAft>
              <a:buClr>
                <a:srgbClr val="BDCC64"/>
              </a:buClr>
              <a:buSzPts val="2400"/>
              <a:buFont typeface="Neuton"/>
              <a:buChar char="○"/>
              <a:defRPr sz="2400" b="0" i="0" u="none" strike="noStrike" cap="none">
                <a:solidFill>
                  <a:srgbClr val="666666"/>
                </a:solidFill>
                <a:latin typeface="Neuton"/>
                <a:ea typeface="Neuton"/>
                <a:cs typeface="Neuton"/>
                <a:sym typeface="Neuton"/>
              </a:defRPr>
            </a:lvl7pPr>
            <a:lvl8pPr marL="3657600" marR="0" lvl="7" indent="-381000" algn="l" rtl="0">
              <a:lnSpc>
                <a:spcPct val="100000"/>
              </a:lnSpc>
              <a:spcBef>
                <a:spcPts val="0"/>
              </a:spcBef>
              <a:spcAft>
                <a:spcPts val="0"/>
              </a:spcAft>
              <a:buClr>
                <a:srgbClr val="BDCC64"/>
              </a:buClr>
              <a:buSzPts val="2400"/>
              <a:buFont typeface="Neuton"/>
              <a:buChar char="○"/>
              <a:defRPr sz="2400" b="0" i="0" u="none" strike="noStrike" cap="none">
                <a:solidFill>
                  <a:srgbClr val="666666"/>
                </a:solidFill>
                <a:latin typeface="Neuton"/>
                <a:ea typeface="Neuton"/>
                <a:cs typeface="Neuton"/>
                <a:sym typeface="Neuton"/>
              </a:defRPr>
            </a:lvl8pPr>
            <a:lvl9pPr marL="4114800" marR="0" lvl="8" indent="-381000" algn="l" rtl="0">
              <a:lnSpc>
                <a:spcPct val="100000"/>
              </a:lnSpc>
              <a:spcBef>
                <a:spcPts val="0"/>
              </a:spcBef>
              <a:spcAft>
                <a:spcPts val="0"/>
              </a:spcAft>
              <a:buClr>
                <a:srgbClr val="BDCC64"/>
              </a:buClr>
              <a:buSzPts val="2400"/>
              <a:buFont typeface="Neuton"/>
              <a:buChar char="○"/>
              <a:defRPr sz="2400" b="0" i="0" u="none" strike="noStrike" cap="none">
                <a:solidFill>
                  <a:srgbClr val="666666"/>
                </a:solidFill>
                <a:latin typeface="Neuton"/>
                <a:ea typeface="Neuton"/>
                <a:cs typeface="Neuton"/>
                <a:sym typeface="Neuton"/>
              </a:defRPr>
            </a:lvl9pPr>
          </a:lstStyle>
          <a:p>
            <a:pPr marL="0" indent="0" algn="ctr">
              <a:buFont typeface="Neuton"/>
              <a:buNone/>
            </a:pPr>
            <a:r>
              <a:rPr lang="en-US" sz="1800" dirty="0"/>
              <a:t>Introducing ourselves/explaining our purpose/gaining trust</a:t>
            </a:r>
          </a:p>
        </p:txBody>
      </p:sp>
      <p:pic>
        <p:nvPicPr>
          <p:cNvPr id="3" name="Picture 2">
            <a:extLst>
              <a:ext uri="{FF2B5EF4-FFF2-40B4-BE49-F238E27FC236}">
                <a16:creationId xmlns:a16="http://schemas.microsoft.com/office/drawing/2014/main" id="{543AF32D-041B-440C-84BA-5DE6ED3C4CE2}"/>
              </a:ext>
            </a:extLst>
          </p:cNvPr>
          <p:cNvPicPr>
            <a:picLocks noChangeAspect="1"/>
          </p:cNvPicPr>
          <p:nvPr/>
        </p:nvPicPr>
        <p:blipFill>
          <a:blip r:embed="rId3">
            <a:duotone>
              <a:schemeClr val="accent3">
                <a:shade val="45000"/>
                <a:satMod val="135000"/>
              </a:schemeClr>
              <a:prstClr val="white"/>
            </a:duotone>
          </a:blip>
          <a:stretch>
            <a:fillRect/>
          </a:stretch>
        </p:blipFill>
        <p:spPr>
          <a:xfrm>
            <a:off x="66221" y="2957746"/>
            <a:ext cx="1100933" cy="2185754"/>
          </a:xfrm>
          <a:prstGeom prst="rect">
            <a:avLst/>
          </a:prstGeom>
        </p:spPr>
      </p:pic>
      <p:pic>
        <p:nvPicPr>
          <p:cNvPr id="4" name="Picture 3">
            <a:extLst>
              <a:ext uri="{FF2B5EF4-FFF2-40B4-BE49-F238E27FC236}">
                <a16:creationId xmlns:a16="http://schemas.microsoft.com/office/drawing/2014/main" id="{FC8390C9-0CA2-459E-9099-5CC9ED5146EF}"/>
              </a:ext>
            </a:extLst>
          </p:cNvPr>
          <p:cNvPicPr>
            <a:picLocks noChangeAspect="1"/>
          </p:cNvPicPr>
          <p:nvPr/>
        </p:nvPicPr>
        <p:blipFill>
          <a:blip r:embed="rId3"/>
          <a:stretch>
            <a:fillRect/>
          </a:stretch>
        </p:blipFill>
        <p:spPr>
          <a:xfrm>
            <a:off x="757400" y="3683518"/>
            <a:ext cx="735372" cy="1459982"/>
          </a:xfrm>
          <a:prstGeom prst="rect">
            <a:avLst/>
          </a:prstGeom>
        </p:spPr>
      </p:pic>
      <p:pic>
        <p:nvPicPr>
          <p:cNvPr id="5" name="Picture 4">
            <a:extLst>
              <a:ext uri="{FF2B5EF4-FFF2-40B4-BE49-F238E27FC236}">
                <a16:creationId xmlns:a16="http://schemas.microsoft.com/office/drawing/2014/main" id="{BB8E8CCF-7A4B-4E02-BD49-DC59883793BF}"/>
              </a:ext>
            </a:extLst>
          </p:cNvPr>
          <p:cNvPicPr>
            <a:picLocks noChangeAspect="1"/>
          </p:cNvPicPr>
          <p:nvPr/>
        </p:nvPicPr>
        <p:blipFill>
          <a:blip r:embed="rId4"/>
          <a:stretch>
            <a:fillRect/>
          </a:stretch>
        </p:blipFill>
        <p:spPr>
          <a:xfrm>
            <a:off x="8046625" y="2954846"/>
            <a:ext cx="1097375" cy="2188654"/>
          </a:xfrm>
          <a:prstGeom prst="rect">
            <a:avLst/>
          </a:prstGeom>
        </p:spPr>
      </p:pic>
      <p:pic>
        <p:nvPicPr>
          <p:cNvPr id="6" name="Picture 5">
            <a:extLst>
              <a:ext uri="{FF2B5EF4-FFF2-40B4-BE49-F238E27FC236}">
                <a16:creationId xmlns:a16="http://schemas.microsoft.com/office/drawing/2014/main" id="{E7964590-DA4B-4567-A7CD-0CCB2E6DC1E3}"/>
              </a:ext>
            </a:extLst>
          </p:cNvPr>
          <p:cNvPicPr>
            <a:picLocks noChangeAspect="1"/>
          </p:cNvPicPr>
          <p:nvPr/>
        </p:nvPicPr>
        <p:blipFill>
          <a:blip r:embed="rId5"/>
          <a:stretch>
            <a:fillRect/>
          </a:stretch>
        </p:blipFill>
        <p:spPr>
          <a:xfrm>
            <a:off x="7623749" y="3683518"/>
            <a:ext cx="737680" cy="146316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714"/>
        <p:cNvGrpSpPr/>
        <p:nvPr/>
      </p:nvGrpSpPr>
      <p:grpSpPr>
        <a:xfrm>
          <a:off x="0" y="0"/>
          <a:ext cx="0" cy="0"/>
          <a:chOff x="0" y="0"/>
          <a:chExt cx="0" cy="0"/>
        </a:xfrm>
      </p:grpSpPr>
      <p:sp>
        <p:nvSpPr>
          <p:cNvPr id="11" name="Shape 734">
            <a:extLst>
              <a:ext uri="{FF2B5EF4-FFF2-40B4-BE49-F238E27FC236}">
                <a16:creationId xmlns:a16="http://schemas.microsoft.com/office/drawing/2014/main" id="{D4FC9D61-1FE2-4F38-9AD1-7A9B33AA9A41}"/>
              </a:ext>
            </a:extLst>
          </p:cNvPr>
          <p:cNvSpPr txBox="1">
            <a:spLocks/>
          </p:cNvSpPr>
          <p:nvPr/>
        </p:nvSpPr>
        <p:spPr>
          <a:xfrm>
            <a:off x="1395921" y="278900"/>
            <a:ext cx="6554176" cy="894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7BFAC"/>
              </a:buClr>
              <a:buSzPts val="3000"/>
              <a:buFont typeface="Yellowtail"/>
              <a:buNone/>
              <a:defRPr sz="3000" b="0" i="0" u="none" strike="noStrike" cap="none">
                <a:solidFill>
                  <a:srgbClr val="97BFAC"/>
                </a:solidFill>
                <a:latin typeface="Yellowtail"/>
                <a:ea typeface="Yellowtail"/>
                <a:cs typeface="Yellowtail"/>
                <a:sym typeface="Yellowtail"/>
              </a:defRPr>
            </a:lvl1pPr>
            <a:lvl2pPr marR="0" lvl="1" algn="l" rtl="0">
              <a:lnSpc>
                <a:spcPct val="100000"/>
              </a:lnSpc>
              <a:spcBef>
                <a:spcPts val="0"/>
              </a:spcBef>
              <a:spcAft>
                <a:spcPts val="0"/>
              </a:spcAft>
              <a:buClr>
                <a:srgbClr val="97BFAC"/>
              </a:buClr>
              <a:buSzPts val="3000"/>
              <a:buFont typeface="Yellowtail"/>
              <a:buNone/>
              <a:defRPr sz="3000" b="0" i="0" u="none" strike="noStrike" cap="none">
                <a:solidFill>
                  <a:srgbClr val="97BFAC"/>
                </a:solidFill>
                <a:latin typeface="Yellowtail"/>
                <a:ea typeface="Yellowtail"/>
                <a:cs typeface="Yellowtail"/>
                <a:sym typeface="Yellowtail"/>
              </a:defRPr>
            </a:lvl2pPr>
            <a:lvl3pPr marR="0" lvl="2" algn="l" rtl="0">
              <a:lnSpc>
                <a:spcPct val="100000"/>
              </a:lnSpc>
              <a:spcBef>
                <a:spcPts val="0"/>
              </a:spcBef>
              <a:spcAft>
                <a:spcPts val="0"/>
              </a:spcAft>
              <a:buClr>
                <a:srgbClr val="97BFAC"/>
              </a:buClr>
              <a:buSzPts val="3000"/>
              <a:buFont typeface="Yellowtail"/>
              <a:buNone/>
              <a:defRPr sz="3000" b="0" i="0" u="none" strike="noStrike" cap="none">
                <a:solidFill>
                  <a:srgbClr val="97BFAC"/>
                </a:solidFill>
                <a:latin typeface="Yellowtail"/>
                <a:ea typeface="Yellowtail"/>
                <a:cs typeface="Yellowtail"/>
                <a:sym typeface="Yellowtail"/>
              </a:defRPr>
            </a:lvl3pPr>
            <a:lvl4pPr marR="0" lvl="3" algn="l" rtl="0">
              <a:lnSpc>
                <a:spcPct val="100000"/>
              </a:lnSpc>
              <a:spcBef>
                <a:spcPts val="0"/>
              </a:spcBef>
              <a:spcAft>
                <a:spcPts val="0"/>
              </a:spcAft>
              <a:buClr>
                <a:srgbClr val="97BFAC"/>
              </a:buClr>
              <a:buSzPts val="3000"/>
              <a:buFont typeface="Yellowtail"/>
              <a:buNone/>
              <a:defRPr sz="3000" b="0" i="0" u="none" strike="noStrike" cap="none">
                <a:solidFill>
                  <a:srgbClr val="97BFAC"/>
                </a:solidFill>
                <a:latin typeface="Yellowtail"/>
                <a:ea typeface="Yellowtail"/>
                <a:cs typeface="Yellowtail"/>
                <a:sym typeface="Yellowtail"/>
              </a:defRPr>
            </a:lvl4pPr>
            <a:lvl5pPr marR="0" lvl="4" algn="l" rtl="0">
              <a:lnSpc>
                <a:spcPct val="100000"/>
              </a:lnSpc>
              <a:spcBef>
                <a:spcPts val="0"/>
              </a:spcBef>
              <a:spcAft>
                <a:spcPts val="0"/>
              </a:spcAft>
              <a:buClr>
                <a:srgbClr val="97BFAC"/>
              </a:buClr>
              <a:buSzPts val="3000"/>
              <a:buFont typeface="Yellowtail"/>
              <a:buNone/>
              <a:defRPr sz="3000" b="0" i="0" u="none" strike="noStrike" cap="none">
                <a:solidFill>
                  <a:srgbClr val="97BFAC"/>
                </a:solidFill>
                <a:latin typeface="Yellowtail"/>
                <a:ea typeface="Yellowtail"/>
                <a:cs typeface="Yellowtail"/>
                <a:sym typeface="Yellowtail"/>
              </a:defRPr>
            </a:lvl5pPr>
            <a:lvl6pPr marR="0" lvl="5" algn="l" rtl="0">
              <a:lnSpc>
                <a:spcPct val="100000"/>
              </a:lnSpc>
              <a:spcBef>
                <a:spcPts val="0"/>
              </a:spcBef>
              <a:spcAft>
                <a:spcPts val="0"/>
              </a:spcAft>
              <a:buClr>
                <a:srgbClr val="97BFAC"/>
              </a:buClr>
              <a:buSzPts val="3000"/>
              <a:buFont typeface="Yellowtail"/>
              <a:buNone/>
              <a:defRPr sz="3000" b="0" i="0" u="none" strike="noStrike" cap="none">
                <a:solidFill>
                  <a:srgbClr val="97BFAC"/>
                </a:solidFill>
                <a:latin typeface="Yellowtail"/>
                <a:ea typeface="Yellowtail"/>
                <a:cs typeface="Yellowtail"/>
                <a:sym typeface="Yellowtail"/>
              </a:defRPr>
            </a:lvl6pPr>
            <a:lvl7pPr marR="0" lvl="6" algn="l" rtl="0">
              <a:lnSpc>
                <a:spcPct val="100000"/>
              </a:lnSpc>
              <a:spcBef>
                <a:spcPts val="0"/>
              </a:spcBef>
              <a:spcAft>
                <a:spcPts val="0"/>
              </a:spcAft>
              <a:buClr>
                <a:srgbClr val="97BFAC"/>
              </a:buClr>
              <a:buSzPts val="3000"/>
              <a:buFont typeface="Yellowtail"/>
              <a:buNone/>
              <a:defRPr sz="3000" b="0" i="0" u="none" strike="noStrike" cap="none">
                <a:solidFill>
                  <a:srgbClr val="97BFAC"/>
                </a:solidFill>
                <a:latin typeface="Yellowtail"/>
                <a:ea typeface="Yellowtail"/>
                <a:cs typeface="Yellowtail"/>
                <a:sym typeface="Yellowtail"/>
              </a:defRPr>
            </a:lvl7pPr>
            <a:lvl8pPr marR="0" lvl="7" algn="l" rtl="0">
              <a:lnSpc>
                <a:spcPct val="100000"/>
              </a:lnSpc>
              <a:spcBef>
                <a:spcPts val="0"/>
              </a:spcBef>
              <a:spcAft>
                <a:spcPts val="0"/>
              </a:spcAft>
              <a:buClr>
                <a:srgbClr val="97BFAC"/>
              </a:buClr>
              <a:buSzPts val="3000"/>
              <a:buFont typeface="Yellowtail"/>
              <a:buNone/>
              <a:defRPr sz="3000" b="0" i="0" u="none" strike="noStrike" cap="none">
                <a:solidFill>
                  <a:srgbClr val="97BFAC"/>
                </a:solidFill>
                <a:latin typeface="Yellowtail"/>
                <a:ea typeface="Yellowtail"/>
                <a:cs typeface="Yellowtail"/>
                <a:sym typeface="Yellowtail"/>
              </a:defRPr>
            </a:lvl8pPr>
            <a:lvl9pPr marR="0" lvl="8" algn="l" rtl="0">
              <a:lnSpc>
                <a:spcPct val="100000"/>
              </a:lnSpc>
              <a:spcBef>
                <a:spcPts val="0"/>
              </a:spcBef>
              <a:spcAft>
                <a:spcPts val="0"/>
              </a:spcAft>
              <a:buClr>
                <a:srgbClr val="97BFAC"/>
              </a:buClr>
              <a:buSzPts val="3000"/>
              <a:buFont typeface="Yellowtail"/>
              <a:buNone/>
              <a:defRPr sz="3000" b="0" i="0" u="none" strike="noStrike" cap="none">
                <a:solidFill>
                  <a:srgbClr val="97BFAC"/>
                </a:solidFill>
                <a:latin typeface="Yellowtail"/>
                <a:ea typeface="Yellowtail"/>
                <a:cs typeface="Yellowtail"/>
                <a:sym typeface="Yellowtail"/>
              </a:defRPr>
            </a:lvl9pPr>
          </a:lstStyle>
          <a:p>
            <a:pPr algn="ctr"/>
            <a:r>
              <a:rPr lang="en-US" sz="5200" dirty="0">
                <a:solidFill>
                  <a:srgbClr val="BDCC64"/>
                </a:solidFill>
              </a:rPr>
              <a:t>Tracking</a:t>
            </a:r>
            <a:endParaRPr lang="en" sz="5200" dirty="0">
              <a:solidFill>
                <a:srgbClr val="BDCC64"/>
              </a:solidFill>
            </a:endParaRPr>
          </a:p>
        </p:txBody>
      </p:sp>
      <p:sp>
        <p:nvSpPr>
          <p:cNvPr id="12" name="Shape 735">
            <a:extLst>
              <a:ext uri="{FF2B5EF4-FFF2-40B4-BE49-F238E27FC236}">
                <a16:creationId xmlns:a16="http://schemas.microsoft.com/office/drawing/2014/main" id="{5EBF9A7D-971E-4014-8DA2-09DF4EC0E3AF}"/>
              </a:ext>
            </a:extLst>
          </p:cNvPr>
          <p:cNvSpPr txBox="1">
            <a:spLocks/>
          </p:cNvSpPr>
          <p:nvPr/>
        </p:nvSpPr>
        <p:spPr>
          <a:xfrm>
            <a:off x="616687" y="875120"/>
            <a:ext cx="8250865" cy="425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600"/>
              </a:spcBef>
              <a:spcAft>
                <a:spcPts val="0"/>
              </a:spcAft>
              <a:buClr>
                <a:srgbClr val="BDCC64"/>
              </a:buClr>
              <a:buSzPts val="1400"/>
              <a:buFont typeface="Neuton"/>
              <a:buChar char="✢"/>
              <a:defRPr sz="2400" b="0" i="0" u="none" strike="noStrike" cap="none">
                <a:solidFill>
                  <a:srgbClr val="666666"/>
                </a:solidFill>
                <a:latin typeface="Neuton"/>
                <a:ea typeface="Neuton"/>
                <a:cs typeface="Neuton"/>
                <a:sym typeface="Neuton"/>
              </a:defRPr>
            </a:lvl1pPr>
            <a:lvl2pPr marL="914400" marR="0" lvl="1" indent="-381000" algn="l" rtl="0">
              <a:lnSpc>
                <a:spcPct val="100000"/>
              </a:lnSpc>
              <a:spcBef>
                <a:spcPts val="0"/>
              </a:spcBef>
              <a:spcAft>
                <a:spcPts val="0"/>
              </a:spcAft>
              <a:buClr>
                <a:srgbClr val="BDCC64"/>
              </a:buClr>
              <a:buSzPts val="2400"/>
              <a:buFont typeface="Neuton"/>
              <a:buChar char="○"/>
              <a:defRPr sz="2400" b="0" i="0" u="none" strike="noStrike" cap="none">
                <a:solidFill>
                  <a:srgbClr val="666666"/>
                </a:solidFill>
                <a:latin typeface="Neuton"/>
                <a:ea typeface="Neuton"/>
                <a:cs typeface="Neuton"/>
                <a:sym typeface="Neuton"/>
              </a:defRPr>
            </a:lvl2pPr>
            <a:lvl3pPr marL="1371600" marR="0" lvl="2" indent="-381000" algn="l" rtl="0">
              <a:lnSpc>
                <a:spcPct val="100000"/>
              </a:lnSpc>
              <a:spcBef>
                <a:spcPts val="0"/>
              </a:spcBef>
              <a:spcAft>
                <a:spcPts val="0"/>
              </a:spcAft>
              <a:buClr>
                <a:srgbClr val="BDCC64"/>
              </a:buClr>
              <a:buSzPts val="2400"/>
              <a:buFont typeface="Neuton"/>
              <a:buChar char="○"/>
              <a:defRPr sz="2400" b="0" i="0" u="none" strike="noStrike" cap="none">
                <a:solidFill>
                  <a:srgbClr val="666666"/>
                </a:solidFill>
                <a:latin typeface="Neuton"/>
                <a:ea typeface="Neuton"/>
                <a:cs typeface="Neuton"/>
                <a:sym typeface="Neuton"/>
              </a:defRPr>
            </a:lvl3pPr>
            <a:lvl4pPr marL="1828800" marR="0" lvl="3" indent="-381000" algn="l" rtl="0">
              <a:lnSpc>
                <a:spcPct val="100000"/>
              </a:lnSpc>
              <a:spcBef>
                <a:spcPts val="0"/>
              </a:spcBef>
              <a:spcAft>
                <a:spcPts val="0"/>
              </a:spcAft>
              <a:buClr>
                <a:srgbClr val="BDCC64"/>
              </a:buClr>
              <a:buSzPts val="2400"/>
              <a:buFont typeface="Neuton"/>
              <a:buChar char="○"/>
              <a:defRPr sz="2400" b="0" i="0" u="none" strike="noStrike" cap="none">
                <a:solidFill>
                  <a:srgbClr val="666666"/>
                </a:solidFill>
                <a:latin typeface="Neuton"/>
                <a:ea typeface="Neuton"/>
                <a:cs typeface="Neuton"/>
                <a:sym typeface="Neuton"/>
              </a:defRPr>
            </a:lvl4pPr>
            <a:lvl5pPr marL="2286000" marR="0" lvl="4" indent="-381000" algn="l" rtl="0">
              <a:lnSpc>
                <a:spcPct val="100000"/>
              </a:lnSpc>
              <a:spcBef>
                <a:spcPts val="0"/>
              </a:spcBef>
              <a:spcAft>
                <a:spcPts val="0"/>
              </a:spcAft>
              <a:buClr>
                <a:srgbClr val="BDCC64"/>
              </a:buClr>
              <a:buSzPts val="2400"/>
              <a:buFont typeface="Neuton"/>
              <a:buChar char="○"/>
              <a:defRPr sz="2400" b="0" i="0" u="none" strike="noStrike" cap="none">
                <a:solidFill>
                  <a:srgbClr val="666666"/>
                </a:solidFill>
                <a:latin typeface="Neuton"/>
                <a:ea typeface="Neuton"/>
                <a:cs typeface="Neuton"/>
                <a:sym typeface="Neuton"/>
              </a:defRPr>
            </a:lvl5pPr>
            <a:lvl6pPr marL="2743200" marR="0" lvl="5" indent="-381000" algn="l" rtl="0">
              <a:lnSpc>
                <a:spcPct val="100000"/>
              </a:lnSpc>
              <a:spcBef>
                <a:spcPts val="0"/>
              </a:spcBef>
              <a:spcAft>
                <a:spcPts val="0"/>
              </a:spcAft>
              <a:buClr>
                <a:srgbClr val="BDCC64"/>
              </a:buClr>
              <a:buSzPts val="2400"/>
              <a:buFont typeface="Neuton"/>
              <a:buChar char="○"/>
              <a:defRPr sz="2400" b="0" i="0" u="none" strike="noStrike" cap="none">
                <a:solidFill>
                  <a:srgbClr val="666666"/>
                </a:solidFill>
                <a:latin typeface="Neuton"/>
                <a:ea typeface="Neuton"/>
                <a:cs typeface="Neuton"/>
                <a:sym typeface="Neuton"/>
              </a:defRPr>
            </a:lvl6pPr>
            <a:lvl7pPr marL="3200400" marR="0" lvl="6" indent="-381000" algn="l" rtl="0">
              <a:lnSpc>
                <a:spcPct val="100000"/>
              </a:lnSpc>
              <a:spcBef>
                <a:spcPts val="0"/>
              </a:spcBef>
              <a:spcAft>
                <a:spcPts val="0"/>
              </a:spcAft>
              <a:buClr>
                <a:srgbClr val="BDCC64"/>
              </a:buClr>
              <a:buSzPts val="2400"/>
              <a:buFont typeface="Neuton"/>
              <a:buChar char="○"/>
              <a:defRPr sz="2400" b="0" i="0" u="none" strike="noStrike" cap="none">
                <a:solidFill>
                  <a:srgbClr val="666666"/>
                </a:solidFill>
                <a:latin typeface="Neuton"/>
                <a:ea typeface="Neuton"/>
                <a:cs typeface="Neuton"/>
                <a:sym typeface="Neuton"/>
              </a:defRPr>
            </a:lvl7pPr>
            <a:lvl8pPr marL="3657600" marR="0" lvl="7" indent="-381000" algn="l" rtl="0">
              <a:lnSpc>
                <a:spcPct val="100000"/>
              </a:lnSpc>
              <a:spcBef>
                <a:spcPts val="0"/>
              </a:spcBef>
              <a:spcAft>
                <a:spcPts val="0"/>
              </a:spcAft>
              <a:buClr>
                <a:srgbClr val="BDCC64"/>
              </a:buClr>
              <a:buSzPts val="2400"/>
              <a:buFont typeface="Neuton"/>
              <a:buChar char="○"/>
              <a:defRPr sz="2400" b="0" i="0" u="none" strike="noStrike" cap="none">
                <a:solidFill>
                  <a:srgbClr val="666666"/>
                </a:solidFill>
                <a:latin typeface="Neuton"/>
                <a:ea typeface="Neuton"/>
                <a:cs typeface="Neuton"/>
                <a:sym typeface="Neuton"/>
              </a:defRPr>
            </a:lvl8pPr>
            <a:lvl9pPr marL="4114800" marR="0" lvl="8" indent="-381000" algn="l" rtl="0">
              <a:lnSpc>
                <a:spcPct val="100000"/>
              </a:lnSpc>
              <a:spcBef>
                <a:spcPts val="0"/>
              </a:spcBef>
              <a:spcAft>
                <a:spcPts val="0"/>
              </a:spcAft>
              <a:buClr>
                <a:srgbClr val="BDCC64"/>
              </a:buClr>
              <a:buSzPts val="2400"/>
              <a:buFont typeface="Neuton"/>
              <a:buChar char="○"/>
              <a:defRPr sz="2400" b="0" i="0" u="none" strike="noStrike" cap="none">
                <a:solidFill>
                  <a:srgbClr val="666666"/>
                </a:solidFill>
                <a:latin typeface="Neuton"/>
                <a:ea typeface="Neuton"/>
                <a:cs typeface="Neuton"/>
                <a:sym typeface="Neuton"/>
              </a:defRPr>
            </a:lvl9pPr>
          </a:lstStyle>
          <a:p>
            <a:pPr marL="0" indent="0" algn="ctr">
              <a:buFont typeface="Neuton"/>
              <a:buNone/>
            </a:pPr>
            <a:r>
              <a:rPr lang="en-US" sz="1800" dirty="0"/>
              <a:t>How do we keep track of CREP acres outreached vs. planned by foresters? </a:t>
            </a:r>
          </a:p>
        </p:txBody>
      </p:sp>
      <p:sp>
        <p:nvSpPr>
          <p:cNvPr id="13" name="Shape 738">
            <a:extLst>
              <a:ext uri="{FF2B5EF4-FFF2-40B4-BE49-F238E27FC236}">
                <a16:creationId xmlns:a16="http://schemas.microsoft.com/office/drawing/2014/main" id="{378C2F50-2093-468C-8D47-D21D44FC1C24}"/>
              </a:ext>
            </a:extLst>
          </p:cNvPr>
          <p:cNvSpPr txBox="1">
            <a:spLocks/>
          </p:cNvSpPr>
          <p:nvPr/>
        </p:nvSpPr>
        <p:spPr>
          <a:xfrm>
            <a:off x="701698" y="1542441"/>
            <a:ext cx="7761768" cy="97801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7BFAC"/>
              </a:buClr>
              <a:buSzPts val="3000"/>
              <a:buFont typeface="Yellowtail"/>
              <a:buNone/>
              <a:defRPr sz="3000" b="0" i="0" u="none" strike="noStrike" cap="none">
                <a:solidFill>
                  <a:srgbClr val="97BFAC"/>
                </a:solidFill>
                <a:latin typeface="Yellowtail"/>
                <a:ea typeface="Yellowtail"/>
                <a:cs typeface="Yellowtail"/>
                <a:sym typeface="Yellowtail"/>
              </a:defRPr>
            </a:lvl1pPr>
            <a:lvl2pPr marR="0" lvl="1" algn="l" rtl="0">
              <a:lnSpc>
                <a:spcPct val="100000"/>
              </a:lnSpc>
              <a:spcBef>
                <a:spcPts val="0"/>
              </a:spcBef>
              <a:spcAft>
                <a:spcPts val="0"/>
              </a:spcAft>
              <a:buClr>
                <a:srgbClr val="97BFAC"/>
              </a:buClr>
              <a:buSzPts val="3000"/>
              <a:buFont typeface="Yellowtail"/>
              <a:buNone/>
              <a:defRPr sz="3000" b="0" i="0" u="none" strike="noStrike" cap="none">
                <a:solidFill>
                  <a:srgbClr val="97BFAC"/>
                </a:solidFill>
                <a:latin typeface="Yellowtail"/>
                <a:ea typeface="Yellowtail"/>
                <a:cs typeface="Yellowtail"/>
                <a:sym typeface="Yellowtail"/>
              </a:defRPr>
            </a:lvl2pPr>
            <a:lvl3pPr marR="0" lvl="2" algn="l" rtl="0">
              <a:lnSpc>
                <a:spcPct val="100000"/>
              </a:lnSpc>
              <a:spcBef>
                <a:spcPts val="0"/>
              </a:spcBef>
              <a:spcAft>
                <a:spcPts val="0"/>
              </a:spcAft>
              <a:buClr>
                <a:srgbClr val="97BFAC"/>
              </a:buClr>
              <a:buSzPts val="3000"/>
              <a:buFont typeface="Yellowtail"/>
              <a:buNone/>
              <a:defRPr sz="3000" b="0" i="0" u="none" strike="noStrike" cap="none">
                <a:solidFill>
                  <a:srgbClr val="97BFAC"/>
                </a:solidFill>
                <a:latin typeface="Yellowtail"/>
                <a:ea typeface="Yellowtail"/>
                <a:cs typeface="Yellowtail"/>
                <a:sym typeface="Yellowtail"/>
              </a:defRPr>
            </a:lvl3pPr>
            <a:lvl4pPr marR="0" lvl="3" algn="l" rtl="0">
              <a:lnSpc>
                <a:spcPct val="100000"/>
              </a:lnSpc>
              <a:spcBef>
                <a:spcPts val="0"/>
              </a:spcBef>
              <a:spcAft>
                <a:spcPts val="0"/>
              </a:spcAft>
              <a:buClr>
                <a:srgbClr val="97BFAC"/>
              </a:buClr>
              <a:buSzPts val="3000"/>
              <a:buFont typeface="Yellowtail"/>
              <a:buNone/>
              <a:defRPr sz="3000" b="0" i="0" u="none" strike="noStrike" cap="none">
                <a:solidFill>
                  <a:srgbClr val="97BFAC"/>
                </a:solidFill>
                <a:latin typeface="Yellowtail"/>
                <a:ea typeface="Yellowtail"/>
                <a:cs typeface="Yellowtail"/>
                <a:sym typeface="Yellowtail"/>
              </a:defRPr>
            </a:lvl4pPr>
            <a:lvl5pPr marR="0" lvl="4" algn="l" rtl="0">
              <a:lnSpc>
                <a:spcPct val="100000"/>
              </a:lnSpc>
              <a:spcBef>
                <a:spcPts val="0"/>
              </a:spcBef>
              <a:spcAft>
                <a:spcPts val="0"/>
              </a:spcAft>
              <a:buClr>
                <a:srgbClr val="97BFAC"/>
              </a:buClr>
              <a:buSzPts val="3000"/>
              <a:buFont typeface="Yellowtail"/>
              <a:buNone/>
              <a:defRPr sz="3000" b="0" i="0" u="none" strike="noStrike" cap="none">
                <a:solidFill>
                  <a:srgbClr val="97BFAC"/>
                </a:solidFill>
                <a:latin typeface="Yellowtail"/>
                <a:ea typeface="Yellowtail"/>
                <a:cs typeface="Yellowtail"/>
                <a:sym typeface="Yellowtail"/>
              </a:defRPr>
            </a:lvl5pPr>
            <a:lvl6pPr marR="0" lvl="5" algn="l" rtl="0">
              <a:lnSpc>
                <a:spcPct val="100000"/>
              </a:lnSpc>
              <a:spcBef>
                <a:spcPts val="0"/>
              </a:spcBef>
              <a:spcAft>
                <a:spcPts val="0"/>
              </a:spcAft>
              <a:buClr>
                <a:srgbClr val="97BFAC"/>
              </a:buClr>
              <a:buSzPts val="3000"/>
              <a:buFont typeface="Yellowtail"/>
              <a:buNone/>
              <a:defRPr sz="3000" b="0" i="0" u="none" strike="noStrike" cap="none">
                <a:solidFill>
                  <a:srgbClr val="97BFAC"/>
                </a:solidFill>
                <a:latin typeface="Yellowtail"/>
                <a:ea typeface="Yellowtail"/>
                <a:cs typeface="Yellowtail"/>
                <a:sym typeface="Yellowtail"/>
              </a:defRPr>
            </a:lvl6pPr>
            <a:lvl7pPr marR="0" lvl="6" algn="l" rtl="0">
              <a:lnSpc>
                <a:spcPct val="100000"/>
              </a:lnSpc>
              <a:spcBef>
                <a:spcPts val="0"/>
              </a:spcBef>
              <a:spcAft>
                <a:spcPts val="0"/>
              </a:spcAft>
              <a:buClr>
                <a:srgbClr val="97BFAC"/>
              </a:buClr>
              <a:buSzPts val="3000"/>
              <a:buFont typeface="Yellowtail"/>
              <a:buNone/>
              <a:defRPr sz="3000" b="0" i="0" u="none" strike="noStrike" cap="none">
                <a:solidFill>
                  <a:srgbClr val="97BFAC"/>
                </a:solidFill>
                <a:latin typeface="Yellowtail"/>
                <a:ea typeface="Yellowtail"/>
                <a:cs typeface="Yellowtail"/>
                <a:sym typeface="Yellowtail"/>
              </a:defRPr>
            </a:lvl7pPr>
            <a:lvl8pPr marR="0" lvl="7" algn="l" rtl="0">
              <a:lnSpc>
                <a:spcPct val="100000"/>
              </a:lnSpc>
              <a:spcBef>
                <a:spcPts val="0"/>
              </a:spcBef>
              <a:spcAft>
                <a:spcPts val="0"/>
              </a:spcAft>
              <a:buClr>
                <a:srgbClr val="97BFAC"/>
              </a:buClr>
              <a:buSzPts val="3000"/>
              <a:buFont typeface="Yellowtail"/>
              <a:buNone/>
              <a:defRPr sz="3000" b="0" i="0" u="none" strike="noStrike" cap="none">
                <a:solidFill>
                  <a:srgbClr val="97BFAC"/>
                </a:solidFill>
                <a:latin typeface="Yellowtail"/>
                <a:ea typeface="Yellowtail"/>
                <a:cs typeface="Yellowtail"/>
                <a:sym typeface="Yellowtail"/>
              </a:defRPr>
            </a:lvl8pPr>
            <a:lvl9pPr marR="0" lvl="8" algn="l" rtl="0">
              <a:lnSpc>
                <a:spcPct val="100000"/>
              </a:lnSpc>
              <a:spcBef>
                <a:spcPts val="0"/>
              </a:spcBef>
              <a:spcAft>
                <a:spcPts val="0"/>
              </a:spcAft>
              <a:buClr>
                <a:srgbClr val="97BFAC"/>
              </a:buClr>
              <a:buSzPts val="3000"/>
              <a:buFont typeface="Yellowtail"/>
              <a:buNone/>
              <a:defRPr sz="3000" b="0" i="0" u="none" strike="noStrike" cap="none">
                <a:solidFill>
                  <a:srgbClr val="97BFAC"/>
                </a:solidFill>
                <a:latin typeface="Yellowtail"/>
                <a:ea typeface="Yellowtail"/>
                <a:cs typeface="Yellowtail"/>
                <a:sym typeface="Yellowtail"/>
              </a:defRPr>
            </a:lvl9pPr>
          </a:lstStyle>
          <a:p>
            <a:pPr algn="ctr"/>
            <a:r>
              <a:rPr lang="en-US" sz="5200" dirty="0">
                <a:solidFill>
                  <a:srgbClr val="93B770"/>
                </a:solidFill>
              </a:rPr>
              <a:t>Maintenance</a:t>
            </a:r>
          </a:p>
        </p:txBody>
      </p:sp>
      <p:sp>
        <p:nvSpPr>
          <p:cNvPr id="14" name="Shape 735">
            <a:extLst>
              <a:ext uri="{FF2B5EF4-FFF2-40B4-BE49-F238E27FC236}">
                <a16:creationId xmlns:a16="http://schemas.microsoft.com/office/drawing/2014/main" id="{D15C8864-4415-4FAD-8344-011362B66329}"/>
              </a:ext>
            </a:extLst>
          </p:cNvPr>
          <p:cNvSpPr txBox="1">
            <a:spLocks/>
          </p:cNvSpPr>
          <p:nvPr/>
        </p:nvSpPr>
        <p:spPr>
          <a:xfrm>
            <a:off x="433681" y="2210447"/>
            <a:ext cx="8616876" cy="425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600"/>
              </a:spcBef>
              <a:spcAft>
                <a:spcPts val="0"/>
              </a:spcAft>
              <a:buClr>
                <a:srgbClr val="BDCC64"/>
              </a:buClr>
              <a:buSzPts val="1400"/>
              <a:buFont typeface="Neuton"/>
              <a:buChar char="✢"/>
              <a:defRPr sz="2400" b="0" i="0" u="none" strike="noStrike" cap="none">
                <a:solidFill>
                  <a:srgbClr val="666666"/>
                </a:solidFill>
                <a:latin typeface="Neuton"/>
                <a:ea typeface="Neuton"/>
                <a:cs typeface="Neuton"/>
                <a:sym typeface="Neuton"/>
              </a:defRPr>
            </a:lvl1pPr>
            <a:lvl2pPr marL="914400" marR="0" lvl="1" indent="-381000" algn="l" rtl="0">
              <a:lnSpc>
                <a:spcPct val="100000"/>
              </a:lnSpc>
              <a:spcBef>
                <a:spcPts val="0"/>
              </a:spcBef>
              <a:spcAft>
                <a:spcPts val="0"/>
              </a:spcAft>
              <a:buClr>
                <a:srgbClr val="BDCC64"/>
              </a:buClr>
              <a:buSzPts val="2400"/>
              <a:buFont typeface="Neuton"/>
              <a:buChar char="○"/>
              <a:defRPr sz="2400" b="0" i="0" u="none" strike="noStrike" cap="none">
                <a:solidFill>
                  <a:srgbClr val="666666"/>
                </a:solidFill>
                <a:latin typeface="Neuton"/>
                <a:ea typeface="Neuton"/>
                <a:cs typeface="Neuton"/>
                <a:sym typeface="Neuton"/>
              </a:defRPr>
            </a:lvl2pPr>
            <a:lvl3pPr marL="1371600" marR="0" lvl="2" indent="-381000" algn="l" rtl="0">
              <a:lnSpc>
                <a:spcPct val="100000"/>
              </a:lnSpc>
              <a:spcBef>
                <a:spcPts val="0"/>
              </a:spcBef>
              <a:spcAft>
                <a:spcPts val="0"/>
              </a:spcAft>
              <a:buClr>
                <a:srgbClr val="BDCC64"/>
              </a:buClr>
              <a:buSzPts val="2400"/>
              <a:buFont typeface="Neuton"/>
              <a:buChar char="○"/>
              <a:defRPr sz="2400" b="0" i="0" u="none" strike="noStrike" cap="none">
                <a:solidFill>
                  <a:srgbClr val="666666"/>
                </a:solidFill>
                <a:latin typeface="Neuton"/>
                <a:ea typeface="Neuton"/>
                <a:cs typeface="Neuton"/>
                <a:sym typeface="Neuton"/>
              </a:defRPr>
            </a:lvl3pPr>
            <a:lvl4pPr marL="1828800" marR="0" lvl="3" indent="-381000" algn="l" rtl="0">
              <a:lnSpc>
                <a:spcPct val="100000"/>
              </a:lnSpc>
              <a:spcBef>
                <a:spcPts val="0"/>
              </a:spcBef>
              <a:spcAft>
                <a:spcPts val="0"/>
              </a:spcAft>
              <a:buClr>
                <a:srgbClr val="BDCC64"/>
              </a:buClr>
              <a:buSzPts val="2400"/>
              <a:buFont typeface="Neuton"/>
              <a:buChar char="○"/>
              <a:defRPr sz="2400" b="0" i="0" u="none" strike="noStrike" cap="none">
                <a:solidFill>
                  <a:srgbClr val="666666"/>
                </a:solidFill>
                <a:latin typeface="Neuton"/>
                <a:ea typeface="Neuton"/>
                <a:cs typeface="Neuton"/>
                <a:sym typeface="Neuton"/>
              </a:defRPr>
            </a:lvl4pPr>
            <a:lvl5pPr marL="2286000" marR="0" lvl="4" indent="-381000" algn="l" rtl="0">
              <a:lnSpc>
                <a:spcPct val="100000"/>
              </a:lnSpc>
              <a:spcBef>
                <a:spcPts val="0"/>
              </a:spcBef>
              <a:spcAft>
                <a:spcPts val="0"/>
              </a:spcAft>
              <a:buClr>
                <a:srgbClr val="BDCC64"/>
              </a:buClr>
              <a:buSzPts val="2400"/>
              <a:buFont typeface="Neuton"/>
              <a:buChar char="○"/>
              <a:defRPr sz="2400" b="0" i="0" u="none" strike="noStrike" cap="none">
                <a:solidFill>
                  <a:srgbClr val="666666"/>
                </a:solidFill>
                <a:latin typeface="Neuton"/>
                <a:ea typeface="Neuton"/>
                <a:cs typeface="Neuton"/>
                <a:sym typeface="Neuton"/>
              </a:defRPr>
            </a:lvl5pPr>
            <a:lvl6pPr marL="2743200" marR="0" lvl="5" indent="-381000" algn="l" rtl="0">
              <a:lnSpc>
                <a:spcPct val="100000"/>
              </a:lnSpc>
              <a:spcBef>
                <a:spcPts val="0"/>
              </a:spcBef>
              <a:spcAft>
                <a:spcPts val="0"/>
              </a:spcAft>
              <a:buClr>
                <a:srgbClr val="BDCC64"/>
              </a:buClr>
              <a:buSzPts val="2400"/>
              <a:buFont typeface="Neuton"/>
              <a:buChar char="○"/>
              <a:defRPr sz="2400" b="0" i="0" u="none" strike="noStrike" cap="none">
                <a:solidFill>
                  <a:srgbClr val="666666"/>
                </a:solidFill>
                <a:latin typeface="Neuton"/>
                <a:ea typeface="Neuton"/>
                <a:cs typeface="Neuton"/>
                <a:sym typeface="Neuton"/>
              </a:defRPr>
            </a:lvl6pPr>
            <a:lvl7pPr marL="3200400" marR="0" lvl="6" indent="-381000" algn="l" rtl="0">
              <a:lnSpc>
                <a:spcPct val="100000"/>
              </a:lnSpc>
              <a:spcBef>
                <a:spcPts val="0"/>
              </a:spcBef>
              <a:spcAft>
                <a:spcPts val="0"/>
              </a:spcAft>
              <a:buClr>
                <a:srgbClr val="BDCC64"/>
              </a:buClr>
              <a:buSzPts val="2400"/>
              <a:buFont typeface="Neuton"/>
              <a:buChar char="○"/>
              <a:defRPr sz="2400" b="0" i="0" u="none" strike="noStrike" cap="none">
                <a:solidFill>
                  <a:srgbClr val="666666"/>
                </a:solidFill>
                <a:latin typeface="Neuton"/>
                <a:ea typeface="Neuton"/>
                <a:cs typeface="Neuton"/>
                <a:sym typeface="Neuton"/>
              </a:defRPr>
            </a:lvl7pPr>
            <a:lvl8pPr marL="3657600" marR="0" lvl="7" indent="-381000" algn="l" rtl="0">
              <a:lnSpc>
                <a:spcPct val="100000"/>
              </a:lnSpc>
              <a:spcBef>
                <a:spcPts val="0"/>
              </a:spcBef>
              <a:spcAft>
                <a:spcPts val="0"/>
              </a:spcAft>
              <a:buClr>
                <a:srgbClr val="BDCC64"/>
              </a:buClr>
              <a:buSzPts val="2400"/>
              <a:buFont typeface="Neuton"/>
              <a:buChar char="○"/>
              <a:defRPr sz="2400" b="0" i="0" u="none" strike="noStrike" cap="none">
                <a:solidFill>
                  <a:srgbClr val="666666"/>
                </a:solidFill>
                <a:latin typeface="Neuton"/>
                <a:ea typeface="Neuton"/>
                <a:cs typeface="Neuton"/>
                <a:sym typeface="Neuton"/>
              </a:defRPr>
            </a:lvl8pPr>
            <a:lvl9pPr marL="4114800" marR="0" lvl="8" indent="-381000" algn="l" rtl="0">
              <a:lnSpc>
                <a:spcPct val="100000"/>
              </a:lnSpc>
              <a:spcBef>
                <a:spcPts val="0"/>
              </a:spcBef>
              <a:spcAft>
                <a:spcPts val="0"/>
              </a:spcAft>
              <a:buClr>
                <a:srgbClr val="BDCC64"/>
              </a:buClr>
              <a:buSzPts val="2400"/>
              <a:buFont typeface="Neuton"/>
              <a:buChar char="○"/>
              <a:defRPr sz="2400" b="0" i="0" u="none" strike="noStrike" cap="none">
                <a:solidFill>
                  <a:srgbClr val="666666"/>
                </a:solidFill>
                <a:latin typeface="Neuton"/>
                <a:ea typeface="Neuton"/>
                <a:cs typeface="Neuton"/>
                <a:sym typeface="Neuton"/>
              </a:defRPr>
            </a:lvl9pPr>
          </a:lstStyle>
          <a:p>
            <a:pPr marL="0" indent="0" algn="ctr">
              <a:buFont typeface="Neuton"/>
              <a:buNone/>
            </a:pPr>
            <a:r>
              <a:rPr lang="en-US" sz="1800" dirty="0"/>
              <a:t>Understanding our role; splitting time between establishing acreage and ensuring survivability</a:t>
            </a:r>
          </a:p>
        </p:txBody>
      </p:sp>
      <p:sp>
        <p:nvSpPr>
          <p:cNvPr id="16" name="Shape 736">
            <a:extLst>
              <a:ext uri="{FF2B5EF4-FFF2-40B4-BE49-F238E27FC236}">
                <a16:creationId xmlns:a16="http://schemas.microsoft.com/office/drawing/2014/main" id="{553FA825-1781-43C6-9C67-7EE89F27275F}"/>
              </a:ext>
            </a:extLst>
          </p:cNvPr>
          <p:cNvSpPr txBox="1">
            <a:spLocks/>
          </p:cNvSpPr>
          <p:nvPr/>
        </p:nvSpPr>
        <p:spPr>
          <a:xfrm>
            <a:off x="1584149" y="2922459"/>
            <a:ext cx="6039600" cy="894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7BFAC"/>
              </a:buClr>
              <a:buSzPts val="3000"/>
              <a:buFont typeface="Yellowtail"/>
              <a:buNone/>
              <a:defRPr sz="3000" b="0" i="0" u="none" strike="noStrike" cap="none">
                <a:solidFill>
                  <a:srgbClr val="97BFAC"/>
                </a:solidFill>
                <a:latin typeface="Yellowtail"/>
                <a:ea typeface="Yellowtail"/>
                <a:cs typeface="Yellowtail"/>
                <a:sym typeface="Yellowtail"/>
              </a:defRPr>
            </a:lvl1pPr>
            <a:lvl2pPr marR="0" lvl="1" algn="l" rtl="0">
              <a:lnSpc>
                <a:spcPct val="100000"/>
              </a:lnSpc>
              <a:spcBef>
                <a:spcPts val="0"/>
              </a:spcBef>
              <a:spcAft>
                <a:spcPts val="0"/>
              </a:spcAft>
              <a:buClr>
                <a:srgbClr val="97BFAC"/>
              </a:buClr>
              <a:buSzPts val="3000"/>
              <a:buFont typeface="Yellowtail"/>
              <a:buNone/>
              <a:defRPr sz="3000" b="0" i="0" u="none" strike="noStrike" cap="none">
                <a:solidFill>
                  <a:srgbClr val="97BFAC"/>
                </a:solidFill>
                <a:latin typeface="Yellowtail"/>
                <a:ea typeface="Yellowtail"/>
                <a:cs typeface="Yellowtail"/>
                <a:sym typeface="Yellowtail"/>
              </a:defRPr>
            </a:lvl2pPr>
            <a:lvl3pPr marR="0" lvl="2" algn="l" rtl="0">
              <a:lnSpc>
                <a:spcPct val="100000"/>
              </a:lnSpc>
              <a:spcBef>
                <a:spcPts val="0"/>
              </a:spcBef>
              <a:spcAft>
                <a:spcPts val="0"/>
              </a:spcAft>
              <a:buClr>
                <a:srgbClr val="97BFAC"/>
              </a:buClr>
              <a:buSzPts val="3000"/>
              <a:buFont typeface="Yellowtail"/>
              <a:buNone/>
              <a:defRPr sz="3000" b="0" i="0" u="none" strike="noStrike" cap="none">
                <a:solidFill>
                  <a:srgbClr val="97BFAC"/>
                </a:solidFill>
                <a:latin typeface="Yellowtail"/>
                <a:ea typeface="Yellowtail"/>
                <a:cs typeface="Yellowtail"/>
                <a:sym typeface="Yellowtail"/>
              </a:defRPr>
            </a:lvl3pPr>
            <a:lvl4pPr marR="0" lvl="3" algn="l" rtl="0">
              <a:lnSpc>
                <a:spcPct val="100000"/>
              </a:lnSpc>
              <a:spcBef>
                <a:spcPts val="0"/>
              </a:spcBef>
              <a:spcAft>
                <a:spcPts val="0"/>
              </a:spcAft>
              <a:buClr>
                <a:srgbClr val="97BFAC"/>
              </a:buClr>
              <a:buSzPts val="3000"/>
              <a:buFont typeface="Yellowtail"/>
              <a:buNone/>
              <a:defRPr sz="3000" b="0" i="0" u="none" strike="noStrike" cap="none">
                <a:solidFill>
                  <a:srgbClr val="97BFAC"/>
                </a:solidFill>
                <a:latin typeface="Yellowtail"/>
                <a:ea typeface="Yellowtail"/>
                <a:cs typeface="Yellowtail"/>
                <a:sym typeface="Yellowtail"/>
              </a:defRPr>
            </a:lvl4pPr>
            <a:lvl5pPr marR="0" lvl="4" algn="l" rtl="0">
              <a:lnSpc>
                <a:spcPct val="100000"/>
              </a:lnSpc>
              <a:spcBef>
                <a:spcPts val="0"/>
              </a:spcBef>
              <a:spcAft>
                <a:spcPts val="0"/>
              </a:spcAft>
              <a:buClr>
                <a:srgbClr val="97BFAC"/>
              </a:buClr>
              <a:buSzPts val="3000"/>
              <a:buFont typeface="Yellowtail"/>
              <a:buNone/>
              <a:defRPr sz="3000" b="0" i="0" u="none" strike="noStrike" cap="none">
                <a:solidFill>
                  <a:srgbClr val="97BFAC"/>
                </a:solidFill>
                <a:latin typeface="Yellowtail"/>
                <a:ea typeface="Yellowtail"/>
                <a:cs typeface="Yellowtail"/>
                <a:sym typeface="Yellowtail"/>
              </a:defRPr>
            </a:lvl5pPr>
            <a:lvl6pPr marR="0" lvl="5" algn="l" rtl="0">
              <a:lnSpc>
                <a:spcPct val="100000"/>
              </a:lnSpc>
              <a:spcBef>
                <a:spcPts val="0"/>
              </a:spcBef>
              <a:spcAft>
                <a:spcPts val="0"/>
              </a:spcAft>
              <a:buClr>
                <a:srgbClr val="97BFAC"/>
              </a:buClr>
              <a:buSzPts val="3000"/>
              <a:buFont typeface="Yellowtail"/>
              <a:buNone/>
              <a:defRPr sz="3000" b="0" i="0" u="none" strike="noStrike" cap="none">
                <a:solidFill>
                  <a:srgbClr val="97BFAC"/>
                </a:solidFill>
                <a:latin typeface="Yellowtail"/>
                <a:ea typeface="Yellowtail"/>
                <a:cs typeface="Yellowtail"/>
                <a:sym typeface="Yellowtail"/>
              </a:defRPr>
            </a:lvl6pPr>
            <a:lvl7pPr marR="0" lvl="6" algn="l" rtl="0">
              <a:lnSpc>
                <a:spcPct val="100000"/>
              </a:lnSpc>
              <a:spcBef>
                <a:spcPts val="0"/>
              </a:spcBef>
              <a:spcAft>
                <a:spcPts val="0"/>
              </a:spcAft>
              <a:buClr>
                <a:srgbClr val="97BFAC"/>
              </a:buClr>
              <a:buSzPts val="3000"/>
              <a:buFont typeface="Yellowtail"/>
              <a:buNone/>
              <a:defRPr sz="3000" b="0" i="0" u="none" strike="noStrike" cap="none">
                <a:solidFill>
                  <a:srgbClr val="97BFAC"/>
                </a:solidFill>
                <a:latin typeface="Yellowtail"/>
                <a:ea typeface="Yellowtail"/>
                <a:cs typeface="Yellowtail"/>
                <a:sym typeface="Yellowtail"/>
              </a:defRPr>
            </a:lvl7pPr>
            <a:lvl8pPr marR="0" lvl="7" algn="l" rtl="0">
              <a:lnSpc>
                <a:spcPct val="100000"/>
              </a:lnSpc>
              <a:spcBef>
                <a:spcPts val="0"/>
              </a:spcBef>
              <a:spcAft>
                <a:spcPts val="0"/>
              </a:spcAft>
              <a:buClr>
                <a:srgbClr val="97BFAC"/>
              </a:buClr>
              <a:buSzPts val="3000"/>
              <a:buFont typeface="Yellowtail"/>
              <a:buNone/>
              <a:defRPr sz="3000" b="0" i="0" u="none" strike="noStrike" cap="none">
                <a:solidFill>
                  <a:srgbClr val="97BFAC"/>
                </a:solidFill>
                <a:latin typeface="Yellowtail"/>
                <a:ea typeface="Yellowtail"/>
                <a:cs typeface="Yellowtail"/>
                <a:sym typeface="Yellowtail"/>
              </a:defRPr>
            </a:lvl8pPr>
            <a:lvl9pPr marR="0" lvl="8" algn="l" rtl="0">
              <a:lnSpc>
                <a:spcPct val="100000"/>
              </a:lnSpc>
              <a:spcBef>
                <a:spcPts val="0"/>
              </a:spcBef>
              <a:spcAft>
                <a:spcPts val="0"/>
              </a:spcAft>
              <a:buClr>
                <a:srgbClr val="97BFAC"/>
              </a:buClr>
              <a:buSzPts val="3000"/>
              <a:buFont typeface="Yellowtail"/>
              <a:buNone/>
              <a:defRPr sz="3000" b="0" i="0" u="none" strike="noStrike" cap="none">
                <a:solidFill>
                  <a:srgbClr val="97BFAC"/>
                </a:solidFill>
                <a:latin typeface="Yellowtail"/>
                <a:ea typeface="Yellowtail"/>
                <a:cs typeface="Yellowtail"/>
                <a:sym typeface="Yellowtail"/>
              </a:defRPr>
            </a:lvl9pPr>
          </a:lstStyle>
          <a:p>
            <a:pPr algn="ctr"/>
            <a:r>
              <a:rPr lang="en-US" sz="5200" dirty="0"/>
              <a:t>Continued Funding</a:t>
            </a:r>
            <a:endParaRPr lang="en" sz="5200" dirty="0"/>
          </a:p>
        </p:txBody>
      </p:sp>
      <p:sp>
        <p:nvSpPr>
          <p:cNvPr id="17" name="Shape 735">
            <a:extLst>
              <a:ext uri="{FF2B5EF4-FFF2-40B4-BE49-F238E27FC236}">
                <a16:creationId xmlns:a16="http://schemas.microsoft.com/office/drawing/2014/main" id="{4E6FBD51-4A99-4613-9C04-BA7A3A4BCD2E}"/>
              </a:ext>
            </a:extLst>
          </p:cNvPr>
          <p:cNvSpPr txBox="1">
            <a:spLocks/>
          </p:cNvSpPr>
          <p:nvPr/>
        </p:nvSpPr>
        <p:spPr>
          <a:xfrm>
            <a:off x="260447" y="3557098"/>
            <a:ext cx="8644270" cy="425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600"/>
              </a:spcBef>
              <a:spcAft>
                <a:spcPts val="0"/>
              </a:spcAft>
              <a:buClr>
                <a:srgbClr val="BDCC64"/>
              </a:buClr>
              <a:buSzPts val="1400"/>
              <a:buFont typeface="Neuton"/>
              <a:buChar char="✢"/>
              <a:defRPr sz="2400" b="0" i="0" u="none" strike="noStrike" cap="none">
                <a:solidFill>
                  <a:srgbClr val="666666"/>
                </a:solidFill>
                <a:latin typeface="Neuton"/>
                <a:ea typeface="Neuton"/>
                <a:cs typeface="Neuton"/>
                <a:sym typeface="Neuton"/>
              </a:defRPr>
            </a:lvl1pPr>
            <a:lvl2pPr marL="914400" marR="0" lvl="1" indent="-381000" algn="l" rtl="0">
              <a:lnSpc>
                <a:spcPct val="100000"/>
              </a:lnSpc>
              <a:spcBef>
                <a:spcPts val="0"/>
              </a:spcBef>
              <a:spcAft>
                <a:spcPts val="0"/>
              </a:spcAft>
              <a:buClr>
                <a:srgbClr val="BDCC64"/>
              </a:buClr>
              <a:buSzPts val="2400"/>
              <a:buFont typeface="Neuton"/>
              <a:buChar char="○"/>
              <a:defRPr sz="2400" b="0" i="0" u="none" strike="noStrike" cap="none">
                <a:solidFill>
                  <a:srgbClr val="666666"/>
                </a:solidFill>
                <a:latin typeface="Neuton"/>
                <a:ea typeface="Neuton"/>
                <a:cs typeface="Neuton"/>
                <a:sym typeface="Neuton"/>
              </a:defRPr>
            </a:lvl2pPr>
            <a:lvl3pPr marL="1371600" marR="0" lvl="2" indent="-381000" algn="l" rtl="0">
              <a:lnSpc>
                <a:spcPct val="100000"/>
              </a:lnSpc>
              <a:spcBef>
                <a:spcPts val="0"/>
              </a:spcBef>
              <a:spcAft>
                <a:spcPts val="0"/>
              </a:spcAft>
              <a:buClr>
                <a:srgbClr val="BDCC64"/>
              </a:buClr>
              <a:buSzPts val="2400"/>
              <a:buFont typeface="Neuton"/>
              <a:buChar char="○"/>
              <a:defRPr sz="2400" b="0" i="0" u="none" strike="noStrike" cap="none">
                <a:solidFill>
                  <a:srgbClr val="666666"/>
                </a:solidFill>
                <a:latin typeface="Neuton"/>
                <a:ea typeface="Neuton"/>
                <a:cs typeface="Neuton"/>
                <a:sym typeface="Neuton"/>
              </a:defRPr>
            </a:lvl3pPr>
            <a:lvl4pPr marL="1828800" marR="0" lvl="3" indent="-381000" algn="l" rtl="0">
              <a:lnSpc>
                <a:spcPct val="100000"/>
              </a:lnSpc>
              <a:spcBef>
                <a:spcPts val="0"/>
              </a:spcBef>
              <a:spcAft>
                <a:spcPts val="0"/>
              </a:spcAft>
              <a:buClr>
                <a:srgbClr val="BDCC64"/>
              </a:buClr>
              <a:buSzPts val="2400"/>
              <a:buFont typeface="Neuton"/>
              <a:buChar char="○"/>
              <a:defRPr sz="2400" b="0" i="0" u="none" strike="noStrike" cap="none">
                <a:solidFill>
                  <a:srgbClr val="666666"/>
                </a:solidFill>
                <a:latin typeface="Neuton"/>
                <a:ea typeface="Neuton"/>
                <a:cs typeface="Neuton"/>
                <a:sym typeface="Neuton"/>
              </a:defRPr>
            </a:lvl4pPr>
            <a:lvl5pPr marL="2286000" marR="0" lvl="4" indent="-381000" algn="l" rtl="0">
              <a:lnSpc>
                <a:spcPct val="100000"/>
              </a:lnSpc>
              <a:spcBef>
                <a:spcPts val="0"/>
              </a:spcBef>
              <a:spcAft>
                <a:spcPts val="0"/>
              </a:spcAft>
              <a:buClr>
                <a:srgbClr val="BDCC64"/>
              </a:buClr>
              <a:buSzPts val="2400"/>
              <a:buFont typeface="Neuton"/>
              <a:buChar char="○"/>
              <a:defRPr sz="2400" b="0" i="0" u="none" strike="noStrike" cap="none">
                <a:solidFill>
                  <a:srgbClr val="666666"/>
                </a:solidFill>
                <a:latin typeface="Neuton"/>
                <a:ea typeface="Neuton"/>
                <a:cs typeface="Neuton"/>
                <a:sym typeface="Neuton"/>
              </a:defRPr>
            </a:lvl5pPr>
            <a:lvl6pPr marL="2743200" marR="0" lvl="5" indent="-381000" algn="l" rtl="0">
              <a:lnSpc>
                <a:spcPct val="100000"/>
              </a:lnSpc>
              <a:spcBef>
                <a:spcPts val="0"/>
              </a:spcBef>
              <a:spcAft>
                <a:spcPts val="0"/>
              </a:spcAft>
              <a:buClr>
                <a:srgbClr val="BDCC64"/>
              </a:buClr>
              <a:buSzPts val="2400"/>
              <a:buFont typeface="Neuton"/>
              <a:buChar char="○"/>
              <a:defRPr sz="2400" b="0" i="0" u="none" strike="noStrike" cap="none">
                <a:solidFill>
                  <a:srgbClr val="666666"/>
                </a:solidFill>
                <a:latin typeface="Neuton"/>
                <a:ea typeface="Neuton"/>
                <a:cs typeface="Neuton"/>
                <a:sym typeface="Neuton"/>
              </a:defRPr>
            </a:lvl6pPr>
            <a:lvl7pPr marL="3200400" marR="0" lvl="6" indent="-381000" algn="l" rtl="0">
              <a:lnSpc>
                <a:spcPct val="100000"/>
              </a:lnSpc>
              <a:spcBef>
                <a:spcPts val="0"/>
              </a:spcBef>
              <a:spcAft>
                <a:spcPts val="0"/>
              </a:spcAft>
              <a:buClr>
                <a:srgbClr val="BDCC64"/>
              </a:buClr>
              <a:buSzPts val="2400"/>
              <a:buFont typeface="Neuton"/>
              <a:buChar char="○"/>
              <a:defRPr sz="2400" b="0" i="0" u="none" strike="noStrike" cap="none">
                <a:solidFill>
                  <a:srgbClr val="666666"/>
                </a:solidFill>
                <a:latin typeface="Neuton"/>
                <a:ea typeface="Neuton"/>
                <a:cs typeface="Neuton"/>
                <a:sym typeface="Neuton"/>
              </a:defRPr>
            </a:lvl7pPr>
            <a:lvl8pPr marL="3657600" marR="0" lvl="7" indent="-381000" algn="l" rtl="0">
              <a:lnSpc>
                <a:spcPct val="100000"/>
              </a:lnSpc>
              <a:spcBef>
                <a:spcPts val="0"/>
              </a:spcBef>
              <a:spcAft>
                <a:spcPts val="0"/>
              </a:spcAft>
              <a:buClr>
                <a:srgbClr val="BDCC64"/>
              </a:buClr>
              <a:buSzPts val="2400"/>
              <a:buFont typeface="Neuton"/>
              <a:buChar char="○"/>
              <a:defRPr sz="2400" b="0" i="0" u="none" strike="noStrike" cap="none">
                <a:solidFill>
                  <a:srgbClr val="666666"/>
                </a:solidFill>
                <a:latin typeface="Neuton"/>
                <a:ea typeface="Neuton"/>
                <a:cs typeface="Neuton"/>
                <a:sym typeface="Neuton"/>
              </a:defRPr>
            </a:lvl8pPr>
            <a:lvl9pPr marL="4114800" marR="0" lvl="8" indent="-381000" algn="l" rtl="0">
              <a:lnSpc>
                <a:spcPct val="100000"/>
              </a:lnSpc>
              <a:spcBef>
                <a:spcPts val="0"/>
              </a:spcBef>
              <a:spcAft>
                <a:spcPts val="0"/>
              </a:spcAft>
              <a:buClr>
                <a:srgbClr val="BDCC64"/>
              </a:buClr>
              <a:buSzPts val="2400"/>
              <a:buFont typeface="Neuton"/>
              <a:buChar char="○"/>
              <a:defRPr sz="2400" b="0" i="0" u="none" strike="noStrike" cap="none">
                <a:solidFill>
                  <a:srgbClr val="666666"/>
                </a:solidFill>
                <a:latin typeface="Neuton"/>
                <a:ea typeface="Neuton"/>
                <a:cs typeface="Neuton"/>
                <a:sym typeface="Neuton"/>
              </a:defRPr>
            </a:lvl9pPr>
          </a:lstStyle>
          <a:p>
            <a:pPr marL="0" indent="0" algn="ctr">
              <a:buFont typeface="Neuton"/>
              <a:buNone/>
            </a:pPr>
            <a:r>
              <a:rPr lang="en-US" sz="1800" dirty="0"/>
              <a:t>Continuing progress made, ensuring program sustainability</a:t>
            </a:r>
          </a:p>
        </p:txBody>
      </p:sp>
      <p:pic>
        <p:nvPicPr>
          <p:cNvPr id="3" name="Picture 2">
            <a:extLst>
              <a:ext uri="{FF2B5EF4-FFF2-40B4-BE49-F238E27FC236}">
                <a16:creationId xmlns:a16="http://schemas.microsoft.com/office/drawing/2014/main" id="{543AF32D-041B-440C-84BA-5DE6ED3C4CE2}"/>
              </a:ext>
            </a:extLst>
          </p:cNvPr>
          <p:cNvPicPr>
            <a:picLocks noChangeAspect="1"/>
          </p:cNvPicPr>
          <p:nvPr/>
        </p:nvPicPr>
        <p:blipFill>
          <a:blip r:embed="rId3">
            <a:duotone>
              <a:schemeClr val="accent3">
                <a:shade val="45000"/>
                <a:satMod val="135000"/>
              </a:schemeClr>
              <a:prstClr val="white"/>
            </a:duotone>
          </a:blip>
          <a:stretch>
            <a:fillRect/>
          </a:stretch>
        </p:blipFill>
        <p:spPr>
          <a:xfrm>
            <a:off x="66221" y="2957746"/>
            <a:ext cx="1100933" cy="2185754"/>
          </a:xfrm>
          <a:prstGeom prst="rect">
            <a:avLst/>
          </a:prstGeom>
        </p:spPr>
      </p:pic>
      <p:pic>
        <p:nvPicPr>
          <p:cNvPr id="4" name="Picture 3">
            <a:extLst>
              <a:ext uri="{FF2B5EF4-FFF2-40B4-BE49-F238E27FC236}">
                <a16:creationId xmlns:a16="http://schemas.microsoft.com/office/drawing/2014/main" id="{FC8390C9-0CA2-459E-9099-5CC9ED5146EF}"/>
              </a:ext>
            </a:extLst>
          </p:cNvPr>
          <p:cNvPicPr>
            <a:picLocks noChangeAspect="1"/>
          </p:cNvPicPr>
          <p:nvPr/>
        </p:nvPicPr>
        <p:blipFill>
          <a:blip r:embed="rId3"/>
          <a:stretch>
            <a:fillRect/>
          </a:stretch>
        </p:blipFill>
        <p:spPr>
          <a:xfrm>
            <a:off x="757400" y="3683518"/>
            <a:ext cx="735372" cy="1459982"/>
          </a:xfrm>
          <a:prstGeom prst="rect">
            <a:avLst/>
          </a:prstGeom>
        </p:spPr>
      </p:pic>
      <p:pic>
        <p:nvPicPr>
          <p:cNvPr id="5" name="Picture 4">
            <a:extLst>
              <a:ext uri="{FF2B5EF4-FFF2-40B4-BE49-F238E27FC236}">
                <a16:creationId xmlns:a16="http://schemas.microsoft.com/office/drawing/2014/main" id="{BB8E8CCF-7A4B-4E02-BD49-DC59883793BF}"/>
              </a:ext>
            </a:extLst>
          </p:cNvPr>
          <p:cNvPicPr>
            <a:picLocks noChangeAspect="1"/>
          </p:cNvPicPr>
          <p:nvPr/>
        </p:nvPicPr>
        <p:blipFill>
          <a:blip r:embed="rId4"/>
          <a:stretch>
            <a:fillRect/>
          </a:stretch>
        </p:blipFill>
        <p:spPr>
          <a:xfrm>
            <a:off x="8046625" y="2954846"/>
            <a:ext cx="1097375" cy="2188654"/>
          </a:xfrm>
          <a:prstGeom prst="rect">
            <a:avLst/>
          </a:prstGeom>
        </p:spPr>
      </p:pic>
      <p:pic>
        <p:nvPicPr>
          <p:cNvPr id="6" name="Picture 5">
            <a:extLst>
              <a:ext uri="{FF2B5EF4-FFF2-40B4-BE49-F238E27FC236}">
                <a16:creationId xmlns:a16="http://schemas.microsoft.com/office/drawing/2014/main" id="{E7964590-DA4B-4567-A7CD-0CCB2E6DC1E3}"/>
              </a:ext>
            </a:extLst>
          </p:cNvPr>
          <p:cNvPicPr>
            <a:picLocks noChangeAspect="1"/>
          </p:cNvPicPr>
          <p:nvPr/>
        </p:nvPicPr>
        <p:blipFill>
          <a:blip r:embed="rId5"/>
          <a:stretch>
            <a:fillRect/>
          </a:stretch>
        </p:blipFill>
        <p:spPr>
          <a:xfrm>
            <a:off x="7623749" y="3683518"/>
            <a:ext cx="737680" cy="1463167"/>
          </a:xfrm>
          <a:prstGeom prst="rect">
            <a:avLst/>
          </a:prstGeom>
        </p:spPr>
      </p:pic>
    </p:spTree>
    <p:extLst>
      <p:ext uri="{BB962C8B-B14F-4D97-AF65-F5344CB8AC3E}">
        <p14:creationId xmlns:p14="http://schemas.microsoft.com/office/powerpoint/2010/main" val="580399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75000"/>
          </a:schemeClr>
        </a:solidFill>
        <a:effectLst/>
      </p:bgPr>
    </p:bg>
    <p:spTree>
      <p:nvGrpSpPr>
        <p:cNvPr id="1" name="Shape 648"/>
        <p:cNvGrpSpPr/>
        <p:nvPr/>
      </p:nvGrpSpPr>
      <p:grpSpPr>
        <a:xfrm>
          <a:off x="0" y="0"/>
          <a:ext cx="0" cy="0"/>
          <a:chOff x="0" y="0"/>
          <a:chExt cx="0" cy="0"/>
        </a:xfrm>
      </p:grpSpPr>
      <p:pic>
        <p:nvPicPr>
          <p:cNvPr id="5" name="Picture 4">
            <a:extLst>
              <a:ext uri="{FF2B5EF4-FFF2-40B4-BE49-F238E27FC236}">
                <a16:creationId xmlns:a16="http://schemas.microsoft.com/office/drawing/2014/main" id="{31DD32F0-0F10-49C6-AB0B-8A792947FEB5}"/>
              </a:ext>
            </a:extLst>
          </p:cNvPr>
          <p:cNvPicPr>
            <a:picLocks noChangeAspect="1"/>
          </p:cNvPicPr>
          <p:nvPr/>
        </p:nvPicPr>
        <p:blipFill>
          <a:blip r:embed="rId3"/>
          <a:stretch>
            <a:fillRect/>
          </a:stretch>
        </p:blipFill>
        <p:spPr>
          <a:xfrm>
            <a:off x="5156791" y="0"/>
            <a:ext cx="3987209" cy="5143500"/>
          </a:xfrm>
          <a:prstGeom prst="rect">
            <a:avLst/>
          </a:prstGeom>
        </p:spPr>
      </p:pic>
      <p:sp>
        <p:nvSpPr>
          <p:cNvPr id="649" name="Shape 649"/>
          <p:cNvSpPr txBox="1">
            <a:spLocks noGrp="1"/>
          </p:cNvSpPr>
          <p:nvPr>
            <p:ph type="ctrTitle"/>
          </p:nvPr>
        </p:nvSpPr>
        <p:spPr>
          <a:xfrm>
            <a:off x="905350" y="2871448"/>
            <a:ext cx="6037710" cy="1065929"/>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dirty="0">
                <a:latin typeface="Neuton"/>
                <a:ea typeface="Neuton"/>
                <a:cs typeface="Neuton"/>
                <a:sym typeface="Neuton"/>
              </a:rPr>
              <a:t>4.</a:t>
            </a:r>
            <a:endParaRPr dirty="0">
              <a:latin typeface="Neuton"/>
              <a:ea typeface="Neuton"/>
              <a:cs typeface="Neuton"/>
              <a:sym typeface="Neuton"/>
            </a:endParaRPr>
          </a:p>
          <a:p>
            <a:pPr marL="0" lvl="0" indent="0" rtl="0">
              <a:spcBef>
                <a:spcPts val="0"/>
              </a:spcBef>
              <a:spcAft>
                <a:spcPts val="0"/>
              </a:spcAft>
              <a:buNone/>
            </a:pPr>
            <a:r>
              <a:rPr lang="en-US" sz="4400" dirty="0"/>
              <a:t>Future</a:t>
            </a:r>
            <a:endParaRPr sz="4400" dirty="0"/>
          </a:p>
        </p:txBody>
      </p:sp>
    </p:spTree>
    <p:extLst>
      <p:ext uri="{BB962C8B-B14F-4D97-AF65-F5344CB8AC3E}">
        <p14:creationId xmlns:p14="http://schemas.microsoft.com/office/powerpoint/2010/main" val="3137074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753"/>
        <p:cNvGrpSpPr/>
        <p:nvPr/>
      </p:nvGrpSpPr>
      <p:grpSpPr>
        <a:xfrm>
          <a:off x="0" y="0"/>
          <a:ext cx="0" cy="0"/>
          <a:chOff x="0" y="0"/>
          <a:chExt cx="0" cy="0"/>
        </a:xfrm>
      </p:grpSpPr>
      <p:sp>
        <p:nvSpPr>
          <p:cNvPr id="16" name="Shape 759">
            <a:extLst>
              <a:ext uri="{FF2B5EF4-FFF2-40B4-BE49-F238E27FC236}">
                <a16:creationId xmlns:a16="http://schemas.microsoft.com/office/drawing/2014/main" id="{01B777D8-1BB5-45DC-8851-3A522F5D806F}"/>
              </a:ext>
            </a:extLst>
          </p:cNvPr>
          <p:cNvSpPr txBox="1">
            <a:spLocks/>
          </p:cNvSpPr>
          <p:nvPr/>
        </p:nvSpPr>
        <p:spPr>
          <a:xfrm>
            <a:off x="2585166" y="3853543"/>
            <a:ext cx="2104512" cy="16281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600"/>
              </a:spcBef>
              <a:spcAft>
                <a:spcPts val="0"/>
              </a:spcAft>
              <a:buClr>
                <a:srgbClr val="BDCC64"/>
              </a:buClr>
              <a:buSzPts val="1400"/>
              <a:buFont typeface="Neuton"/>
              <a:buChar char="✢"/>
              <a:defRPr sz="1800" b="0" i="0" u="none" strike="noStrike" cap="none">
                <a:solidFill>
                  <a:srgbClr val="666666"/>
                </a:solidFill>
                <a:latin typeface="Neuton"/>
                <a:ea typeface="Neuton"/>
                <a:cs typeface="Neuton"/>
                <a:sym typeface="Neuton"/>
              </a:defRPr>
            </a:lvl1pPr>
            <a:lvl2pPr marL="914400" marR="0" lvl="1" indent="-342900" algn="l" rtl="0">
              <a:lnSpc>
                <a:spcPct val="100000"/>
              </a:lnSpc>
              <a:spcBef>
                <a:spcPts val="0"/>
              </a:spcBef>
              <a:spcAft>
                <a:spcPts val="0"/>
              </a:spcAft>
              <a:buClr>
                <a:srgbClr val="BDCC64"/>
              </a:buClr>
              <a:buSzPts val="1800"/>
              <a:buFont typeface="Neuton"/>
              <a:buChar char="○"/>
              <a:defRPr sz="1800" b="0" i="0" u="none" strike="noStrike" cap="none">
                <a:solidFill>
                  <a:srgbClr val="666666"/>
                </a:solidFill>
                <a:latin typeface="Neuton"/>
                <a:ea typeface="Neuton"/>
                <a:cs typeface="Neuton"/>
                <a:sym typeface="Neuton"/>
              </a:defRPr>
            </a:lvl2pPr>
            <a:lvl3pPr marL="1371600" marR="0" lvl="2" indent="-342900" algn="l" rtl="0">
              <a:lnSpc>
                <a:spcPct val="100000"/>
              </a:lnSpc>
              <a:spcBef>
                <a:spcPts val="0"/>
              </a:spcBef>
              <a:spcAft>
                <a:spcPts val="0"/>
              </a:spcAft>
              <a:buClr>
                <a:srgbClr val="BDCC64"/>
              </a:buClr>
              <a:buSzPts val="1800"/>
              <a:buFont typeface="Neuton"/>
              <a:buChar char="○"/>
              <a:defRPr sz="1800" b="0" i="0" u="none" strike="noStrike" cap="none">
                <a:solidFill>
                  <a:srgbClr val="666666"/>
                </a:solidFill>
                <a:latin typeface="Neuton"/>
                <a:ea typeface="Neuton"/>
                <a:cs typeface="Neuton"/>
                <a:sym typeface="Neuton"/>
              </a:defRPr>
            </a:lvl3pPr>
            <a:lvl4pPr marL="1828800" marR="0" lvl="3" indent="-342900" algn="l" rtl="0">
              <a:lnSpc>
                <a:spcPct val="100000"/>
              </a:lnSpc>
              <a:spcBef>
                <a:spcPts val="0"/>
              </a:spcBef>
              <a:spcAft>
                <a:spcPts val="0"/>
              </a:spcAft>
              <a:buClr>
                <a:srgbClr val="BDCC64"/>
              </a:buClr>
              <a:buSzPts val="1800"/>
              <a:buFont typeface="Neuton"/>
              <a:buChar char="○"/>
              <a:defRPr sz="1800" b="0" i="0" u="none" strike="noStrike" cap="none">
                <a:solidFill>
                  <a:srgbClr val="666666"/>
                </a:solidFill>
                <a:latin typeface="Neuton"/>
                <a:ea typeface="Neuton"/>
                <a:cs typeface="Neuton"/>
                <a:sym typeface="Neuton"/>
              </a:defRPr>
            </a:lvl4pPr>
            <a:lvl5pPr marL="2286000" marR="0" lvl="4" indent="-342900" algn="l" rtl="0">
              <a:lnSpc>
                <a:spcPct val="100000"/>
              </a:lnSpc>
              <a:spcBef>
                <a:spcPts val="0"/>
              </a:spcBef>
              <a:spcAft>
                <a:spcPts val="0"/>
              </a:spcAft>
              <a:buClr>
                <a:srgbClr val="BDCC64"/>
              </a:buClr>
              <a:buSzPts val="1800"/>
              <a:buFont typeface="Neuton"/>
              <a:buChar char="○"/>
              <a:defRPr sz="1800" b="0" i="0" u="none" strike="noStrike" cap="none">
                <a:solidFill>
                  <a:srgbClr val="666666"/>
                </a:solidFill>
                <a:latin typeface="Neuton"/>
                <a:ea typeface="Neuton"/>
                <a:cs typeface="Neuton"/>
                <a:sym typeface="Neuton"/>
              </a:defRPr>
            </a:lvl5pPr>
            <a:lvl6pPr marL="2743200" marR="0" lvl="5" indent="-342900" algn="l" rtl="0">
              <a:lnSpc>
                <a:spcPct val="100000"/>
              </a:lnSpc>
              <a:spcBef>
                <a:spcPts val="0"/>
              </a:spcBef>
              <a:spcAft>
                <a:spcPts val="0"/>
              </a:spcAft>
              <a:buClr>
                <a:srgbClr val="BDCC64"/>
              </a:buClr>
              <a:buSzPts val="1800"/>
              <a:buFont typeface="Neuton"/>
              <a:buChar char="○"/>
              <a:defRPr sz="1800" b="0" i="0" u="none" strike="noStrike" cap="none">
                <a:solidFill>
                  <a:srgbClr val="666666"/>
                </a:solidFill>
                <a:latin typeface="Neuton"/>
                <a:ea typeface="Neuton"/>
                <a:cs typeface="Neuton"/>
                <a:sym typeface="Neuton"/>
              </a:defRPr>
            </a:lvl6pPr>
            <a:lvl7pPr marL="3200400" marR="0" lvl="6" indent="-342900" algn="l" rtl="0">
              <a:lnSpc>
                <a:spcPct val="100000"/>
              </a:lnSpc>
              <a:spcBef>
                <a:spcPts val="0"/>
              </a:spcBef>
              <a:spcAft>
                <a:spcPts val="0"/>
              </a:spcAft>
              <a:buClr>
                <a:srgbClr val="BDCC64"/>
              </a:buClr>
              <a:buSzPts val="1800"/>
              <a:buFont typeface="Neuton"/>
              <a:buChar char="○"/>
              <a:defRPr sz="1800" b="0" i="0" u="none" strike="noStrike" cap="none">
                <a:solidFill>
                  <a:srgbClr val="666666"/>
                </a:solidFill>
                <a:latin typeface="Neuton"/>
                <a:ea typeface="Neuton"/>
                <a:cs typeface="Neuton"/>
                <a:sym typeface="Neuton"/>
              </a:defRPr>
            </a:lvl7pPr>
            <a:lvl8pPr marL="3657600" marR="0" lvl="7" indent="-342900" algn="l" rtl="0">
              <a:lnSpc>
                <a:spcPct val="100000"/>
              </a:lnSpc>
              <a:spcBef>
                <a:spcPts val="0"/>
              </a:spcBef>
              <a:spcAft>
                <a:spcPts val="0"/>
              </a:spcAft>
              <a:buClr>
                <a:srgbClr val="BDCC64"/>
              </a:buClr>
              <a:buSzPts val="1800"/>
              <a:buFont typeface="Neuton"/>
              <a:buChar char="○"/>
              <a:defRPr sz="1800" b="0" i="0" u="none" strike="noStrike" cap="none">
                <a:solidFill>
                  <a:srgbClr val="666666"/>
                </a:solidFill>
                <a:latin typeface="Neuton"/>
                <a:ea typeface="Neuton"/>
                <a:cs typeface="Neuton"/>
                <a:sym typeface="Neuton"/>
              </a:defRPr>
            </a:lvl8pPr>
            <a:lvl9pPr marL="4114800" marR="0" lvl="8" indent="-342900" algn="l" rtl="0">
              <a:lnSpc>
                <a:spcPct val="100000"/>
              </a:lnSpc>
              <a:spcBef>
                <a:spcPts val="0"/>
              </a:spcBef>
              <a:spcAft>
                <a:spcPts val="0"/>
              </a:spcAft>
              <a:buClr>
                <a:srgbClr val="BDCC64"/>
              </a:buClr>
              <a:buSzPts val="1800"/>
              <a:buFont typeface="Neuton"/>
              <a:buChar char="○"/>
              <a:defRPr sz="1800" b="0" i="0" u="none" strike="noStrike" cap="none">
                <a:solidFill>
                  <a:srgbClr val="666666"/>
                </a:solidFill>
                <a:latin typeface="Neuton"/>
                <a:ea typeface="Neuton"/>
                <a:cs typeface="Neuton"/>
                <a:sym typeface="Neuton"/>
              </a:defRPr>
            </a:lvl9pPr>
          </a:lstStyle>
          <a:p>
            <a:pPr marL="0" indent="0">
              <a:buFont typeface="Neuton"/>
              <a:buNone/>
            </a:pPr>
            <a:r>
              <a:rPr lang="en-US" b="1" dirty="0"/>
              <a:t>Service Foresters</a:t>
            </a:r>
          </a:p>
          <a:p>
            <a:pPr marL="0" indent="0">
              <a:buFont typeface="Neuton"/>
              <a:buNone/>
            </a:pPr>
            <a:r>
              <a:rPr lang="en-US" sz="1200" dirty="0"/>
              <a:t>Continue to develop tools,  options for funding, and direction for Service Foresters related to buffer implementation.</a:t>
            </a:r>
          </a:p>
        </p:txBody>
      </p:sp>
      <p:sp>
        <p:nvSpPr>
          <p:cNvPr id="754" name="Shape 754"/>
          <p:cNvSpPr txBox="1">
            <a:spLocks noGrp="1"/>
          </p:cNvSpPr>
          <p:nvPr>
            <p:ph type="title"/>
          </p:nvPr>
        </p:nvSpPr>
        <p:spPr>
          <a:xfrm>
            <a:off x="629003" y="159703"/>
            <a:ext cx="60096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sz="4800" dirty="0">
                <a:solidFill>
                  <a:schemeClr val="accent3">
                    <a:lumMod val="50000"/>
                  </a:schemeClr>
                </a:solidFill>
              </a:rPr>
              <a:t>Goals</a:t>
            </a:r>
            <a:endParaRPr sz="4800" dirty="0">
              <a:solidFill>
                <a:schemeClr val="accent3">
                  <a:lumMod val="50000"/>
                </a:schemeClr>
              </a:solidFill>
            </a:endParaRPr>
          </a:p>
        </p:txBody>
      </p:sp>
      <p:sp>
        <p:nvSpPr>
          <p:cNvPr id="755" name="Shape 755"/>
          <p:cNvSpPr txBox="1">
            <a:spLocks noGrp="1"/>
          </p:cNvSpPr>
          <p:nvPr>
            <p:ph type="body" idx="1"/>
          </p:nvPr>
        </p:nvSpPr>
        <p:spPr>
          <a:xfrm>
            <a:off x="628888" y="1281109"/>
            <a:ext cx="1937100" cy="1163386"/>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US" b="1" dirty="0"/>
              <a:t>Maintenance</a:t>
            </a:r>
            <a:endParaRPr b="1" dirty="0"/>
          </a:p>
          <a:p>
            <a:pPr marL="0" lvl="0" indent="0" rtl="0">
              <a:spcBef>
                <a:spcPts val="600"/>
              </a:spcBef>
              <a:spcAft>
                <a:spcPts val="0"/>
              </a:spcAft>
              <a:buNone/>
            </a:pPr>
            <a:r>
              <a:rPr lang="en-US" sz="1200" dirty="0"/>
              <a:t>Working w/ SCC to establish buffer maintenance BMP for tax credit reimbursement</a:t>
            </a:r>
            <a:r>
              <a:rPr lang="en" sz="1200" dirty="0"/>
              <a:t>; </a:t>
            </a:r>
            <a:r>
              <a:rPr lang="en-US" sz="1200" dirty="0"/>
              <a:t>other PA maintenance options. </a:t>
            </a:r>
            <a:endParaRPr sz="1200" dirty="0"/>
          </a:p>
        </p:txBody>
      </p:sp>
      <p:sp>
        <p:nvSpPr>
          <p:cNvPr id="756" name="Shape 756"/>
          <p:cNvSpPr txBox="1">
            <a:spLocks noGrp="1"/>
          </p:cNvSpPr>
          <p:nvPr>
            <p:ph type="body" idx="2"/>
          </p:nvPr>
        </p:nvSpPr>
        <p:spPr>
          <a:xfrm>
            <a:off x="2686060" y="1278828"/>
            <a:ext cx="1937100" cy="1430354"/>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US" b="1" dirty="0"/>
              <a:t>Summit</a:t>
            </a:r>
          </a:p>
          <a:p>
            <a:pPr marL="0" lvl="0" indent="0" rtl="0">
              <a:spcBef>
                <a:spcPts val="600"/>
              </a:spcBef>
              <a:spcAft>
                <a:spcPts val="0"/>
              </a:spcAft>
              <a:buNone/>
            </a:pPr>
            <a:r>
              <a:rPr lang="en-US" sz="1200" dirty="0"/>
              <a:t>Host state-wide capacity-building conference; assess options for future events. </a:t>
            </a:r>
          </a:p>
        </p:txBody>
      </p:sp>
      <p:sp>
        <p:nvSpPr>
          <p:cNvPr id="757" name="Shape 757"/>
          <p:cNvSpPr txBox="1">
            <a:spLocks noGrp="1"/>
          </p:cNvSpPr>
          <p:nvPr>
            <p:ph type="body" idx="3"/>
          </p:nvPr>
        </p:nvSpPr>
        <p:spPr>
          <a:xfrm>
            <a:off x="4693620" y="1281109"/>
            <a:ext cx="1937100" cy="15687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dirty="0"/>
              <a:t>M</a:t>
            </a:r>
            <a:r>
              <a:rPr lang="en-US" b="1" dirty="0"/>
              <a:t>FRFBs</a:t>
            </a:r>
            <a:endParaRPr b="1" dirty="0"/>
          </a:p>
          <a:p>
            <a:pPr marL="0" lvl="0" indent="0" rtl="0">
              <a:spcBef>
                <a:spcPts val="600"/>
              </a:spcBef>
              <a:spcAft>
                <a:spcPts val="0"/>
              </a:spcAft>
              <a:buNone/>
            </a:pPr>
            <a:r>
              <a:rPr lang="en-US" sz="1200" dirty="0"/>
              <a:t>Continue to work with partners to develop pilot sites to test ability to produce crops in/profit from forest buffers. </a:t>
            </a:r>
            <a:endParaRPr sz="1200" dirty="0"/>
          </a:p>
          <a:p>
            <a:pPr marL="0" lvl="0" indent="0" rtl="0">
              <a:spcBef>
                <a:spcPts val="600"/>
              </a:spcBef>
              <a:spcAft>
                <a:spcPts val="0"/>
              </a:spcAft>
              <a:buNone/>
            </a:pPr>
            <a:endParaRPr sz="1200" dirty="0"/>
          </a:p>
        </p:txBody>
      </p:sp>
      <p:sp>
        <p:nvSpPr>
          <p:cNvPr id="758" name="Shape 758"/>
          <p:cNvSpPr txBox="1">
            <a:spLocks noGrp="1"/>
          </p:cNvSpPr>
          <p:nvPr>
            <p:ph type="body" idx="1"/>
          </p:nvPr>
        </p:nvSpPr>
        <p:spPr>
          <a:xfrm>
            <a:off x="649334" y="2566509"/>
            <a:ext cx="1937100" cy="1559136"/>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US" b="1" dirty="0"/>
              <a:t>RFBAC</a:t>
            </a:r>
            <a:endParaRPr b="1" dirty="0"/>
          </a:p>
          <a:p>
            <a:pPr marL="0" lvl="0" indent="0" rtl="0">
              <a:spcBef>
                <a:spcPts val="600"/>
              </a:spcBef>
              <a:spcAft>
                <a:spcPts val="0"/>
              </a:spcAft>
              <a:buNone/>
            </a:pPr>
            <a:r>
              <a:rPr lang="en-US" sz="1200" dirty="0"/>
              <a:t>Continue to host quarterly meetings to gain feedback from all buffer players in PA, work with Leadership Team. </a:t>
            </a:r>
            <a:endParaRPr sz="1200" dirty="0"/>
          </a:p>
        </p:txBody>
      </p:sp>
      <p:sp>
        <p:nvSpPr>
          <p:cNvPr id="759" name="Shape 759"/>
          <p:cNvSpPr txBox="1">
            <a:spLocks noGrp="1"/>
          </p:cNvSpPr>
          <p:nvPr>
            <p:ph type="body" idx="2"/>
          </p:nvPr>
        </p:nvSpPr>
        <p:spPr>
          <a:xfrm>
            <a:off x="2678565" y="2566509"/>
            <a:ext cx="1937100" cy="15687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dirty="0"/>
              <a:t>Tracking</a:t>
            </a:r>
            <a:endParaRPr b="1" dirty="0"/>
          </a:p>
          <a:p>
            <a:pPr marL="0" lvl="0" indent="0" rtl="0">
              <a:spcBef>
                <a:spcPts val="600"/>
              </a:spcBef>
              <a:spcAft>
                <a:spcPts val="0"/>
              </a:spcAft>
              <a:buNone/>
            </a:pPr>
            <a:r>
              <a:rPr lang="en-US" sz="1200" dirty="0"/>
              <a:t>Work w/ DEP, PDA to explore options for multi-agency tracking mechanism also accessible by partners. </a:t>
            </a:r>
            <a:endParaRPr sz="1200" dirty="0"/>
          </a:p>
        </p:txBody>
      </p:sp>
      <p:sp>
        <p:nvSpPr>
          <p:cNvPr id="760" name="Shape 760"/>
          <p:cNvSpPr txBox="1">
            <a:spLocks noGrp="1"/>
          </p:cNvSpPr>
          <p:nvPr>
            <p:ph type="body" idx="3"/>
          </p:nvPr>
        </p:nvSpPr>
        <p:spPr>
          <a:xfrm>
            <a:off x="4701516" y="2566510"/>
            <a:ext cx="2167370" cy="1568699"/>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dirty="0"/>
              <a:t>Funding</a:t>
            </a:r>
            <a:endParaRPr b="1" dirty="0"/>
          </a:p>
          <a:p>
            <a:pPr marL="0" lvl="0" indent="0" rtl="0">
              <a:spcBef>
                <a:spcPts val="600"/>
              </a:spcBef>
              <a:spcAft>
                <a:spcPts val="0"/>
              </a:spcAft>
              <a:buNone/>
            </a:pPr>
            <a:r>
              <a:rPr lang="en-US" sz="1200" dirty="0"/>
              <a:t>Ensuring future sustainable funding for positions and programs to guarantee progress is maintained and continues to grow; acreage continues to increase.</a:t>
            </a:r>
            <a:endParaRPr sz="1200" dirty="0"/>
          </a:p>
        </p:txBody>
      </p:sp>
      <p:sp>
        <p:nvSpPr>
          <p:cNvPr id="765" name="Shape 765"/>
          <p:cNvSpPr/>
          <p:nvPr/>
        </p:nvSpPr>
        <p:spPr>
          <a:xfrm>
            <a:off x="4330922" y="3996216"/>
            <a:ext cx="321749" cy="345612"/>
          </a:xfrm>
          <a:custGeom>
            <a:avLst/>
            <a:gdLst/>
            <a:ahLst/>
            <a:cxnLst/>
            <a:rect l="0" t="0" r="0" b="0"/>
            <a:pathLst>
              <a:path w="14722" h="18470" extrusionOk="0">
                <a:moveTo>
                  <a:pt x="11874" y="658"/>
                </a:moveTo>
                <a:lnTo>
                  <a:pt x="11826" y="1291"/>
                </a:lnTo>
                <a:lnTo>
                  <a:pt x="11777" y="1923"/>
                </a:lnTo>
                <a:lnTo>
                  <a:pt x="11753" y="2264"/>
                </a:lnTo>
                <a:lnTo>
                  <a:pt x="11680" y="2580"/>
                </a:lnTo>
                <a:lnTo>
                  <a:pt x="11607" y="2872"/>
                </a:lnTo>
                <a:lnTo>
                  <a:pt x="11509" y="3188"/>
                </a:lnTo>
                <a:lnTo>
                  <a:pt x="11412" y="3407"/>
                </a:lnTo>
                <a:lnTo>
                  <a:pt x="11290" y="3626"/>
                </a:lnTo>
                <a:lnTo>
                  <a:pt x="11144" y="3797"/>
                </a:lnTo>
                <a:lnTo>
                  <a:pt x="10974" y="3943"/>
                </a:lnTo>
                <a:lnTo>
                  <a:pt x="10779" y="4064"/>
                </a:lnTo>
                <a:lnTo>
                  <a:pt x="10560" y="4162"/>
                </a:lnTo>
                <a:lnTo>
                  <a:pt x="10341" y="4235"/>
                </a:lnTo>
                <a:lnTo>
                  <a:pt x="10122" y="4308"/>
                </a:lnTo>
                <a:lnTo>
                  <a:pt x="9976" y="4332"/>
                </a:lnTo>
                <a:lnTo>
                  <a:pt x="9855" y="4332"/>
                </a:lnTo>
                <a:lnTo>
                  <a:pt x="9563" y="4308"/>
                </a:lnTo>
                <a:lnTo>
                  <a:pt x="9295" y="4259"/>
                </a:lnTo>
                <a:lnTo>
                  <a:pt x="9052" y="4162"/>
                </a:lnTo>
                <a:lnTo>
                  <a:pt x="9392" y="3894"/>
                </a:lnTo>
                <a:lnTo>
                  <a:pt x="9611" y="3675"/>
                </a:lnTo>
                <a:lnTo>
                  <a:pt x="9806" y="3432"/>
                </a:lnTo>
                <a:lnTo>
                  <a:pt x="10025" y="3188"/>
                </a:lnTo>
                <a:lnTo>
                  <a:pt x="10220" y="2921"/>
                </a:lnTo>
                <a:lnTo>
                  <a:pt x="10366" y="2629"/>
                </a:lnTo>
                <a:lnTo>
                  <a:pt x="10512" y="2337"/>
                </a:lnTo>
                <a:lnTo>
                  <a:pt x="10633" y="2045"/>
                </a:lnTo>
                <a:lnTo>
                  <a:pt x="10706" y="1753"/>
                </a:lnTo>
                <a:lnTo>
                  <a:pt x="10706" y="1680"/>
                </a:lnTo>
                <a:lnTo>
                  <a:pt x="10682" y="1607"/>
                </a:lnTo>
                <a:lnTo>
                  <a:pt x="10658" y="1558"/>
                </a:lnTo>
                <a:lnTo>
                  <a:pt x="10585" y="1534"/>
                </a:lnTo>
                <a:lnTo>
                  <a:pt x="10536" y="1510"/>
                </a:lnTo>
                <a:lnTo>
                  <a:pt x="10463" y="1510"/>
                </a:lnTo>
                <a:lnTo>
                  <a:pt x="10414" y="1558"/>
                </a:lnTo>
                <a:lnTo>
                  <a:pt x="10366" y="1607"/>
                </a:lnTo>
                <a:lnTo>
                  <a:pt x="10098" y="2069"/>
                </a:lnTo>
                <a:lnTo>
                  <a:pt x="9855" y="2531"/>
                </a:lnTo>
                <a:lnTo>
                  <a:pt x="9587" y="2969"/>
                </a:lnTo>
                <a:lnTo>
                  <a:pt x="9441" y="3188"/>
                </a:lnTo>
                <a:lnTo>
                  <a:pt x="9271" y="3383"/>
                </a:lnTo>
                <a:lnTo>
                  <a:pt x="9027" y="3626"/>
                </a:lnTo>
                <a:lnTo>
                  <a:pt x="8760" y="3845"/>
                </a:lnTo>
                <a:lnTo>
                  <a:pt x="8735" y="3845"/>
                </a:lnTo>
                <a:lnTo>
                  <a:pt x="8638" y="3724"/>
                </a:lnTo>
                <a:lnTo>
                  <a:pt x="8589" y="3578"/>
                </a:lnTo>
                <a:lnTo>
                  <a:pt x="8565" y="3432"/>
                </a:lnTo>
                <a:lnTo>
                  <a:pt x="8541" y="3261"/>
                </a:lnTo>
                <a:lnTo>
                  <a:pt x="8589" y="2921"/>
                </a:lnTo>
                <a:lnTo>
                  <a:pt x="8638" y="2629"/>
                </a:lnTo>
                <a:lnTo>
                  <a:pt x="8711" y="2410"/>
                </a:lnTo>
                <a:lnTo>
                  <a:pt x="8808" y="2215"/>
                </a:lnTo>
                <a:lnTo>
                  <a:pt x="8930" y="2020"/>
                </a:lnTo>
                <a:lnTo>
                  <a:pt x="9052" y="1850"/>
                </a:lnTo>
                <a:lnTo>
                  <a:pt x="9222" y="1680"/>
                </a:lnTo>
                <a:lnTo>
                  <a:pt x="9392" y="1510"/>
                </a:lnTo>
                <a:lnTo>
                  <a:pt x="9563" y="1388"/>
                </a:lnTo>
                <a:lnTo>
                  <a:pt x="9757" y="1266"/>
                </a:lnTo>
                <a:lnTo>
                  <a:pt x="10001" y="1120"/>
                </a:lnTo>
                <a:lnTo>
                  <a:pt x="10244" y="1023"/>
                </a:lnTo>
                <a:lnTo>
                  <a:pt x="10512" y="950"/>
                </a:lnTo>
                <a:lnTo>
                  <a:pt x="10779" y="877"/>
                </a:lnTo>
                <a:lnTo>
                  <a:pt x="11339" y="755"/>
                </a:lnTo>
                <a:lnTo>
                  <a:pt x="11874" y="658"/>
                </a:lnTo>
                <a:close/>
                <a:moveTo>
                  <a:pt x="1849" y="4527"/>
                </a:moveTo>
                <a:lnTo>
                  <a:pt x="2141" y="4551"/>
                </a:lnTo>
                <a:lnTo>
                  <a:pt x="2433" y="4600"/>
                </a:lnTo>
                <a:lnTo>
                  <a:pt x="2701" y="4648"/>
                </a:lnTo>
                <a:lnTo>
                  <a:pt x="2993" y="4746"/>
                </a:lnTo>
                <a:lnTo>
                  <a:pt x="3236" y="4819"/>
                </a:lnTo>
                <a:lnTo>
                  <a:pt x="3772" y="5062"/>
                </a:lnTo>
                <a:lnTo>
                  <a:pt x="4258" y="5330"/>
                </a:lnTo>
                <a:lnTo>
                  <a:pt x="4721" y="5622"/>
                </a:lnTo>
                <a:lnTo>
                  <a:pt x="4915" y="5768"/>
                </a:lnTo>
                <a:lnTo>
                  <a:pt x="5061" y="5914"/>
                </a:lnTo>
                <a:lnTo>
                  <a:pt x="5232" y="6084"/>
                </a:lnTo>
                <a:lnTo>
                  <a:pt x="5353" y="6254"/>
                </a:lnTo>
                <a:lnTo>
                  <a:pt x="5597" y="6644"/>
                </a:lnTo>
                <a:lnTo>
                  <a:pt x="5816" y="7057"/>
                </a:lnTo>
                <a:lnTo>
                  <a:pt x="5913" y="7301"/>
                </a:lnTo>
                <a:lnTo>
                  <a:pt x="5986" y="7568"/>
                </a:lnTo>
                <a:lnTo>
                  <a:pt x="6059" y="7836"/>
                </a:lnTo>
                <a:lnTo>
                  <a:pt x="6083" y="8104"/>
                </a:lnTo>
                <a:lnTo>
                  <a:pt x="6083" y="8323"/>
                </a:lnTo>
                <a:lnTo>
                  <a:pt x="6059" y="8542"/>
                </a:lnTo>
                <a:lnTo>
                  <a:pt x="5962" y="8858"/>
                </a:lnTo>
                <a:lnTo>
                  <a:pt x="5670" y="8712"/>
                </a:lnTo>
                <a:lnTo>
                  <a:pt x="5305" y="8493"/>
                </a:lnTo>
                <a:lnTo>
                  <a:pt x="4988" y="8250"/>
                </a:lnTo>
                <a:lnTo>
                  <a:pt x="4672" y="7958"/>
                </a:lnTo>
                <a:lnTo>
                  <a:pt x="4380" y="7666"/>
                </a:lnTo>
                <a:lnTo>
                  <a:pt x="4015" y="7179"/>
                </a:lnTo>
                <a:lnTo>
                  <a:pt x="3796" y="6911"/>
                </a:lnTo>
                <a:lnTo>
                  <a:pt x="3553" y="6619"/>
                </a:lnTo>
                <a:lnTo>
                  <a:pt x="3309" y="6376"/>
                </a:lnTo>
                <a:lnTo>
                  <a:pt x="3163" y="6279"/>
                </a:lnTo>
                <a:lnTo>
                  <a:pt x="3042" y="6181"/>
                </a:lnTo>
                <a:lnTo>
                  <a:pt x="2896" y="6108"/>
                </a:lnTo>
                <a:lnTo>
                  <a:pt x="2774" y="6060"/>
                </a:lnTo>
                <a:lnTo>
                  <a:pt x="2628" y="6035"/>
                </a:lnTo>
                <a:lnTo>
                  <a:pt x="2433" y="6035"/>
                </a:lnTo>
                <a:lnTo>
                  <a:pt x="2409" y="6060"/>
                </a:lnTo>
                <a:lnTo>
                  <a:pt x="2409" y="6108"/>
                </a:lnTo>
                <a:lnTo>
                  <a:pt x="2409" y="6157"/>
                </a:lnTo>
                <a:lnTo>
                  <a:pt x="2506" y="6279"/>
                </a:lnTo>
                <a:lnTo>
                  <a:pt x="2604" y="6425"/>
                </a:lnTo>
                <a:lnTo>
                  <a:pt x="2847" y="6668"/>
                </a:lnTo>
                <a:lnTo>
                  <a:pt x="3090" y="6911"/>
                </a:lnTo>
                <a:lnTo>
                  <a:pt x="3309" y="7130"/>
                </a:lnTo>
                <a:lnTo>
                  <a:pt x="3772" y="7739"/>
                </a:lnTo>
                <a:lnTo>
                  <a:pt x="4015" y="8031"/>
                </a:lnTo>
                <a:lnTo>
                  <a:pt x="4258" y="8323"/>
                </a:lnTo>
                <a:lnTo>
                  <a:pt x="4404" y="8444"/>
                </a:lnTo>
                <a:lnTo>
                  <a:pt x="4550" y="8590"/>
                </a:lnTo>
                <a:lnTo>
                  <a:pt x="4867" y="8834"/>
                </a:lnTo>
                <a:lnTo>
                  <a:pt x="5207" y="9053"/>
                </a:lnTo>
                <a:lnTo>
                  <a:pt x="5548" y="9247"/>
                </a:lnTo>
                <a:lnTo>
                  <a:pt x="5353" y="9345"/>
                </a:lnTo>
                <a:lnTo>
                  <a:pt x="5159" y="9418"/>
                </a:lnTo>
                <a:lnTo>
                  <a:pt x="4940" y="9466"/>
                </a:lnTo>
                <a:lnTo>
                  <a:pt x="4745" y="9491"/>
                </a:lnTo>
                <a:lnTo>
                  <a:pt x="4550" y="9491"/>
                </a:lnTo>
                <a:lnTo>
                  <a:pt x="4331" y="9466"/>
                </a:lnTo>
                <a:lnTo>
                  <a:pt x="4112" y="9442"/>
                </a:lnTo>
                <a:lnTo>
                  <a:pt x="3869" y="9369"/>
                </a:lnTo>
                <a:lnTo>
                  <a:pt x="3650" y="9296"/>
                </a:lnTo>
                <a:lnTo>
                  <a:pt x="3407" y="9174"/>
                </a:lnTo>
                <a:lnTo>
                  <a:pt x="3188" y="9053"/>
                </a:lnTo>
                <a:lnTo>
                  <a:pt x="2969" y="8907"/>
                </a:lnTo>
                <a:lnTo>
                  <a:pt x="2774" y="8761"/>
                </a:lnTo>
                <a:lnTo>
                  <a:pt x="2579" y="8590"/>
                </a:lnTo>
                <a:lnTo>
                  <a:pt x="2239" y="8201"/>
                </a:lnTo>
                <a:lnTo>
                  <a:pt x="2068" y="7982"/>
                </a:lnTo>
                <a:lnTo>
                  <a:pt x="1898" y="7714"/>
                </a:lnTo>
                <a:lnTo>
                  <a:pt x="1776" y="7471"/>
                </a:lnTo>
                <a:lnTo>
                  <a:pt x="1655" y="7179"/>
                </a:lnTo>
                <a:lnTo>
                  <a:pt x="1460" y="6619"/>
                </a:lnTo>
                <a:lnTo>
                  <a:pt x="1314" y="6060"/>
                </a:lnTo>
                <a:lnTo>
                  <a:pt x="1144" y="5330"/>
                </a:lnTo>
                <a:lnTo>
                  <a:pt x="1046" y="4940"/>
                </a:lnTo>
                <a:lnTo>
                  <a:pt x="998" y="4575"/>
                </a:lnTo>
                <a:lnTo>
                  <a:pt x="1265" y="4551"/>
                </a:lnTo>
                <a:lnTo>
                  <a:pt x="1557" y="4527"/>
                </a:lnTo>
                <a:close/>
                <a:moveTo>
                  <a:pt x="10974" y="14138"/>
                </a:moveTo>
                <a:lnTo>
                  <a:pt x="10755" y="14187"/>
                </a:lnTo>
                <a:lnTo>
                  <a:pt x="10536" y="14260"/>
                </a:lnTo>
                <a:lnTo>
                  <a:pt x="10098" y="14430"/>
                </a:lnTo>
                <a:lnTo>
                  <a:pt x="9855" y="14503"/>
                </a:lnTo>
                <a:lnTo>
                  <a:pt x="9636" y="14600"/>
                </a:lnTo>
                <a:lnTo>
                  <a:pt x="9198" y="14844"/>
                </a:lnTo>
                <a:lnTo>
                  <a:pt x="9173" y="14868"/>
                </a:lnTo>
                <a:lnTo>
                  <a:pt x="9149" y="14892"/>
                </a:lnTo>
                <a:lnTo>
                  <a:pt x="9173" y="14965"/>
                </a:lnTo>
                <a:lnTo>
                  <a:pt x="9198" y="14990"/>
                </a:lnTo>
                <a:lnTo>
                  <a:pt x="9246" y="15014"/>
                </a:lnTo>
                <a:lnTo>
                  <a:pt x="9271" y="15014"/>
                </a:lnTo>
                <a:lnTo>
                  <a:pt x="9490" y="14941"/>
                </a:lnTo>
                <a:lnTo>
                  <a:pt x="9757" y="14892"/>
                </a:lnTo>
                <a:lnTo>
                  <a:pt x="10268" y="14795"/>
                </a:lnTo>
                <a:lnTo>
                  <a:pt x="10512" y="14722"/>
                </a:lnTo>
                <a:lnTo>
                  <a:pt x="10731" y="14625"/>
                </a:lnTo>
                <a:lnTo>
                  <a:pt x="10828" y="14552"/>
                </a:lnTo>
                <a:lnTo>
                  <a:pt x="10925" y="14479"/>
                </a:lnTo>
                <a:lnTo>
                  <a:pt x="11023" y="14381"/>
                </a:lnTo>
                <a:lnTo>
                  <a:pt x="11096" y="14284"/>
                </a:lnTo>
                <a:lnTo>
                  <a:pt x="11096" y="14235"/>
                </a:lnTo>
                <a:lnTo>
                  <a:pt x="11071" y="14162"/>
                </a:lnTo>
                <a:lnTo>
                  <a:pt x="11023" y="14138"/>
                </a:lnTo>
                <a:close/>
                <a:moveTo>
                  <a:pt x="8297" y="13116"/>
                </a:moveTo>
                <a:lnTo>
                  <a:pt x="8614" y="13140"/>
                </a:lnTo>
                <a:lnTo>
                  <a:pt x="8443" y="13238"/>
                </a:lnTo>
                <a:lnTo>
                  <a:pt x="8370" y="13286"/>
                </a:lnTo>
                <a:lnTo>
                  <a:pt x="8297" y="13335"/>
                </a:lnTo>
                <a:lnTo>
                  <a:pt x="8273" y="13384"/>
                </a:lnTo>
                <a:lnTo>
                  <a:pt x="8249" y="13432"/>
                </a:lnTo>
                <a:lnTo>
                  <a:pt x="8273" y="13505"/>
                </a:lnTo>
                <a:lnTo>
                  <a:pt x="8322" y="13578"/>
                </a:lnTo>
                <a:lnTo>
                  <a:pt x="8370" y="13603"/>
                </a:lnTo>
                <a:lnTo>
                  <a:pt x="8419" y="13627"/>
                </a:lnTo>
                <a:lnTo>
                  <a:pt x="8614" y="13603"/>
                </a:lnTo>
                <a:lnTo>
                  <a:pt x="8784" y="13554"/>
                </a:lnTo>
                <a:lnTo>
                  <a:pt x="9125" y="13432"/>
                </a:lnTo>
                <a:lnTo>
                  <a:pt x="9271" y="13408"/>
                </a:lnTo>
                <a:lnTo>
                  <a:pt x="9538" y="13408"/>
                </a:lnTo>
                <a:lnTo>
                  <a:pt x="9660" y="13384"/>
                </a:lnTo>
                <a:lnTo>
                  <a:pt x="9782" y="13432"/>
                </a:lnTo>
                <a:lnTo>
                  <a:pt x="10220" y="13651"/>
                </a:lnTo>
                <a:lnTo>
                  <a:pt x="9952" y="13724"/>
                </a:lnTo>
                <a:lnTo>
                  <a:pt x="9709" y="13797"/>
                </a:lnTo>
                <a:lnTo>
                  <a:pt x="9149" y="13919"/>
                </a:lnTo>
                <a:lnTo>
                  <a:pt x="8857" y="13968"/>
                </a:lnTo>
                <a:lnTo>
                  <a:pt x="8589" y="14041"/>
                </a:lnTo>
                <a:lnTo>
                  <a:pt x="8541" y="14089"/>
                </a:lnTo>
                <a:lnTo>
                  <a:pt x="8516" y="14138"/>
                </a:lnTo>
                <a:lnTo>
                  <a:pt x="8541" y="14187"/>
                </a:lnTo>
                <a:lnTo>
                  <a:pt x="8589" y="14235"/>
                </a:lnTo>
                <a:lnTo>
                  <a:pt x="8857" y="14284"/>
                </a:lnTo>
                <a:lnTo>
                  <a:pt x="9125" y="14284"/>
                </a:lnTo>
                <a:lnTo>
                  <a:pt x="9392" y="14260"/>
                </a:lnTo>
                <a:lnTo>
                  <a:pt x="9660" y="14211"/>
                </a:lnTo>
                <a:lnTo>
                  <a:pt x="9903" y="14162"/>
                </a:lnTo>
                <a:lnTo>
                  <a:pt x="10171" y="14114"/>
                </a:lnTo>
                <a:lnTo>
                  <a:pt x="10414" y="14016"/>
                </a:lnTo>
                <a:lnTo>
                  <a:pt x="10536" y="13943"/>
                </a:lnTo>
                <a:lnTo>
                  <a:pt x="10633" y="13870"/>
                </a:lnTo>
                <a:lnTo>
                  <a:pt x="11096" y="14162"/>
                </a:lnTo>
                <a:lnTo>
                  <a:pt x="11558" y="14479"/>
                </a:lnTo>
                <a:lnTo>
                  <a:pt x="11631" y="14527"/>
                </a:lnTo>
                <a:lnTo>
                  <a:pt x="11193" y="14722"/>
                </a:lnTo>
                <a:lnTo>
                  <a:pt x="10852" y="14892"/>
                </a:lnTo>
                <a:lnTo>
                  <a:pt x="10512" y="15014"/>
                </a:lnTo>
                <a:lnTo>
                  <a:pt x="10171" y="15136"/>
                </a:lnTo>
                <a:lnTo>
                  <a:pt x="9830" y="15209"/>
                </a:lnTo>
                <a:lnTo>
                  <a:pt x="9782" y="15233"/>
                </a:lnTo>
                <a:lnTo>
                  <a:pt x="9782" y="15257"/>
                </a:lnTo>
                <a:lnTo>
                  <a:pt x="9782" y="15282"/>
                </a:lnTo>
                <a:lnTo>
                  <a:pt x="9830" y="15306"/>
                </a:lnTo>
                <a:lnTo>
                  <a:pt x="9976" y="15330"/>
                </a:lnTo>
                <a:lnTo>
                  <a:pt x="10122" y="15330"/>
                </a:lnTo>
                <a:lnTo>
                  <a:pt x="10414" y="15306"/>
                </a:lnTo>
                <a:lnTo>
                  <a:pt x="10731" y="15233"/>
                </a:lnTo>
                <a:lnTo>
                  <a:pt x="11023" y="15136"/>
                </a:lnTo>
                <a:lnTo>
                  <a:pt x="11485" y="14965"/>
                </a:lnTo>
                <a:lnTo>
                  <a:pt x="11996" y="14771"/>
                </a:lnTo>
                <a:lnTo>
                  <a:pt x="12337" y="15038"/>
                </a:lnTo>
                <a:lnTo>
                  <a:pt x="12093" y="15111"/>
                </a:lnTo>
                <a:lnTo>
                  <a:pt x="11874" y="15209"/>
                </a:lnTo>
                <a:lnTo>
                  <a:pt x="11436" y="15403"/>
                </a:lnTo>
                <a:lnTo>
                  <a:pt x="11047" y="15525"/>
                </a:lnTo>
                <a:lnTo>
                  <a:pt x="10682" y="15647"/>
                </a:lnTo>
                <a:lnTo>
                  <a:pt x="10293" y="15744"/>
                </a:lnTo>
                <a:lnTo>
                  <a:pt x="9903" y="15890"/>
                </a:lnTo>
                <a:lnTo>
                  <a:pt x="9879" y="15914"/>
                </a:lnTo>
                <a:lnTo>
                  <a:pt x="9879" y="15939"/>
                </a:lnTo>
                <a:lnTo>
                  <a:pt x="9879" y="15963"/>
                </a:lnTo>
                <a:lnTo>
                  <a:pt x="9903" y="15987"/>
                </a:lnTo>
                <a:lnTo>
                  <a:pt x="10098" y="16036"/>
                </a:lnTo>
                <a:lnTo>
                  <a:pt x="10268" y="16060"/>
                </a:lnTo>
                <a:lnTo>
                  <a:pt x="10463" y="16036"/>
                </a:lnTo>
                <a:lnTo>
                  <a:pt x="10658" y="16012"/>
                </a:lnTo>
                <a:lnTo>
                  <a:pt x="11023" y="15939"/>
                </a:lnTo>
                <a:lnTo>
                  <a:pt x="11388" y="15817"/>
                </a:lnTo>
                <a:lnTo>
                  <a:pt x="12020" y="15598"/>
                </a:lnTo>
                <a:lnTo>
                  <a:pt x="12337" y="15476"/>
                </a:lnTo>
                <a:lnTo>
                  <a:pt x="12629" y="15306"/>
                </a:lnTo>
                <a:lnTo>
                  <a:pt x="12921" y="15598"/>
                </a:lnTo>
                <a:lnTo>
                  <a:pt x="12434" y="15793"/>
                </a:lnTo>
                <a:lnTo>
                  <a:pt x="11947" y="15963"/>
                </a:lnTo>
                <a:lnTo>
                  <a:pt x="11534" y="16060"/>
                </a:lnTo>
                <a:lnTo>
                  <a:pt x="11096" y="16158"/>
                </a:lnTo>
                <a:lnTo>
                  <a:pt x="10682" y="16255"/>
                </a:lnTo>
                <a:lnTo>
                  <a:pt x="10487" y="16328"/>
                </a:lnTo>
                <a:lnTo>
                  <a:pt x="10293" y="16425"/>
                </a:lnTo>
                <a:lnTo>
                  <a:pt x="10268" y="16450"/>
                </a:lnTo>
                <a:lnTo>
                  <a:pt x="10268" y="16474"/>
                </a:lnTo>
                <a:lnTo>
                  <a:pt x="10268" y="16498"/>
                </a:lnTo>
                <a:lnTo>
                  <a:pt x="10293" y="16523"/>
                </a:lnTo>
                <a:lnTo>
                  <a:pt x="10512" y="16547"/>
                </a:lnTo>
                <a:lnTo>
                  <a:pt x="10731" y="16547"/>
                </a:lnTo>
                <a:lnTo>
                  <a:pt x="10950" y="16523"/>
                </a:lnTo>
                <a:lnTo>
                  <a:pt x="11169" y="16498"/>
                </a:lnTo>
                <a:lnTo>
                  <a:pt x="11607" y="16401"/>
                </a:lnTo>
                <a:lnTo>
                  <a:pt x="12020" y="16279"/>
                </a:lnTo>
                <a:lnTo>
                  <a:pt x="12312" y="16182"/>
                </a:lnTo>
                <a:lnTo>
                  <a:pt x="12604" y="16085"/>
                </a:lnTo>
                <a:lnTo>
                  <a:pt x="12872" y="15963"/>
                </a:lnTo>
                <a:lnTo>
                  <a:pt x="13140" y="15841"/>
                </a:lnTo>
                <a:lnTo>
                  <a:pt x="13164" y="15866"/>
                </a:lnTo>
                <a:lnTo>
                  <a:pt x="13407" y="16133"/>
                </a:lnTo>
                <a:lnTo>
                  <a:pt x="12994" y="16231"/>
                </a:lnTo>
                <a:lnTo>
                  <a:pt x="12604" y="16377"/>
                </a:lnTo>
                <a:lnTo>
                  <a:pt x="11680" y="16669"/>
                </a:lnTo>
                <a:lnTo>
                  <a:pt x="10779" y="16912"/>
                </a:lnTo>
                <a:lnTo>
                  <a:pt x="10731" y="16961"/>
                </a:lnTo>
                <a:lnTo>
                  <a:pt x="10706" y="17034"/>
                </a:lnTo>
                <a:lnTo>
                  <a:pt x="10731" y="17082"/>
                </a:lnTo>
                <a:lnTo>
                  <a:pt x="10804" y="17107"/>
                </a:lnTo>
                <a:lnTo>
                  <a:pt x="11023" y="17082"/>
                </a:lnTo>
                <a:lnTo>
                  <a:pt x="11242" y="17082"/>
                </a:lnTo>
                <a:lnTo>
                  <a:pt x="11680" y="16985"/>
                </a:lnTo>
                <a:lnTo>
                  <a:pt x="12093" y="16888"/>
                </a:lnTo>
                <a:lnTo>
                  <a:pt x="12531" y="16742"/>
                </a:lnTo>
                <a:lnTo>
                  <a:pt x="13091" y="16571"/>
                </a:lnTo>
                <a:lnTo>
                  <a:pt x="13626" y="16401"/>
                </a:lnTo>
                <a:lnTo>
                  <a:pt x="13870" y="16717"/>
                </a:lnTo>
                <a:lnTo>
                  <a:pt x="14089" y="17058"/>
                </a:lnTo>
                <a:lnTo>
                  <a:pt x="13894" y="17155"/>
                </a:lnTo>
                <a:lnTo>
                  <a:pt x="13699" y="17228"/>
                </a:lnTo>
                <a:lnTo>
                  <a:pt x="13286" y="17350"/>
                </a:lnTo>
                <a:lnTo>
                  <a:pt x="12872" y="17423"/>
                </a:lnTo>
                <a:lnTo>
                  <a:pt x="12434" y="17472"/>
                </a:lnTo>
                <a:lnTo>
                  <a:pt x="11339" y="17618"/>
                </a:lnTo>
                <a:lnTo>
                  <a:pt x="10220" y="17788"/>
                </a:lnTo>
                <a:lnTo>
                  <a:pt x="9587" y="17885"/>
                </a:lnTo>
                <a:lnTo>
                  <a:pt x="8930" y="17934"/>
                </a:lnTo>
                <a:lnTo>
                  <a:pt x="8297" y="17958"/>
                </a:lnTo>
                <a:lnTo>
                  <a:pt x="7032" y="17958"/>
                </a:lnTo>
                <a:lnTo>
                  <a:pt x="6400" y="17910"/>
                </a:lnTo>
                <a:lnTo>
                  <a:pt x="5110" y="17837"/>
                </a:lnTo>
                <a:lnTo>
                  <a:pt x="3918" y="17764"/>
                </a:lnTo>
                <a:lnTo>
                  <a:pt x="3334" y="17715"/>
                </a:lnTo>
                <a:lnTo>
                  <a:pt x="2725" y="17666"/>
                </a:lnTo>
                <a:lnTo>
                  <a:pt x="2166" y="17618"/>
                </a:lnTo>
                <a:lnTo>
                  <a:pt x="1849" y="17569"/>
                </a:lnTo>
                <a:lnTo>
                  <a:pt x="1533" y="17520"/>
                </a:lnTo>
                <a:lnTo>
                  <a:pt x="1217" y="17447"/>
                </a:lnTo>
                <a:lnTo>
                  <a:pt x="925" y="17350"/>
                </a:lnTo>
                <a:lnTo>
                  <a:pt x="681" y="17204"/>
                </a:lnTo>
                <a:lnTo>
                  <a:pt x="560" y="17131"/>
                </a:lnTo>
                <a:lnTo>
                  <a:pt x="462" y="17034"/>
                </a:lnTo>
                <a:lnTo>
                  <a:pt x="754" y="16644"/>
                </a:lnTo>
                <a:lnTo>
                  <a:pt x="1046" y="16279"/>
                </a:lnTo>
                <a:lnTo>
                  <a:pt x="1363" y="15914"/>
                </a:lnTo>
                <a:lnTo>
                  <a:pt x="1703" y="15574"/>
                </a:lnTo>
                <a:lnTo>
                  <a:pt x="2044" y="15257"/>
                </a:lnTo>
                <a:lnTo>
                  <a:pt x="2409" y="14941"/>
                </a:lnTo>
                <a:lnTo>
                  <a:pt x="2798" y="14649"/>
                </a:lnTo>
                <a:lnTo>
                  <a:pt x="3212" y="14381"/>
                </a:lnTo>
                <a:lnTo>
                  <a:pt x="3699" y="14089"/>
                </a:lnTo>
                <a:lnTo>
                  <a:pt x="4185" y="13870"/>
                </a:lnTo>
                <a:lnTo>
                  <a:pt x="4721" y="13676"/>
                </a:lnTo>
                <a:lnTo>
                  <a:pt x="5232" y="13505"/>
                </a:lnTo>
                <a:lnTo>
                  <a:pt x="5767" y="13384"/>
                </a:lnTo>
                <a:lnTo>
                  <a:pt x="6327" y="13286"/>
                </a:lnTo>
                <a:lnTo>
                  <a:pt x="6862" y="13189"/>
                </a:lnTo>
                <a:lnTo>
                  <a:pt x="7421" y="13140"/>
                </a:lnTo>
                <a:lnTo>
                  <a:pt x="7373" y="13603"/>
                </a:lnTo>
                <a:lnTo>
                  <a:pt x="7276" y="14065"/>
                </a:lnTo>
                <a:lnTo>
                  <a:pt x="7276" y="14187"/>
                </a:lnTo>
                <a:lnTo>
                  <a:pt x="7324" y="14284"/>
                </a:lnTo>
                <a:lnTo>
                  <a:pt x="7397" y="14357"/>
                </a:lnTo>
                <a:lnTo>
                  <a:pt x="7494" y="14381"/>
                </a:lnTo>
                <a:lnTo>
                  <a:pt x="7592" y="14406"/>
                </a:lnTo>
                <a:lnTo>
                  <a:pt x="7689" y="14381"/>
                </a:lnTo>
                <a:lnTo>
                  <a:pt x="7762" y="14308"/>
                </a:lnTo>
                <a:lnTo>
                  <a:pt x="7811" y="14211"/>
                </a:lnTo>
                <a:lnTo>
                  <a:pt x="7884" y="13676"/>
                </a:lnTo>
                <a:lnTo>
                  <a:pt x="7957" y="13116"/>
                </a:lnTo>
                <a:close/>
                <a:moveTo>
                  <a:pt x="6886" y="1"/>
                </a:moveTo>
                <a:lnTo>
                  <a:pt x="6813" y="25"/>
                </a:lnTo>
                <a:lnTo>
                  <a:pt x="6765" y="25"/>
                </a:lnTo>
                <a:lnTo>
                  <a:pt x="6740" y="74"/>
                </a:lnTo>
                <a:lnTo>
                  <a:pt x="6740" y="98"/>
                </a:lnTo>
                <a:lnTo>
                  <a:pt x="6740" y="147"/>
                </a:lnTo>
                <a:lnTo>
                  <a:pt x="6862" y="536"/>
                </a:lnTo>
                <a:lnTo>
                  <a:pt x="7008" y="926"/>
                </a:lnTo>
                <a:lnTo>
                  <a:pt x="7130" y="1315"/>
                </a:lnTo>
                <a:lnTo>
                  <a:pt x="7227" y="1704"/>
                </a:lnTo>
                <a:lnTo>
                  <a:pt x="7300" y="2118"/>
                </a:lnTo>
                <a:lnTo>
                  <a:pt x="7349" y="2556"/>
                </a:lnTo>
                <a:lnTo>
                  <a:pt x="7373" y="2994"/>
                </a:lnTo>
                <a:lnTo>
                  <a:pt x="7373" y="3407"/>
                </a:lnTo>
                <a:lnTo>
                  <a:pt x="7324" y="3870"/>
                </a:lnTo>
                <a:lnTo>
                  <a:pt x="7276" y="4332"/>
                </a:lnTo>
                <a:lnTo>
                  <a:pt x="7105" y="5257"/>
                </a:lnTo>
                <a:lnTo>
                  <a:pt x="6911" y="6181"/>
                </a:lnTo>
                <a:lnTo>
                  <a:pt x="6838" y="6644"/>
                </a:lnTo>
                <a:lnTo>
                  <a:pt x="6765" y="7106"/>
                </a:lnTo>
                <a:lnTo>
                  <a:pt x="6716" y="7666"/>
                </a:lnTo>
                <a:lnTo>
                  <a:pt x="6716" y="8201"/>
                </a:lnTo>
                <a:lnTo>
                  <a:pt x="6765" y="8712"/>
                </a:lnTo>
                <a:lnTo>
                  <a:pt x="6838" y="9223"/>
                </a:lnTo>
                <a:lnTo>
                  <a:pt x="6424" y="9077"/>
                </a:lnTo>
                <a:lnTo>
                  <a:pt x="6497" y="8834"/>
                </a:lnTo>
                <a:lnTo>
                  <a:pt x="6570" y="8590"/>
                </a:lnTo>
                <a:lnTo>
                  <a:pt x="6594" y="8347"/>
                </a:lnTo>
                <a:lnTo>
                  <a:pt x="6594" y="8079"/>
                </a:lnTo>
                <a:lnTo>
                  <a:pt x="6570" y="7836"/>
                </a:lnTo>
                <a:lnTo>
                  <a:pt x="6521" y="7568"/>
                </a:lnTo>
                <a:lnTo>
                  <a:pt x="6448" y="7325"/>
                </a:lnTo>
                <a:lnTo>
                  <a:pt x="6351" y="7082"/>
                </a:lnTo>
                <a:lnTo>
                  <a:pt x="6254" y="6838"/>
                </a:lnTo>
                <a:lnTo>
                  <a:pt x="6132" y="6595"/>
                </a:lnTo>
                <a:lnTo>
                  <a:pt x="6010" y="6352"/>
                </a:lnTo>
                <a:lnTo>
                  <a:pt x="5864" y="6133"/>
                </a:lnTo>
                <a:lnTo>
                  <a:pt x="5694" y="5938"/>
                </a:lnTo>
                <a:lnTo>
                  <a:pt x="5548" y="5743"/>
                </a:lnTo>
                <a:lnTo>
                  <a:pt x="5378" y="5549"/>
                </a:lnTo>
                <a:lnTo>
                  <a:pt x="5207" y="5403"/>
                </a:lnTo>
                <a:lnTo>
                  <a:pt x="4964" y="5208"/>
                </a:lnTo>
                <a:lnTo>
                  <a:pt x="4696" y="5013"/>
                </a:lnTo>
                <a:lnTo>
                  <a:pt x="4429" y="4867"/>
                </a:lnTo>
                <a:lnTo>
                  <a:pt x="4161" y="4721"/>
                </a:lnTo>
                <a:lnTo>
                  <a:pt x="3869" y="4575"/>
                </a:lnTo>
                <a:lnTo>
                  <a:pt x="3577" y="4454"/>
                </a:lnTo>
                <a:lnTo>
                  <a:pt x="2993" y="4259"/>
                </a:lnTo>
                <a:lnTo>
                  <a:pt x="2506" y="4137"/>
                </a:lnTo>
                <a:lnTo>
                  <a:pt x="2239" y="4089"/>
                </a:lnTo>
                <a:lnTo>
                  <a:pt x="1971" y="4064"/>
                </a:lnTo>
                <a:lnTo>
                  <a:pt x="1679" y="4040"/>
                </a:lnTo>
                <a:lnTo>
                  <a:pt x="1411" y="4064"/>
                </a:lnTo>
                <a:lnTo>
                  <a:pt x="1168" y="4137"/>
                </a:lnTo>
                <a:lnTo>
                  <a:pt x="949" y="4235"/>
                </a:lnTo>
                <a:lnTo>
                  <a:pt x="900" y="4186"/>
                </a:lnTo>
                <a:lnTo>
                  <a:pt x="852" y="4137"/>
                </a:lnTo>
                <a:lnTo>
                  <a:pt x="803" y="4137"/>
                </a:lnTo>
                <a:lnTo>
                  <a:pt x="754" y="4186"/>
                </a:lnTo>
                <a:lnTo>
                  <a:pt x="681" y="4259"/>
                </a:lnTo>
                <a:lnTo>
                  <a:pt x="633" y="4356"/>
                </a:lnTo>
                <a:lnTo>
                  <a:pt x="608" y="4454"/>
                </a:lnTo>
                <a:lnTo>
                  <a:pt x="584" y="4575"/>
                </a:lnTo>
                <a:lnTo>
                  <a:pt x="584" y="4819"/>
                </a:lnTo>
                <a:lnTo>
                  <a:pt x="608" y="5062"/>
                </a:lnTo>
                <a:lnTo>
                  <a:pt x="657" y="5330"/>
                </a:lnTo>
                <a:lnTo>
                  <a:pt x="706" y="5597"/>
                </a:lnTo>
                <a:lnTo>
                  <a:pt x="803" y="6011"/>
                </a:lnTo>
                <a:lnTo>
                  <a:pt x="876" y="6352"/>
                </a:lnTo>
                <a:lnTo>
                  <a:pt x="973" y="6692"/>
                </a:lnTo>
                <a:lnTo>
                  <a:pt x="1071" y="7033"/>
                </a:lnTo>
                <a:lnTo>
                  <a:pt x="1192" y="7349"/>
                </a:lnTo>
                <a:lnTo>
                  <a:pt x="1338" y="7690"/>
                </a:lnTo>
                <a:lnTo>
                  <a:pt x="1484" y="8006"/>
                </a:lnTo>
                <a:lnTo>
                  <a:pt x="1679" y="8298"/>
                </a:lnTo>
                <a:lnTo>
                  <a:pt x="1874" y="8566"/>
                </a:lnTo>
                <a:lnTo>
                  <a:pt x="2068" y="8809"/>
                </a:lnTo>
                <a:lnTo>
                  <a:pt x="2287" y="9004"/>
                </a:lnTo>
                <a:lnTo>
                  <a:pt x="2531" y="9199"/>
                </a:lnTo>
                <a:lnTo>
                  <a:pt x="2774" y="9393"/>
                </a:lnTo>
                <a:lnTo>
                  <a:pt x="3042" y="9539"/>
                </a:lnTo>
                <a:lnTo>
                  <a:pt x="3309" y="9685"/>
                </a:lnTo>
                <a:lnTo>
                  <a:pt x="3577" y="9807"/>
                </a:lnTo>
                <a:lnTo>
                  <a:pt x="3869" y="9904"/>
                </a:lnTo>
                <a:lnTo>
                  <a:pt x="4161" y="9977"/>
                </a:lnTo>
                <a:lnTo>
                  <a:pt x="4453" y="10001"/>
                </a:lnTo>
                <a:lnTo>
                  <a:pt x="4745" y="10001"/>
                </a:lnTo>
                <a:lnTo>
                  <a:pt x="5013" y="9977"/>
                </a:lnTo>
                <a:lnTo>
                  <a:pt x="5280" y="9904"/>
                </a:lnTo>
                <a:lnTo>
                  <a:pt x="5548" y="9807"/>
                </a:lnTo>
                <a:lnTo>
                  <a:pt x="5816" y="9685"/>
                </a:lnTo>
                <a:lnTo>
                  <a:pt x="6059" y="9539"/>
                </a:lnTo>
                <a:lnTo>
                  <a:pt x="6278" y="9637"/>
                </a:lnTo>
                <a:lnTo>
                  <a:pt x="6521" y="9734"/>
                </a:lnTo>
                <a:lnTo>
                  <a:pt x="6740" y="9783"/>
                </a:lnTo>
                <a:lnTo>
                  <a:pt x="6984" y="9807"/>
                </a:lnTo>
                <a:lnTo>
                  <a:pt x="7203" y="10634"/>
                </a:lnTo>
                <a:lnTo>
                  <a:pt x="7324" y="11145"/>
                </a:lnTo>
                <a:lnTo>
                  <a:pt x="7421" y="11632"/>
                </a:lnTo>
                <a:lnTo>
                  <a:pt x="7446" y="12143"/>
                </a:lnTo>
                <a:lnTo>
                  <a:pt x="7446" y="12629"/>
                </a:lnTo>
                <a:lnTo>
                  <a:pt x="6886" y="12678"/>
                </a:lnTo>
                <a:lnTo>
                  <a:pt x="6327" y="12775"/>
                </a:lnTo>
                <a:lnTo>
                  <a:pt x="5767" y="12873"/>
                </a:lnTo>
                <a:lnTo>
                  <a:pt x="5207" y="12994"/>
                </a:lnTo>
                <a:lnTo>
                  <a:pt x="4648" y="13165"/>
                </a:lnTo>
                <a:lnTo>
                  <a:pt x="4112" y="13359"/>
                </a:lnTo>
                <a:lnTo>
                  <a:pt x="3601" y="13603"/>
                </a:lnTo>
                <a:lnTo>
                  <a:pt x="3090" y="13870"/>
                </a:lnTo>
                <a:lnTo>
                  <a:pt x="2652" y="14138"/>
                </a:lnTo>
                <a:lnTo>
                  <a:pt x="2239" y="14454"/>
                </a:lnTo>
                <a:lnTo>
                  <a:pt x="1825" y="14795"/>
                </a:lnTo>
                <a:lnTo>
                  <a:pt x="1411" y="15136"/>
                </a:lnTo>
                <a:lnTo>
                  <a:pt x="1046" y="15525"/>
                </a:lnTo>
                <a:lnTo>
                  <a:pt x="706" y="15939"/>
                </a:lnTo>
                <a:lnTo>
                  <a:pt x="414" y="16377"/>
                </a:lnTo>
                <a:lnTo>
                  <a:pt x="146" y="16839"/>
                </a:lnTo>
                <a:lnTo>
                  <a:pt x="73" y="16863"/>
                </a:lnTo>
                <a:lnTo>
                  <a:pt x="24" y="16912"/>
                </a:lnTo>
                <a:lnTo>
                  <a:pt x="0" y="16985"/>
                </a:lnTo>
                <a:lnTo>
                  <a:pt x="0" y="17058"/>
                </a:lnTo>
                <a:lnTo>
                  <a:pt x="73" y="17204"/>
                </a:lnTo>
                <a:lnTo>
                  <a:pt x="146" y="17326"/>
                </a:lnTo>
                <a:lnTo>
                  <a:pt x="219" y="17423"/>
                </a:lnTo>
                <a:lnTo>
                  <a:pt x="316" y="17520"/>
                </a:lnTo>
                <a:lnTo>
                  <a:pt x="438" y="17618"/>
                </a:lnTo>
                <a:lnTo>
                  <a:pt x="560" y="17691"/>
                </a:lnTo>
                <a:lnTo>
                  <a:pt x="852" y="17812"/>
                </a:lnTo>
                <a:lnTo>
                  <a:pt x="1144" y="17910"/>
                </a:lnTo>
                <a:lnTo>
                  <a:pt x="1460" y="17982"/>
                </a:lnTo>
                <a:lnTo>
                  <a:pt x="1995" y="18080"/>
                </a:lnTo>
                <a:lnTo>
                  <a:pt x="2725" y="18177"/>
                </a:lnTo>
                <a:lnTo>
                  <a:pt x="3455" y="18226"/>
                </a:lnTo>
                <a:lnTo>
                  <a:pt x="4940" y="18323"/>
                </a:lnTo>
                <a:lnTo>
                  <a:pt x="6205" y="18396"/>
                </a:lnTo>
                <a:lnTo>
                  <a:pt x="7470" y="18469"/>
                </a:lnTo>
                <a:lnTo>
                  <a:pt x="8078" y="18469"/>
                </a:lnTo>
                <a:lnTo>
                  <a:pt x="8711" y="18445"/>
                </a:lnTo>
                <a:lnTo>
                  <a:pt x="9344" y="18396"/>
                </a:lnTo>
                <a:lnTo>
                  <a:pt x="9976" y="18323"/>
                </a:lnTo>
                <a:lnTo>
                  <a:pt x="11339" y="18128"/>
                </a:lnTo>
                <a:lnTo>
                  <a:pt x="12726" y="17958"/>
                </a:lnTo>
                <a:lnTo>
                  <a:pt x="13140" y="17885"/>
                </a:lnTo>
                <a:lnTo>
                  <a:pt x="13553" y="17812"/>
                </a:lnTo>
                <a:lnTo>
                  <a:pt x="13967" y="17666"/>
                </a:lnTo>
                <a:lnTo>
                  <a:pt x="14162" y="17593"/>
                </a:lnTo>
                <a:lnTo>
                  <a:pt x="14356" y="17472"/>
                </a:lnTo>
                <a:lnTo>
                  <a:pt x="14429" y="17496"/>
                </a:lnTo>
                <a:lnTo>
                  <a:pt x="14502" y="17496"/>
                </a:lnTo>
                <a:lnTo>
                  <a:pt x="14575" y="17472"/>
                </a:lnTo>
                <a:lnTo>
                  <a:pt x="14624" y="17447"/>
                </a:lnTo>
                <a:lnTo>
                  <a:pt x="14673" y="17399"/>
                </a:lnTo>
                <a:lnTo>
                  <a:pt x="14721" y="17326"/>
                </a:lnTo>
                <a:lnTo>
                  <a:pt x="14721" y="17277"/>
                </a:lnTo>
                <a:lnTo>
                  <a:pt x="14697" y="17180"/>
                </a:lnTo>
                <a:lnTo>
                  <a:pt x="14600" y="16912"/>
                </a:lnTo>
                <a:lnTo>
                  <a:pt x="14454" y="16669"/>
                </a:lnTo>
                <a:lnTo>
                  <a:pt x="14283" y="16401"/>
                </a:lnTo>
                <a:lnTo>
                  <a:pt x="14113" y="16182"/>
                </a:lnTo>
                <a:lnTo>
                  <a:pt x="14137" y="16158"/>
                </a:lnTo>
                <a:lnTo>
                  <a:pt x="14137" y="16133"/>
                </a:lnTo>
                <a:lnTo>
                  <a:pt x="14137" y="16109"/>
                </a:lnTo>
                <a:lnTo>
                  <a:pt x="14113" y="16109"/>
                </a:lnTo>
                <a:lnTo>
                  <a:pt x="14040" y="16085"/>
                </a:lnTo>
                <a:lnTo>
                  <a:pt x="13699" y="15671"/>
                </a:lnTo>
                <a:lnTo>
                  <a:pt x="13553" y="15525"/>
                </a:lnTo>
                <a:lnTo>
                  <a:pt x="13626" y="15452"/>
                </a:lnTo>
                <a:lnTo>
                  <a:pt x="13626" y="15403"/>
                </a:lnTo>
                <a:lnTo>
                  <a:pt x="13626" y="15379"/>
                </a:lnTo>
                <a:lnTo>
                  <a:pt x="13602" y="15355"/>
                </a:lnTo>
                <a:lnTo>
                  <a:pt x="13553" y="15355"/>
                </a:lnTo>
                <a:lnTo>
                  <a:pt x="13432" y="15379"/>
                </a:lnTo>
                <a:lnTo>
                  <a:pt x="13188" y="15136"/>
                </a:lnTo>
                <a:lnTo>
                  <a:pt x="12945" y="14892"/>
                </a:lnTo>
                <a:lnTo>
                  <a:pt x="12385" y="14454"/>
                </a:lnTo>
                <a:lnTo>
                  <a:pt x="12361" y="14381"/>
                </a:lnTo>
                <a:lnTo>
                  <a:pt x="12312" y="14357"/>
                </a:lnTo>
                <a:lnTo>
                  <a:pt x="12264" y="14333"/>
                </a:lnTo>
                <a:lnTo>
                  <a:pt x="12069" y="14211"/>
                </a:lnTo>
                <a:lnTo>
                  <a:pt x="11582" y="13870"/>
                </a:lnTo>
                <a:lnTo>
                  <a:pt x="11071" y="13554"/>
                </a:lnTo>
                <a:lnTo>
                  <a:pt x="10560" y="13262"/>
                </a:lnTo>
                <a:lnTo>
                  <a:pt x="10025" y="12994"/>
                </a:lnTo>
                <a:lnTo>
                  <a:pt x="9782" y="12897"/>
                </a:lnTo>
                <a:lnTo>
                  <a:pt x="9538" y="12824"/>
                </a:lnTo>
                <a:lnTo>
                  <a:pt x="9295" y="12751"/>
                </a:lnTo>
                <a:lnTo>
                  <a:pt x="9027" y="12702"/>
                </a:lnTo>
                <a:lnTo>
                  <a:pt x="8516" y="12629"/>
                </a:lnTo>
                <a:lnTo>
                  <a:pt x="8005" y="12629"/>
                </a:lnTo>
                <a:lnTo>
                  <a:pt x="8005" y="12264"/>
                </a:lnTo>
                <a:lnTo>
                  <a:pt x="7981" y="11899"/>
                </a:lnTo>
                <a:lnTo>
                  <a:pt x="7957" y="11559"/>
                </a:lnTo>
                <a:lnTo>
                  <a:pt x="7884" y="11194"/>
                </a:lnTo>
                <a:lnTo>
                  <a:pt x="7786" y="10731"/>
                </a:lnTo>
                <a:lnTo>
                  <a:pt x="7640" y="10269"/>
                </a:lnTo>
                <a:lnTo>
                  <a:pt x="7494" y="9807"/>
                </a:lnTo>
                <a:lnTo>
                  <a:pt x="7349" y="9345"/>
                </a:lnTo>
                <a:lnTo>
                  <a:pt x="7300" y="9077"/>
                </a:lnTo>
                <a:lnTo>
                  <a:pt x="7251" y="8809"/>
                </a:lnTo>
                <a:lnTo>
                  <a:pt x="7203" y="8250"/>
                </a:lnTo>
                <a:lnTo>
                  <a:pt x="7203" y="7666"/>
                </a:lnTo>
                <a:lnTo>
                  <a:pt x="7251" y="7106"/>
                </a:lnTo>
                <a:lnTo>
                  <a:pt x="7324" y="6522"/>
                </a:lnTo>
                <a:lnTo>
                  <a:pt x="7421" y="5938"/>
                </a:lnTo>
                <a:lnTo>
                  <a:pt x="7616" y="4746"/>
                </a:lnTo>
                <a:lnTo>
                  <a:pt x="7884" y="4746"/>
                </a:lnTo>
                <a:lnTo>
                  <a:pt x="8127" y="4673"/>
                </a:lnTo>
                <a:lnTo>
                  <a:pt x="8370" y="4575"/>
                </a:lnTo>
                <a:lnTo>
                  <a:pt x="8638" y="4454"/>
                </a:lnTo>
                <a:lnTo>
                  <a:pt x="8760" y="4527"/>
                </a:lnTo>
                <a:lnTo>
                  <a:pt x="8906" y="4624"/>
                </a:lnTo>
                <a:lnTo>
                  <a:pt x="9076" y="4673"/>
                </a:lnTo>
                <a:lnTo>
                  <a:pt x="9246" y="4721"/>
                </a:lnTo>
                <a:lnTo>
                  <a:pt x="9587" y="4794"/>
                </a:lnTo>
                <a:lnTo>
                  <a:pt x="10122" y="4794"/>
                </a:lnTo>
                <a:lnTo>
                  <a:pt x="10366" y="4746"/>
                </a:lnTo>
                <a:lnTo>
                  <a:pt x="10609" y="4673"/>
                </a:lnTo>
                <a:lnTo>
                  <a:pt x="10828" y="4575"/>
                </a:lnTo>
                <a:lnTo>
                  <a:pt x="11071" y="4454"/>
                </a:lnTo>
                <a:lnTo>
                  <a:pt x="11266" y="4308"/>
                </a:lnTo>
                <a:lnTo>
                  <a:pt x="11461" y="4162"/>
                </a:lnTo>
                <a:lnTo>
                  <a:pt x="11607" y="3967"/>
                </a:lnTo>
                <a:lnTo>
                  <a:pt x="11728" y="3797"/>
                </a:lnTo>
                <a:lnTo>
                  <a:pt x="11850" y="3602"/>
                </a:lnTo>
                <a:lnTo>
                  <a:pt x="11947" y="3407"/>
                </a:lnTo>
                <a:lnTo>
                  <a:pt x="12020" y="3188"/>
                </a:lnTo>
                <a:lnTo>
                  <a:pt x="12142" y="2775"/>
                </a:lnTo>
                <a:lnTo>
                  <a:pt x="12215" y="2312"/>
                </a:lnTo>
                <a:lnTo>
                  <a:pt x="12288" y="1850"/>
                </a:lnTo>
                <a:lnTo>
                  <a:pt x="12312" y="1412"/>
                </a:lnTo>
                <a:lnTo>
                  <a:pt x="12361" y="512"/>
                </a:lnTo>
                <a:lnTo>
                  <a:pt x="12458" y="463"/>
                </a:lnTo>
                <a:lnTo>
                  <a:pt x="12507" y="390"/>
                </a:lnTo>
                <a:lnTo>
                  <a:pt x="12531" y="317"/>
                </a:lnTo>
                <a:lnTo>
                  <a:pt x="12507" y="220"/>
                </a:lnTo>
                <a:lnTo>
                  <a:pt x="12483" y="147"/>
                </a:lnTo>
                <a:lnTo>
                  <a:pt x="12434" y="98"/>
                </a:lnTo>
                <a:lnTo>
                  <a:pt x="12337" y="74"/>
                </a:lnTo>
                <a:lnTo>
                  <a:pt x="12264" y="98"/>
                </a:lnTo>
                <a:lnTo>
                  <a:pt x="12069" y="147"/>
                </a:lnTo>
                <a:lnTo>
                  <a:pt x="12045" y="147"/>
                </a:lnTo>
                <a:lnTo>
                  <a:pt x="11631" y="269"/>
                </a:lnTo>
                <a:lnTo>
                  <a:pt x="11217" y="366"/>
                </a:lnTo>
                <a:lnTo>
                  <a:pt x="10804" y="463"/>
                </a:lnTo>
                <a:lnTo>
                  <a:pt x="10390" y="561"/>
                </a:lnTo>
                <a:lnTo>
                  <a:pt x="10001" y="707"/>
                </a:lnTo>
                <a:lnTo>
                  <a:pt x="9611" y="877"/>
                </a:lnTo>
                <a:lnTo>
                  <a:pt x="9417" y="974"/>
                </a:lnTo>
                <a:lnTo>
                  <a:pt x="9246" y="1096"/>
                </a:lnTo>
                <a:lnTo>
                  <a:pt x="9076" y="1242"/>
                </a:lnTo>
                <a:lnTo>
                  <a:pt x="8906" y="1388"/>
                </a:lnTo>
                <a:lnTo>
                  <a:pt x="8735" y="1558"/>
                </a:lnTo>
                <a:lnTo>
                  <a:pt x="8614" y="1753"/>
                </a:lnTo>
                <a:lnTo>
                  <a:pt x="8492" y="1947"/>
                </a:lnTo>
                <a:lnTo>
                  <a:pt x="8395" y="2142"/>
                </a:lnTo>
                <a:lnTo>
                  <a:pt x="8297" y="2361"/>
                </a:lnTo>
                <a:lnTo>
                  <a:pt x="8249" y="2580"/>
                </a:lnTo>
                <a:lnTo>
                  <a:pt x="8200" y="2799"/>
                </a:lnTo>
                <a:lnTo>
                  <a:pt x="8151" y="3042"/>
                </a:lnTo>
                <a:lnTo>
                  <a:pt x="8151" y="3286"/>
                </a:lnTo>
                <a:lnTo>
                  <a:pt x="8200" y="3578"/>
                </a:lnTo>
                <a:lnTo>
                  <a:pt x="8224" y="3724"/>
                </a:lnTo>
                <a:lnTo>
                  <a:pt x="8297" y="3845"/>
                </a:lnTo>
                <a:lnTo>
                  <a:pt x="8370" y="3967"/>
                </a:lnTo>
                <a:lnTo>
                  <a:pt x="8443" y="4040"/>
                </a:lnTo>
                <a:lnTo>
                  <a:pt x="8443" y="4064"/>
                </a:lnTo>
                <a:lnTo>
                  <a:pt x="8370" y="4089"/>
                </a:lnTo>
                <a:lnTo>
                  <a:pt x="8200" y="4186"/>
                </a:lnTo>
                <a:lnTo>
                  <a:pt x="8030" y="4259"/>
                </a:lnTo>
                <a:lnTo>
                  <a:pt x="7689" y="4381"/>
                </a:lnTo>
                <a:lnTo>
                  <a:pt x="7762" y="3797"/>
                </a:lnTo>
                <a:lnTo>
                  <a:pt x="7811" y="3237"/>
                </a:lnTo>
                <a:lnTo>
                  <a:pt x="7811" y="2702"/>
                </a:lnTo>
                <a:lnTo>
                  <a:pt x="7786" y="2142"/>
                </a:lnTo>
                <a:lnTo>
                  <a:pt x="7738" y="1874"/>
                </a:lnTo>
                <a:lnTo>
                  <a:pt x="7689" y="1607"/>
                </a:lnTo>
                <a:lnTo>
                  <a:pt x="7616" y="1339"/>
                </a:lnTo>
                <a:lnTo>
                  <a:pt x="7519" y="1072"/>
                </a:lnTo>
                <a:lnTo>
                  <a:pt x="7421" y="828"/>
                </a:lnTo>
                <a:lnTo>
                  <a:pt x="7300" y="561"/>
                </a:lnTo>
                <a:lnTo>
                  <a:pt x="7130" y="317"/>
                </a:lnTo>
                <a:lnTo>
                  <a:pt x="6959" y="50"/>
                </a:lnTo>
                <a:lnTo>
                  <a:pt x="6935" y="25"/>
                </a:lnTo>
                <a:lnTo>
                  <a:pt x="6886" y="1"/>
                </a:lnTo>
                <a:close/>
              </a:path>
            </a:pathLst>
          </a:custGeom>
          <a:solidFill>
            <a:srgbClr val="93B77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5" name="Shape 875">
            <a:extLst>
              <a:ext uri="{FF2B5EF4-FFF2-40B4-BE49-F238E27FC236}">
                <a16:creationId xmlns:a16="http://schemas.microsoft.com/office/drawing/2014/main" id="{8D6EE09B-997D-443B-944C-ECCE66E21F4D}"/>
              </a:ext>
            </a:extLst>
          </p:cNvPr>
          <p:cNvSpPr/>
          <p:nvPr/>
        </p:nvSpPr>
        <p:spPr>
          <a:xfrm>
            <a:off x="2053503" y="1420828"/>
            <a:ext cx="324956" cy="323585"/>
          </a:xfrm>
          <a:custGeom>
            <a:avLst/>
            <a:gdLst/>
            <a:ahLst/>
            <a:cxnLst/>
            <a:rect l="0" t="0" r="0" b="0"/>
            <a:pathLst>
              <a:path w="17301" h="17228" extrusionOk="0">
                <a:moveTo>
                  <a:pt x="9295" y="4842"/>
                </a:moveTo>
                <a:lnTo>
                  <a:pt x="9514" y="4891"/>
                </a:lnTo>
                <a:lnTo>
                  <a:pt x="9758" y="4964"/>
                </a:lnTo>
                <a:lnTo>
                  <a:pt x="9539" y="5256"/>
                </a:lnTo>
                <a:lnTo>
                  <a:pt x="9368" y="5548"/>
                </a:lnTo>
                <a:lnTo>
                  <a:pt x="9198" y="5499"/>
                </a:lnTo>
                <a:lnTo>
                  <a:pt x="9174" y="5426"/>
                </a:lnTo>
                <a:lnTo>
                  <a:pt x="9271" y="4940"/>
                </a:lnTo>
                <a:lnTo>
                  <a:pt x="9295" y="4842"/>
                </a:lnTo>
                <a:close/>
                <a:moveTo>
                  <a:pt x="8784" y="4769"/>
                </a:moveTo>
                <a:lnTo>
                  <a:pt x="8882" y="4794"/>
                </a:lnTo>
                <a:lnTo>
                  <a:pt x="8857" y="4891"/>
                </a:lnTo>
                <a:lnTo>
                  <a:pt x="8784" y="5159"/>
                </a:lnTo>
                <a:lnTo>
                  <a:pt x="8736" y="5426"/>
                </a:lnTo>
                <a:lnTo>
                  <a:pt x="8468" y="5426"/>
                </a:lnTo>
                <a:lnTo>
                  <a:pt x="8468" y="5329"/>
                </a:lnTo>
                <a:lnTo>
                  <a:pt x="8419" y="5134"/>
                </a:lnTo>
                <a:lnTo>
                  <a:pt x="8346" y="4964"/>
                </a:lnTo>
                <a:lnTo>
                  <a:pt x="8322" y="4915"/>
                </a:lnTo>
                <a:lnTo>
                  <a:pt x="8249" y="4915"/>
                </a:lnTo>
                <a:lnTo>
                  <a:pt x="8225" y="4940"/>
                </a:lnTo>
                <a:lnTo>
                  <a:pt x="8200" y="4988"/>
                </a:lnTo>
                <a:lnTo>
                  <a:pt x="8200" y="5183"/>
                </a:lnTo>
                <a:lnTo>
                  <a:pt x="8176" y="5378"/>
                </a:lnTo>
                <a:lnTo>
                  <a:pt x="8176" y="5451"/>
                </a:lnTo>
                <a:lnTo>
                  <a:pt x="7957" y="5499"/>
                </a:lnTo>
                <a:lnTo>
                  <a:pt x="7738" y="5597"/>
                </a:lnTo>
                <a:lnTo>
                  <a:pt x="7714" y="5548"/>
                </a:lnTo>
                <a:lnTo>
                  <a:pt x="7641" y="5378"/>
                </a:lnTo>
                <a:lnTo>
                  <a:pt x="7568" y="5207"/>
                </a:lnTo>
                <a:lnTo>
                  <a:pt x="7471" y="5110"/>
                </a:lnTo>
                <a:lnTo>
                  <a:pt x="7373" y="5013"/>
                </a:lnTo>
                <a:lnTo>
                  <a:pt x="7349" y="4988"/>
                </a:lnTo>
                <a:lnTo>
                  <a:pt x="7568" y="4891"/>
                </a:lnTo>
                <a:lnTo>
                  <a:pt x="7641" y="4964"/>
                </a:lnTo>
                <a:lnTo>
                  <a:pt x="7738" y="5013"/>
                </a:lnTo>
                <a:lnTo>
                  <a:pt x="7836" y="5037"/>
                </a:lnTo>
                <a:lnTo>
                  <a:pt x="7933" y="5013"/>
                </a:lnTo>
                <a:lnTo>
                  <a:pt x="8127" y="4915"/>
                </a:lnTo>
                <a:lnTo>
                  <a:pt x="8298" y="4842"/>
                </a:lnTo>
                <a:lnTo>
                  <a:pt x="8492" y="4818"/>
                </a:lnTo>
                <a:lnTo>
                  <a:pt x="8663" y="4794"/>
                </a:lnTo>
                <a:lnTo>
                  <a:pt x="8711" y="4794"/>
                </a:lnTo>
                <a:lnTo>
                  <a:pt x="8784" y="4769"/>
                </a:lnTo>
                <a:close/>
                <a:moveTo>
                  <a:pt x="9879" y="5013"/>
                </a:moveTo>
                <a:lnTo>
                  <a:pt x="10147" y="5159"/>
                </a:lnTo>
                <a:lnTo>
                  <a:pt x="10415" y="5305"/>
                </a:lnTo>
                <a:lnTo>
                  <a:pt x="10196" y="5524"/>
                </a:lnTo>
                <a:lnTo>
                  <a:pt x="9977" y="5743"/>
                </a:lnTo>
                <a:lnTo>
                  <a:pt x="9977" y="5767"/>
                </a:lnTo>
                <a:lnTo>
                  <a:pt x="9928" y="5743"/>
                </a:lnTo>
                <a:lnTo>
                  <a:pt x="9685" y="5645"/>
                </a:lnTo>
                <a:lnTo>
                  <a:pt x="9879" y="5013"/>
                </a:lnTo>
                <a:close/>
                <a:moveTo>
                  <a:pt x="7300" y="5013"/>
                </a:moveTo>
                <a:lnTo>
                  <a:pt x="7300" y="5037"/>
                </a:lnTo>
                <a:lnTo>
                  <a:pt x="7325" y="5183"/>
                </a:lnTo>
                <a:lnTo>
                  <a:pt x="7325" y="5305"/>
                </a:lnTo>
                <a:lnTo>
                  <a:pt x="7373" y="5499"/>
                </a:lnTo>
                <a:lnTo>
                  <a:pt x="7446" y="5670"/>
                </a:lnTo>
                <a:lnTo>
                  <a:pt x="7446" y="5718"/>
                </a:lnTo>
                <a:lnTo>
                  <a:pt x="7203" y="5791"/>
                </a:lnTo>
                <a:lnTo>
                  <a:pt x="7081" y="5524"/>
                </a:lnTo>
                <a:lnTo>
                  <a:pt x="6935" y="5232"/>
                </a:lnTo>
                <a:lnTo>
                  <a:pt x="7106" y="5134"/>
                </a:lnTo>
                <a:lnTo>
                  <a:pt x="7300" y="5013"/>
                </a:lnTo>
                <a:close/>
                <a:moveTo>
                  <a:pt x="10707" y="5475"/>
                </a:moveTo>
                <a:lnTo>
                  <a:pt x="11193" y="5816"/>
                </a:lnTo>
                <a:lnTo>
                  <a:pt x="10999" y="5913"/>
                </a:lnTo>
                <a:lnTo>
                  <a:pt x="10780" y="6010"/>
                </a:lnTo>
                <a:lnTo>
                  <a:pt x="10585" y="6108"/>
                </a:lnTo>
                <a:lnTo>
                  <a:pt x="10390" y="5986"/>
                </a:lnTo>
                <a:lnTo>
                  <a:pt x="10171" y="5864"/>
                </a:lnTo>
                <a:lnTo>
                  <a:pt x="10512" y="5621"/>
                </a:lnTo>
                <a:lnTo>
                  <a:pt x="10707" y="5475"/>
                </a:lnTo>
                <a:close/>
                <a:moveTo>
                  <a:pt x="6692" y="5426"/>
                </a:moveTo>
                <a:lnTo>
                  <a:pt x="6716" y="5572"/>
                </a:lnTo>
                <a:lnTo>
                  <a:pt x="6741" y="5718"/>
                </a:lnTo>
                <a:lnTo>
                  <a:pt x="6838" y="5986"/>
                </a:lnTo>
                <a:lnTo>
                  <a:pt x="6643" y="6156"/>
                </a:lnTo>
                <a:lnTo>
                  <a:pt x="6522" y="5986"/>
                </a:lnTo>
                <a:lnTo>
                  <a:pt x="6351" y="5743"/>
                </a:lnTo>
                <a:lnTo>
                  <a:pt x="6522" y="5572"/>
                </a:lnTo>
                <a:lnTo>
                  <a:pt x="6692" y="5426"/>
                </a:lnTo>
                <a:close/>
                <a:moveTo>
                  <a:pt x="11461" y="6059"/>
                </a:moveTo>
                <a:lnTo>
                  <a:pt x="11607" y="6181"/>
                </a:lnTo>
                <a:lnTo>
                  <a:pt x="11510" y="6181"/>
                </a:lnTo>
                <a:lnTo>
                  <a:pt x="11193" y="6254"/>
                </a:lnTo>
                <a:lnTo>
                  <a:pt x="11047" y="6302"/>
                </a:lnTo>
                <a:lnTo>
                  <a:pt x="10877" y="6375"/>
                </a:lnTo>
                <a:lnTo>
                  <a:pt x="10780" y="6278"/>
                </a:lnTo>
                <a:lnTo>
                  <a:pt x="11096" y="6181"/>
                </a:lnTo>
                <a:lnTo>
                  <a:pt x="11291" y="6132"/>
                </a:lnTo>
                <a:lnTo>
                  <a:pt x="11461" y="6059"/>
                </a:lnTo>
                <a:close/>
                <a:moveTo>
                  <a:pt x="6157" y="5962"/>
                </a:moveTo>
                <a:lnTo>
                  <a:pt x="6230" y="6156"/>
                </a:lnTo>
                <a:lnTo>
                  <a:pt x="6303" y="6302"/>
                </a:lnTo>
                <a:lnTo>
                  <a:pt x="6400" y="6424"/>
                </a:lnTo>
                <a:lnTo>
                  <a:pt x="6181" y="6765"/>
                </a:lnTo>
                <a:lnTo>
                  <a:pt x="6157" y="6716"/>
                </a:lnTo>
                <a:lnTo>
                  <a:pt x="5962" y="6546"/>
                </a:lnTo>
                <a:lnTo>
                  <a:pt x="5840" y="6400"/>
                </a:lnTo>
                <a:lnTo>
                  <a:pt x="5986" y="6181"/>
                </a:lnTo>
                <a:lnTo>
                  <a:pt x="6157" y="5962"/>
                </a:lnTo>
                <a:close/>
                <a:moveTo>
                  <a:pt x="11729" y="6327"/>
                </a:moveTo>
                <a:lnTo>
                  <a:pt x="11923" y="6570"/>
                </a:lnTo>
                <a:lnTo>
                  <a:pt x="12094" y="6862"/>
                </a:lnTo>
                <a:lnTo>
                  <a:pt x="11899" y="6838"/>
                </a:lnTo>
                <a:lnTo>
                  <a:pt x="11704" y="6862"/>
                </a:lnTo>
                <a:lnTo>
                  <a:pt x="11510" y="6886"/>
                </a:lnTo>
                <a:lnTo>
                  <a:pt x="11339" y="6911"/>
                </a:lnTo>
                <a:lnTo>
                  <a:pt x="11145" y="6643"/>
                </a:lnTo>
                <a:lnTo>
                  <a:pt x="11388" y="6594"/>
                </a:lnTo>
                <a:lnTo>
                  <a:pt x="11607" y="6546"/>
                </a:lnTo>
                <a:lnTo>
                  <a:pt x="11680" y="6497"/>
                </a:lnTo>
                <a:lnTo>
                  <a:pt x="11704" y="6448"/>
                </a:lnTo>
                <a:lnTo>
                  <a:pt x="11729" y="6375"/>
                </a:lnTo>
                <a:lnTo>
                  <a:pt x="11729" y="6327"/>
                </a:lnTo>
                <a:close/>
                <a:moveTo>
                  <a:pt x="5646" y="6765"/>
                </a:moveTo>
                <a:lnTo>
                  <a:pt x="5719" y="6838"/>
                </a:lnTo>
                <a:lnTo>
                  <a:pt x="5840" y="7008"/>
                </a:lnTo>
                <a:lnTo>
                  <a:pt x="5913" y="7081"/>
                </a:lnTo>
                <a:lnTo>
                  <a:pt x="6011" y="7130"/>
                </a:lnTo>
                <a:lnTo>
                  <a:pt x="5913" y="7397"/>
                </a:lnTo>
                <a:lnTo>
                  <a:pt x="5670" y="7300"/>
                </a:lnTo>
                <a:lnTo>
                  <a:pt x="5524" y="7276"/>
                </a:lnTo>
                <a:lnTo>
                  <a:pt x="5402" y="7251"/>
                </a:lnTo>
                <a:lnTo>
                  <a:pt x="5524" y="7008"/>
                </a:lnTo>
                <a:lnTo>
                  <a:pt x="5646" y="6765"/>
                </a:lnTo>
                <a:close/>
                <a:moveTo>
                  <a:pt x="12288" y="7276"/>
                </a:moveTo>
                <a:lnTo>
                  <a:pt x="12361" y="7519"/>
                </a:lnTo>
                <a:lnTo>
                  <a:pt x="12410" y="7786"/>
                </a:lnTo>
                <a:lnTo>
                  <a:pt x="12215" y="7689"/>
                </a:lnTo>
                <a:lnTo>
                  <a:pt x="12021" y="7616"/>
                </a:lnTo>
                <a:lnTo>
                  <a:pt x="11802" y="7567"/>
                </a:lnTo>
                <a:lnTo>
                  <a:pt x="11583" y="7543"/>
                </a:lnTo>
                <a:lnTo>
                  <a:pt x="11510" y="7276"/>
                </a:lnTo>
                <a:lnTo>
                  <a:pt x="11680" y="7300"/>
                </a:lnTo>
                <a:lnTo>
                  <a:pt x="11875" y="7300"/>
                </a:lnTo>
                <a:lnTo>
                  <a:pt x="12264" y="7276"/>
                </a:lnTo>
                <a:close/>
                <a:moveTo>
                  <a:pt x="5281" y="7616"/>
                </a:moveTo>
                <a:lnTo>
                  <a:pt x="5548" y="7713"/>
                </a:lnTo>
                <a:lnTo>
                  <a:pt x="5792" y="7811"/>
                </a:lnTo>
                <a:lnTo>
                  <a:pt x="5719" y="8273"/>
                </a:lnTo>
                <a:lnTo>
                  <a:pt x="5256" y="8322"/>
                </a:lnTo>
                <a:lnTo>
                  <a:pt x="5135" y="8322"/>
                </a:lnTo>
                <a:lnTo>
                  <a:pt x="5183" y="7981"/>
                </a:lnTo>
                <a:lnTo>
                  <a:pt x="5281" y="7616"/>
                </a:lnTo>
                <a:close/>
                <a:moveTo>
                  <a:pt x="11656" y="7859"/>
                </a:moveTo>
                <a:lnTo>
                  <a:pt x="11826" y="7932"/>
                </a:lnTo>
                <a:lnTo>
                  <a:pt x="12069" y="8054"/>
                </a:lnTo>
                <a:lnTo>
                  <a:pt x="12191" y="8103"/>
                </a:lnTo>
                <a:lnTo>
                  <a:pt x="12337" y="8151"/>
                </a:lnTo>
                <a:lnTo>
                  <a:pt x="12386" y="8151"/>
                </a:lnTo>
                <a:lnTo>
                  <a:pt x="12459" y="8127"/>
                </a:lnTo>
                <a:lnTo>
                  <a:pt x="12459" y="8516"/>
                </a:lnTo>
                <a:lnTo>
                  <a:pt x="12264" y="8395"/>
                </a:lnTo>
                <a:lnTo>
                  <a:pt x="11972" y="8249"/>
                </a:lnTo>
                <a:lnTo>
                  <a:pt x="11826" y="8200"/>
                </a:lnTo>
                <a:lnTo>
                  <a:pt x="11680" y="8176"/>
                </a:lnTo>
                <a:lnTo>
                  <a:pt x="11656" y="7859"/>
                </a:lnTo>
                <a:close/>
                <a:moveTo>
                  <a:pt x="11680" y="8468"/>
                </a:moveTo>
                <a:lnTo>
                  <a:pt x="11777" y="8589"/>
                </a:lnTo>
                <a:lnTo>
                  <a:pt x="11899" y="8662"/>
                </a:lnTo>
                <a:lnTo>
                  <a:pt x="12191" y="8857"/>
                </a:lnTo>
                <a:lnTo>
                  <a:pt x="12337" y="8954"/>
                </a:lnTo>
                <a:lnTo>
                  <a:pt x="12118" y="8979"/>
                </a:lnTo>
                <a:lnTo>
                  <a:pt x="11875" y="8954"/>
                </a:lnTo>
                <a:lnTo>
                  <a:pt x="11631" y="8954"/>
                </a:lnTo>
                <a:lnTo>
                  <a:pt x="11656" y="8711"/>
                </a:lnTo>
                <a:lnTo>
                  <a:pt x="11680" y="8468"/>
                </a:lnTo>
                <a:close/>
                <a:moveTo>
                  <a:pt x="5694" y="8735"/>
                </a:moveTo>
                <a:lnTo>
                  <a:pt x="5694" y="8954"/>
                </a:lnTo>
                <a:lnTo>
                  <a:pt x="5719" y="9198"/>
                </a:lnTo>
                <a:lnTo>
                  <a:pt x="5427" y="9222"/>
                </a:lnTo>
                <a:lnTo>
                  <a:pt x="5159" y="9271"/>
                </a:lnTo>
                <a:lnTo>
                  <a:pt x="5110" y="9003"/>
                </a:lnTo>
                <a:lnTo>
                  <a:pt x="5110" y="8760"/>
                </a:lnTo>
                <a:lnTo>
                  <a:pt x="5402" y="8760"/>
                </a:lnTo>
                <a:lnTo>
                  <a:pt x="5694" y="8735"/>
                </a:lnTo>
                <a:close/>
                <a:moveTo>
                  <a:pt x="5208" y="9514"/>
                </a:moveTo>
                <a:lnTo>
                  <a:pt x="5792" y="9563"/>
                </a:lnTo>
                <a:lnTo>
                  <a:pt x="5840" y="9757"/>
                </a:lnTo>
                <a:lnTo>
                  <a:pt x="5913" y="9952"/>
                </a:lnTo>
                <a:lnTo>
                  <a:pt x="5354" y="9952"/>
                </a:lnTo>
                <a:lnTo>
                  <a:pt x="5256" y="9733"/>
                </a:lnTo>
                <a:lnTo>
                  <a:pt x="5208" y="9514"/>
                </a:lnTo>
                <a:close/>
                <a:moveTo>
                  <a:pt x="11583" y="9222"/>
                </a:moveTo>
                <a:lnTo>
                  <a:pt x="11680" y="9271"/>
                </a:lnTo>
                <a:lnTo>
                  <a:pt x="11777" y="9319"/>
                </a:lnTo>
                <a:lnTo>
                  <a:pt x="11996" y="9368"/>
                </a:lnTo>
                <a:lnTo>
                  <a:pt x="12167" y="9392"/>
                </a:lnTo>
                <a:lnTo>
                  <a:pt x="12386" y="9392"/>
                </a:lnTo>
                <a:lnTo>
                  <a:pt x="12288" y="9782"/>
                </a:lnTo>
                <a:lnTo>
                  <a:pt x="12167" y="10147"/>
                </a:lnTo>
                <a:lnTo>
                  <a:pt x="12142" y="10098"/>
                </a:lnTo>
                <a:lnTo>
                  <a:pt x="12118" y="10049"/>
                </a:lnTo>
                <a:lnTo>
                  <a:pt x="12021" y="9952"/>
                </a:lnTo>
                <a:lnTo>
                  <a:pt x="11777" y="9830"/>
                </a:lnTo>
                <a:lnTo>
                  <a:pt x="11607" y="9757"/>
                </a:lnTo>
                <a:lnTo>
                  <a:pt x="11437" y="9684"/>
                </a:lnTo>
                <a:lnTo>
                  <a:pt x="11510" y="9465"/>
                </a:lnTo>
                <a:lnTo>
                  <a:pt x="11583" y="9222"/>
                </a:lnTo>
                <a:close/>
                <a:moveTo>
                  <a:pt x="11339" y="9952"/>
                </a:moveTo>
                <a:lnTo>
                  <a:pt x="11461" y="10025"/>
                </a:lnTo>
                <a:lnTo>
                  <a:pt x="11607" y="10122"/>
                </a:lnTo>
                <a:lnTo>
                  <a:pt x="11850" y="10268"/>
                </a:lnTo>
                <a:lnTo>
                  <a:pt x="11972" y="10293"/>
                </a:lnTo>
                <a:lnTo>
                  <a:pt x="12118" y="10293"/>
                </a:lnTo>
                <a:lnTo>
                  <a:pt x="11996" y="10512"/>
                </a:lnTo>
                <a:lnTo>
                  <a:pt x="11875" y="10731"/>
                </a:lnTo>
                <a:lnTo>
                  <a:pt x="11753" y="10609"/>
                </a:lnTo>
                <a:lnTo>
                  <a:pt x="11656" y="10487"/>
                </a:lnTo>
                <a:lnTo>
                  <a:pt x="11510" y="10390"/>
                </a:lnTo>
                <a:lnTo>
                  <a:pt x="11364" y="10317"/>
                </a:lnTo>
                <a:lnTo>
                  <a:pt x="11266" y="10293"/>
                </a:lnTo>
                <a:lnTo>
                  <a:pt x="11169" y="10268"/>
                </a:lnTo>
                <a:lnTo>
                  <a:pt x="11339" y="9952"/>
                </a:lnTo>
                <a:close/>
                <a:moveTo>
                  <a:pt x="6132" y="10341"/>
                </a:moveTo>
                <a:lnTo>
                  <a:pt x="6327" y="10585"/>
                </a:lnTo>
                <a:lnTo>
                  <a:pt x="6059" y="10658"/>
                </a:lnTo>
                <a:lnTo>
                  <a:pt x="5792" y="10755"/>
                </a:lnTo>
                <a:lnTo>
                  <a:pt x="5670" y="10560"/>
                </a:lnTo>
                <a:lnTo>
                  <a:pt x="5548" y="10366"/>
                </a:lnTo>
                <a:lnTo>
                  <a:pt x="5548" y="10366"/>
                </a:lnTo>
                <a:lnTo>
                  <a:pt x="5840" y="10390"/>
                </a:lnTo>
                <a:lnTo>
                  <a:pt x="5986" y="10390"/>
                </a:lnTo>
                <a:lnTo>
                  <a:pt x="6132" y="10341"/>
                </a:lnTo>
                <a:close/>
                <a:moveTo>
                  <a:pt x="8663" y="5986"/>
                </a:moveTo>
                <a:lnTo>
                  <a:pt x="8857" y="6010"/>
                </a:lnTo>
                <a:lnTo>
                  <a:pt x="9076" y="6059"/>
                </a:lnTo>
                <a:lnTo>
                  <a:pt x="9490" y="6181"/>
                </a:lnTo>
                <a:lnTo>
                  <a:pt x="9855" y="6327"/>
                </a:lnTo>
                <a:lnTo>
                  <a:pt x="10123" y="6473"/>
                </a:lnTo>
                <a:lnTo>
                  <a:pt x="10342" y="6643"/>
                </a:lnTo>
                <a:lnTo>
                  <a:pt x="10561" y="6813"/>
                </a:lnTo>
                <a:lnTo>
                  <a:pt x="10731" y="7032"/>
                </a:lnTo>
                <a:lnTo>
                  <a:pt x="10877" y="7251"/>
                </a:lnTo>
                <a:lnTo>
                  <a:pt x="10999" y="7494"/>
                </a:lnTo>
                <a:lnTo>
                  <a:pt x="11096" y="7762"/>
                </a:lnTo>
                <a:lnTo>
                  <a:pt x="11145" y="8054"/>
                </a:lnTo>
                <a:lnTo>
                  <a:pt x="11193" y="8297"/>
                </a:lnTo>
                <a:lnTo>
                  <a:pt x="11193" y="8565"/>
                </a:lnTo>
                <a:lnTo>
                  <a:pt x="11169" y="8833"/>
                </a:lnTo>
                <a:lnTo>
                  <a:pt x="11120" y="9076"/>
                </a:lnTo>
                <a:lnTo>
                  <a:pt x="11072" y="9319"/>
                </a:lnTo>
                <a:lnTo>
                  <a:pt x="10974" y="9538"/>
                </a:lnTo>
                <a:lnTo>
                  <a:pt x="10853" y="9757"/>
                </a:lnTo>
                <a:lnTo>
                  <a:pt x="10731" y="9976"/>
                </a:lnTo>
                <a:lnTo>
                  <a:pt x="10561" y="10171"/>
                </a:lnTo>
                <a:lnTo>
                  <a:pt x="10390" y="10341"/>
                </a:lnTo>
                <a:lnTo>
                  <a:pt x="10220" y="10512"/>
                </a:lnTo>
                <a:lnTo>
                  <a:pt x="10001" y="10658"/>
                </a:lnTo>
                <a:lnTo>
                  <a:pt x="9782" y="10779"/>
                </a:lnTo>
                <a:lnTo>
                  <a:pt x="9563" y="10877"/>
                </a:lnTo>
                <a:lnTo>
                  <a:pt x="9320" y="10974"/>
                </a:lnTo>
                <a:lnTo>
                  <a:pt x="9052" y="11023"/>
                </a:lnTo>
                <a:lnTo>
                  <a:pt x="8833" y="11047"/>
                </a:lnTo>
                <a:lnTo>
                  <a:pt x="8590" y="11071"/>
                </a:lnTo>
                <a:lnTo>
                  <a:pt x="8371" y="11047"/>
                </a:lnTo>
                <a:lnTo>
                  <a:pt x="8127" y="10998"/>
                </a:lnTo>
                <a:lnTo>
                  <a:pt x="7908" y="10950"/>
                </a:lnTo>
                <a:lnTo>
                  <a:pt x="7714" y="10877"/>
                </a:lnTo>
                <a:lnTo>
                  <a:pt x="7495" y="10779"/>
                </a:lnTo>
                <a:lnTo>
                  <a:pt x="7300" y="10658"/>
                </a:lnTo>
                <a:lnTo>
                  <a:pt x="7130" y="10536"/>
                </a:lnTo>
                <a:lnTo>
                  <a:pt x="6960" y="10390"/>
                </a:lnTo>
                <a:lnTo>
                  <a:pt x="6814" y="10220"/>
                </a:lnTo>
                <a:lnTo>
                  <a:pt x="6668" y="10049"/>
                </a:lnTo>
                <a:lnTo>
                  <a:pt x="6546" y="9855"/>
                </a:lnTo>
                <a:lnTo>
                  <a:pt x="6449" y="9660"/>
                </a:lnTo>
                <a:lnTo>
                  <a:pt x="6351" y="9441"/>
                </a:lnTo>
                <a:lnTo>
                  <a:pt x="6303" y="9222"/>
                </a:lnTo>
                <a:lnTo>
                  <a:pt x="6254" y="8979"/>
                </a:lnTo>
                <a:lnTo>
                  <a:pt x="6230" y="8735"/>
                </a:lnTo>
                <a:lnTo>
                  <a:pt x="6254" y="8468"/>
                </a:lnTo>
                <a:lnTo>
                  <a:pt x="6254" y="8224"/>
                </a:lnTo>
                <a:lnTo>
                  <a:pt x="6303" y="7981"/>
                </a:lnTo>
                <a:lnTo>
                  <a:pt x="6376" y="7738"/>
                </a:lnTo>
                <a:lnTo>
                  <a:pt x="6449" y="7519"/>
                </a:lnTo>
                <a:lnTo>
                  <a:pt x="6546" y="7300"/>
                </a:lnTo>
                <a:lnTo>
                  <a:pt x="6668" y="7057"/>
                </a:lnTo>
                <a:lnTo>
                  <a:pt x="6814" y="6838"/>
                </a:lnTo>
                <a:lnTo>
                  <a:pt x="6984" y="6667"/>
                </a:lnTo>
                <a:lnTo>
                  <a:pt x="7154" y="6521"/>
                </a:lnTo>
                <a:lnTo>
                  <a:pt x="7373" y="6400"/>
                </a:lnTo>
                <a:lnTo>
                  <a:pt x="7592" y="6302"/>
                </a:lnTo>
                <a:lnTo>
                  <a:pt x="7811" y="6205"/>
                </a:lnTo>
                <a:lnTo>
                  <a:pt x="8079" y="6156"/>
                </a:lnTo>
                <a:lnTo>
                  <a:pt x="8127" y="6132"/>
                </a:lnTo>
                <a:lnTo>
                  <a:pt x="8176" y="6108"/>
                </a:lnTo>
                <a:lnTo>
                  <a:pt x="8225" y="6059"/>
                </a:lnTo>
                <a:lnTo>
                  <a:pt x="8249" y="6010"/>
                </a:lnTo>
                <a:lnTo>
                  <a:pt x="8444" y="5986"/>
                </a:lnTo>
                <a:close/>
                <a:moveTo>
                  <a:pt x="6643" y="10877"/>
                </a:moveTo>
                <a:lnTo>
                  <a:pt x="6814" y="11023"/>
                </a:lnTo>
                <a:lnTo>
                  <a:pt x="7008" y="11144"/>
                </a:lnTo>
                <a:lnTo>
                  <a:pt x="6765" y="11315"/>
                </a:lnTo>
                <a:lnTo>
                  <a:pt x="6522" y="11461"/>
                </a:lnTo>
                <a:lnTo>
                  <a:pt x="6497" y="11485"/>
                </a:lnTo>
                <a:lnTo>
                  <a:pt x="6303" y="11290"/>
                </a:lnTo>
                <a:lnTo>
                  <a:pt x="6108" y="11120"/>
                </a:lnTo>
                <a:lnTo>
                  <a:pt x="6327" y="10998"/>
                </a:lnTo>
                <a:lnTo>
                  <a:pt x="6643" y="10877"/>
                </a:lnTo>
                <a:close/>
                <a:moveTo>
                  <a:pt x="11047" y="10414"/>
                </a:moveTo>
                <a:lnTo>
                  <a:pt x="11169" y="10560"/>
                </a:lnTo>
                <a:lnTo>
                  <a:pt x="11388" y="10755"/>
                </a:lnTo>
                <a:lnTo>
                  <a:pt x="11607" y="10974"/>
                </a:lnTo>
                <a:lnTo>
                  <a:pt x="11656" y="11071"/>
                </a:lnTo>
                <a:lnTo>
                  <a:pt x="11461" y="11315"/>
                </a:lnTo>
                <a:lnTo>
                  <a:pt x="11242" y="11534"/>
                </a:lnTo>
                <a:lnTo>
                  <a:pt x="10999" y="11728"/>
                </a:lnTo>
                <a:lnTo>
                  <a:pt x="10731" y="11899"/>
                </a:lnTo>
                <a:lnTo>
                  <a:pt x="10707" y="11801"/>
                </a:lnTo>
                <a:lnTo>
                  <a:pt x="10682" y="11680"/>
                </a:lnTo>
                <a:lnTo>
                  <a:pt x="10585" y="11485"/>
                </a:lnTo>
                <a:lnTo>
                  <a:pt x="10463" y="11315"/>
                </a:lnTo>
                <a:lnTo>
                  <a:pt x="10317" y="11144"/>
                </a:lnTo>
                <a:lnTo>
                  <a:pt x="10634" y="10901"/>
                </a:lnTo>
                <a:lnTo>
                  <a:pt x="10707" y="11217"/>
                </a:lnTo>
                <a:lnTo>
                  <a:pt x="10731" y="11485"/>
                </a:lnTo>
                <a:lnTo>
                  <a:pt x="10780" y="11607"/>
                </a:lnTo>
                <a:lnTo>
                  <a:pt x="10828" y="11704"/>
                </a:lnTo>
                <a:lnTo>
                  <a:pt x="10853" y="11753"/>
                </a:lnTo>
                <a:lnTo>
                  <a:pt x="10926" y="11753"/>
                </a:lnTo>
                <a:lnTo>
                  <a:pt x="10950" y="11704"/>
                </a:lnTo>
                <a:lnTo>
                  <a:pt x="10999" y="11607"/>
                </a:lnTo>
                <a:lnTo>
                  <a:pt x="10974" y="11485"/>
                </a:lnTo>
                <a:lnTo>
                  <a:pt x="10926" y="11242"/>
                </a:lnTo>
                <a:lnTo>
                  <a:pt x="10828" y="11023"/>
                </a:lnTo>
                <a:lnTo>
                  <a:pt x="10731" y="10828"/>
                </a:lnTo>
                <a:lnTo>
                  <a:pt x="10901" y="10633"/>
                </a:lnTo>
                <a:lnTo>
                  <a:pt x="11047" y="10414"/>
                </a:lnTo>
                <a:close/>
                <a:moveTo>
                  <a:pt x="7252" y="11290"/>
                </a:moveTo>
                <a:lnTo>
                  <a:pt x="7446" y="11363"/>
                </a:lnTo>
                <a:lnTo>
                  <a:pt x="7641" y="11461"/>
                </a:lnTo>
                <a:lnTo>
                  <a:pt x="7568" y="11534"/>
                </a:lnTo>
                <a:lnTo>
                  <a:pt x="7422" y="11753"/>
                </a:lnTo>
                <a:lnTo>
                  <a:pt x="7276" y="11947"/>
                </a:lnTo>
                <a:lnTo>
                  <a:pt x="7033" y="11826"/>
                </a:lnTo>
                <a:lnTo>
                  <a:pt x="6789" y="11680"/>
                </a:lnTo>
                <a:lnTo>
                  <a:pt x="6911" y="11607"/>
                </a:lnTo>
                <a:lnTo>
                  <a:pt x="7033" y="11509"/>
                </a:lnTo>
                <a:lnTo>
                  <a:pt x="7252" y="11290"/>
                </a:lnTo>
                <a:close/>
                <a:moveTo>
                  <a:pt x="7908" y="11534"/>
                </a:moveTo>
                <a:lnTo>
                  <a:pt x="8200" y="11582"/>
                </a:lnTo>
                <a:lnTo>
                  <a:pt x="8127" y="11923"/>
                </a:lnTo>
                <a:lnTo>
                  <a:pt x="8127" y="12093"/>
                </a:lnTo>
                <a:lnTo>
                  <a:pt x="8127" y="12264"/>
                </a:lnTo>
                <a:lnTo>
                  <a:pt x="7884" y="12191"/>
                </a:lnTo>
                <a:lnTo>
                  <a:pt x="7641" y="12118"/>
                </a:lnTo>
                <a:lnTo>
                  <a:pt x="7738" y="11947"/>
                </a:lnTo>
                <a:lnTo>
                  <a:pt x="7811" y="11753"/>
                </a:lnTo>
                <a:lnTo>
                  <a:pt x="7908" y="11534"/>
                </a:lnTo>
                <a:close/>
                <a:moveTo>
                  <a:pt x="10123" y="11266"/>
                </a:moveTo>
                <a:lnTo>
                  <a:pt x="10244" y="11631"/>
                </a:lnTo>
                <a:lnTo>
                  <a:pt x="10317" y="11850"/>
                </a:lnTo>
                <a:lnTo>
                  <a:pt x="10342" y="11972"/>
                </a:lnTo>
                <a:lnTo>
                  <a:pt x="10390" y="12069"/>
                </a:lnTo>
                <a:lnTo>
                  <a:pt x="10147" y="12191"/>
                </a:lnTo>
                <a:lnTo>
                  <a:pt x="9879" y="12264"/>
                </a:lnTo>
                <a:lnTo>
                  <a:pt x="9904" y="12093"/>
                </a:lnTo>
                <a:lnTo>
                  <a:pt x="9928" y="11923"/>
                </a:lnTo>
                <a:lnTo>
                  <a:pt x="9928" y="11655"/>
                </a:lnTo>
                <a:lnTo>
                  <a:pt x="9904" y="11388"/>
                </a:lnTo>
                <a:lnTo>
                  <a:pt x="10123" y="11266"/>
                </a:lnTo>
                <a:close/>
                <a:moveTo>
                  <a:pt x="8833" y="11631"/>
                </a:moveTo>
                <a:lnTo>
                  <a:pt x="8760" y="11850"/>
                </a:lnTo>
                <a:lnTo>
                  <a:pt x="8736" y="12045"/>
                </a:lnTo>
                <a:lnTo>
                  <a:pt x="8687" y="12337"/>
                </a:lnTo>
                <a:lnTo>
                  <a:pt x="8517" y="12337"/>
                </a:lnTo>
                <a:lnTo>
                  <a:pt x="8541" y="11972"/>
                </a:lnTo>
                <a:lnTo>
                  <a:pt x="8541" y="11801"/>
                </a:lnTo>
                <a:lnTo>
                  <a:pt x="8541" y="11631"/>
                </a:lnTo>
                <a:close/>
                <a:moveTo>
                  <a:pt x="9660" y="11485"/>
                </a:moveTo>
                <a:lnTo>
                  <a:pt x="9612" y="11801"/>
                </a:lnTo>
                <a:lnTo>
                  <a:pt x="9563" y="12069"/>
                </a:lnTo>
                <a:lnTo>
                  <a:pt x="9539" y="12191"/>
                </a:lnTo>
                <a:lnTo>
                  <a:pt x="9563" y="12312"/>
                </a:lnTo>
                <a:lnTo>
                  <a:pt x="9174" y="12361"/>
                </a:lnTo>
                <a:lnTo>
                  <a:pt x="9149" y="12361"/>
                </a:lnTo>
                <a:lnTo>
                  <a:pt x="9149" y="12166"/>
                </a:lnTo>
                <a:lnTo>
                  <a:pt x="9174" y="11874"/>
                </a:lnTo>
                <a:lnTo>
                  <a:pt x="9174" y="11582"/>
                </a:lnTo>
                <a:lnTo>
                  <a:pt x="9222" y="11582"/>
                </a:lnTo>
                <a:lnTo>
                  <a:pt x="9441" y="11534"/>
                </a:lnTo>
                <a:lnTo>
                  <a:pt x="9660" y="11485"/>
                </a:lnTo>
                <a:close/>
                <a:moveTo>
                  <a:pt x="8517" y="4258"/>
                </a:moveTo>
                <a:lnTo>
                  <a:pt x="8225" y="4307"/>
                </a:lnTo>
                <a:lnTo>
                  <a:pt x="7957" y="4404"/>
                </a:lnTo>
                <a:lnTo>
                  <a:pt x="7690" y="4429"/>
                </a:lnTo>
                <a:lnTo>
                  <a:pt x="7422" y="4502"/>
                </a:lnTo>
                <a:lnTo>
                  <a:pt x="7154" y="4623"/>
                </a:lnTo>
                <a:lnTo>
                  <a:pt x="6911" y="4745"/>
                </a:lnTo>
                <a:lnTo>
                  <a:pt x="6668" y="4915"/>
                </a:lnTo>
                <a:lnTo>
                  <a:pt x="6424" y="5110"/>
                </a:lnTo>
                <a:lnTo>
                  <a:pt x="6205" y="5329"/>
                </a:lnTo>
                <a:lnTo>
                  <a:pt x="6011" y="5548"/>
                </a:lnTo>
                <a:lnTo>
                  <a:pt x="5792" y="5791"/>
                </a:lnTo>
                <a:lnTo>
                  <a:pt x="5621" y="6035"/>
                </a:lnTo>
                <a:lnTo>
                  <a:pt x="5281" y="6546"/>
                </a:lnTo>
                <a:lnTo>
                  <a:pt x="5013" y="7057"/>
                </a:lnTo>
                <a:lnTo>
                  <a:pt x="4818" y="7543"/>
                </a:lnTo>
                <a:lnTo>
                  <a:pt x="4697" y="7932"/>
                </a:lnTo>
                <a:lnTo>
                  <a:pt x="4648" y="8297"/>
                </a:lnTo>
                <a:lnTo>
                  <a:pt x="4624" y="8662"/>
                </a:lnTo>
                <a:lnTo>
                  <a:pt x="4624" y="9027"/>
                </a:lnTo>
                <a:lnTo>
                  <a:pt x="4672" y="9392"/>
                </a:lnTo>
                <a:lnTo>
                  <a:pt x="4745" y="9757"/>
                </a:lnTo>
                <a:lnTo>
                  <a:pt x="4867" y="10098"/>
                </a:lnTo>
                <a:lnTo>
                  <a:pt x="5013" y="10414"/>
                </a:lnTo>
                <a:lnTo>
                  <a:pt x="5183" y="10731"/>
                </a:lnTo>
                <a:lnTo>
                  <a:pt x="5402" y="11047"/>
                </a:lnTo>
                <a:lnTo>
                  <a:pt x="5621" y="11315"/>
                </a:lnTo>
                <a:lnTo>
                  <a:pt x="5889" y="11582"/>
                </a:lnTo>
                <a:lnTo>
                  <a:pt x="6157" y="11826"/>
                </a:lnTo>
                <a:lnTo>
                  <a:pt x="6449" y="12069"/>
                </a:lnTo>
                <a:lnTo>
                  <a:pt x="6765" y="12264"/>
                </a:lnTo>
                <a:lnTo>
                  <a:pt x="7106" y="12434"/>
                </a:lnTo>
                <a:lnTo>
                  <a:pt x="7446" y="12580"/>
                </a:lnTo>
                <a:lnTo>
                  <a:pt x="7787" y="12677"/>
                </a:lnTo>
                <a:lnTo>
                  <a:pt x="8127" y="12775"/>
                </a:lnTo>
                <a:lnTo>
                  <a:pt x="8492" y="12823"/>
                </a:lnTo>
                <a:lnTo>
                  <a:pt x="8833" y="12848"/>
                </a:lnTo>
                <a:lnTo>
                  <a:pt x="9174" y="12872"/>
                </a:lnTo>
                <a:lnTo>
                  <a:pt x="9539" y="12823"/>
                </a:lnTo>
                <a:lnTo>
                  <a:pt x="9879" y="12775"/>
                </a:lnTo>
                <a:lnTo>
                  <a:pt x="10196" y="12702"/>
                </a:lnTo>
                <a:lnTo>
                  <a:pt x="10536" y="12580"/>
                </a:lnTo>
                <a:lnTo>
                  <a:pt x="10828" y="12434"/>
                </a:lnTo>
                <a:lnTo>
                  <a:pt x="11145" y="12264"/>
                </a:lnTo>
                <a:lnTo>
                  <a:pt x="11412" y="12045"/>
                </a:lnTo>
                <a:lnTo>
                  <a:pt x="11680" y="11826"/>
                </a:lnTo>
                <a:lnTo>
                  <a:pt x="11923" y="11558"/>
                </a:lnTo>
                <a:lnTo>
                  <a:pt x="12167" y="11266"/>
                </a:lnTo>
                <a:lnTo>
                  <a:pt x="12337" y="10974"/>
                </a:lnTo>
                <a:lnTo>
                  <a:pt x="12507" y="10658"/>
                </a:lnTo>
                <a:lnTo>
                  <a:pt x="12653" y="10317"/>
                </a:lnTo>
                <a:lnTo>
                  <a:pt x="12775" y="9976"/>
                </a:lnTo>
                <a:lnTo>
                  <a:pt x="12872" y="9611"/>
                </a:lnTo>
                <a:lnTo>
                  <a:pt x="12921" y="9246"/>
                </a:lnTo>
                <a:lnTo>
                  <a:pt x="12970" y="8881"/>
                </a:lnTo>
                <a:lnTo>
                  <a:pt x="12994" y="8516"/>
                </a:lnTo>
                <a:lnTo>
                  <a:pt x="12970" y="8151"/>
                </a:lnTo>
                <a:lnTo>
                  <a:pt x="12945" y="7786"/>
                </a:lnTo>
                <a:lnTo>
                  <a:pt x="12872" y="7446"/>
                </a:lnTo>
                <a:lnTo>
                  <a:pt x="12751" y="7105"/>
                </a:lnTo>
                <a:lnTo>
                  <a:pt x="12629" y="6765"/>
                </a:lnTo>
                <a:lnTo>
                  <a:pt x="12459" y="6448"/>
                </a:lnTo>
                <a:lnTo>
                  <a:pt x="12264" y="6156"/>
                </a:lnTo>
                <a:lnTo>
                  <a:pt x="12045" y="5864"/>
                </a:lnTo>
                <a:lnTo>
                  <a:pt x="11656" y="5499"/>
                </a:lnTo>
                <a:lnTo>
                  <a:pt x="11193" y="5134"/>
                </a:lnTo>
                <a:lnTo>
                  <a:pt x="10950" y="4964"/>
                </a:lnTo>
                <a:lnTo>
                  <a:pt x="10707" y="4818"/>
                </a:lnTo>
                <a:lnTo>
                  <a:pt x="10439" y="4672"/>
                </a:lnTo>
                <a:lnTo>
                  <a:pt x="10171" y="4550"/>
                </a:lnTo>
                <a:lnTo>
                  <a:pt x="9904" y="4453"/>
                </a:lnTo>
                <a:lnTo>
                  <a:pt x="9636" y="4356"/>
                </a:lnTo>
                <a:lnTo>
                  <a:pt x="9344" y="4307"/>
                </a:lnTo>
                <a:lnTo>
                  <a:pt x="9076" y="4258"/>
                </a:lnTo>
                <a:close/>
                <a:moveTo>
                  <a:pt x="7519" y="487"/>
                </a:moveTo>
                <a:lnTo>
                  <a:pt x="7787" y="511"/>
                </a:lnTo>
                <a:lnTo>
                  <a:pt x="8590" y="511"/>
                </a:lnTo>
                <a:lnTo>
                  <a:pt x="9271" y="560"/>
                </a:lnTo>
                <a:lnTo>
                  <a:pt x="9612" y="584"/>
                </a:lnTo>
                <a:lnTo>
                  <a:pt x="9952" y="584"/>
                </a:lnTo>
                <a:lnTo>
                  <a:pt x="9928" y="779"/>
                </a:lnTo>
                <a:lnTo>
                  <a:pt x="9952" y="949"/>
                </a:lnTo>
                <a:lnTo>
                  <a:pt x="9636" y="852"/>
                </a:lnTo>
                <a:lnTo>
                  <a:pt x="9466" y="827"/>
                </a:lnTo>
                <a:lnTo>
                  <a:pt x="9295" y="803"/>
                </a:lnTo>
                <a:lnTo>
                  <a:pt x="9149" y="803"/>
                </a:lnTo>
                <a:lnTo>
                  <a:pt x="9003" y="852"/>
                </a:lnTo>
                <a:lnTo>
                  <a:pt x="8857" y="900"/>
                </a:lnTo>
                <a:lnTo>
                  <a:pt x="8736" y="998"/>
                </a:lnTo>
                <a:lnTo>
                  <a:pt x="8711" y="1046"/>
                </a:lnTo>
                <a:lnTo>
                  <a:pt x="8711" y="1095"/>
                </a:lnTo>
                <a:lnTo>
                  <a:pt x="8760" y="1119"/>
                </a:lnTo>
                <a:lnTo>
                  <a:pt x="8784" y="1144"/>
                </a:lnTo>
                <a:lnTo>
                  <a:pt x="9125" y="1144"/>
                </a:lnTo>
                <a:lnTo>
                  <a:pt x="9417" y="1168"/>
                </a:lnTo>
                <a:lnTo>
                  <a:pt x="9709" y="1241"/>
                </a:lnTo>
                <a:lnTo>
                  <a:pt x="10001" y="1363"/>
                </a:lnTo>
                <a:lnTo>
                  <a:pt x="10025" y="1533"/>
                </a:lnTo>
                <a:lnTo>
                  <a:pt x="10025" y="1533"/>
                </a:lnTo>
                <a:lnTo>
                  <a:pt x="9782" y="1509"/>
                </a:lnTo>
                <a:lnTo>
                  <a:pt x="9076" y="1484"/>
                </a:lnTo>
                <a:lnTo>
                  <a:pt x="8833" y="1436"/>
                </a:lnTo>
                <a:lnTo>
                  <a:pt x="8711" y="1460"/>
                </a:lnTo>
                <a:lnTo>
                  <a:pt x="8590" y="1509"/>
                </a:lnTo>
                <a:lnTo>
                  <a:pt x="8541" y="1557"/>
                </a:lnTo>
                <a:lnTo>
                  <a:pt x="8541" y="1606"/>
                </a:lnTo>
                <a:lnTo>
                  <a:pt x="8614" y="1703"/>
                </a:lnTo>
                <a:lnTo>
                  <a:pt x="8687" y="1801"/>
                </a:lnTo>
                <a:lnTo>
                  <a:pt x="8809" y="1849"/>
                </a:lnTo>
                <a:lnTo>
                  <a:pt x="8930" y="1898"/>
                </a:lnTo>
                <a:lnTo>
                  <a:pt x="9174" y="1922"/>
                </a:lnTo>
                <a:lnTo>
                  <a:pt x="9417" y="1947"/>
                </a:lnTo>
                <a:lnTo>
                  <a:pt x="9733" y="1995"/>
                </a:lnTo>
                <a:lnTo>
                  <a:pt x="10098" y="2044"/>
                </a:lnTo>
                <a:lnTo>
                  <a:pt x="10147" y="2409"/>
                </a:lnTo>
                <a:lnTo>
                  <a:pt x="9952" y="2360"/>
                </a:lnTo>
                <a:lnTo>
                  <a:pt x="9782" y="2312"/>
                </a:lnTo>
                <a:lnTo>
                  <a:pt x="9417" y="2263"/>
                </a:lnTo>
                <a:lnTo>
                  <a:pt x="9149" y="2214"/>
                </a:lnTo>
                <a:lnTo>
                  <a:pt x="8882" y="2214"/>
                </a:lnTo>
                <a:lnTo>
                  <a:pt x="8833" y="2239"/>
                </a:lnTo>
                <a:lnTo>
                  <a:pt x="8809" y="2263"/>
                </a:lnTo>
                <a:lnTo>
                  <a:pt x="8809" y="2312"/>
                </a:lnTo>
                <a:lnTo>
                  <a:pt x="8809" y="2336"/>
                </a:lnTo>
                <a:lnTo>
                  <a:pt x="8882" y="2458"/>
                </a:lnTo>
                <a:lnTo>
                  <a:pt x="8979" y="2555"/>
                </a:lnTo>
                <a:lnTo>
                  <a:pt x="9101" y="2628"/>
                </a:lnTo>
                <a:lnTo>
                  <a:pt x="9247" y="2652"/>
                </a:lnTo>
                <a:lnTo>
                  <a:pt x="9636" y="2750"/>
                </a:lnTo>
                <a:lnTo>
                  <a:pt x="10025" y="2798"/>
                </a:lnTo>
                <a:lnTo>
                  <a:pt x="10171" y="2798"/>
                </a:lnTo>
                <a:lnTo>
                  <a:pt x="10220" y="2750"/>
                </a:lnTo>
                <a:lnTo>
                  <a:pt x="10244" y="2725"/>
                </a:lnTo>
                <a:lnTo>
                  <a:pt x="10317" y="2871"/>
                </a:lnTo>
                <a:lnTo>
                  <a:pt x="10366" y="2944"/>
                </a:lnTo>
                <a:lnTo>
                  <a:pt x="10439" y="2993"/>
                </a:lnTo>
                <a:lnTo>
                  <a:pt x="10585" y="2993"/>
                </a:lnTo>
                <a:lnTo>
                  <a:pt x="10877" y="3066"/>
                </a:lnTo>
                <a:lnTo>
                  <a:pt x="11145" y="3188"/>
                </a:lnTo>
                <a:lnTo>
                  <a:pt x="11388" y="3334"/>
                </a:lnTo>
                <a:lnTo>
                  <a:pt x="11631" y="3504"/>
                </a:lnTo>
                <a:lnTo>
                  <a:pt x="11704" y="3528"/>
                </a:lnTo>
                <a:lnTo>
                  <a:pt x="11753" y="3553"/>
                </a:lnTo>
                <a:lnTo>
                  <a:pt x="11875" y="3553"/>
                </a:lnTo>
                <a:lnTo>
                  <a:pt x="11972" y="3480"/>
                </a:lnTo>
                <a:lnTo>
                  <a:pt x="12021" y="3382"/>
                </a:lnTo>
                <a:lnTo>
                  <a:pt x="12167" y="3309"/>
                </a:lnTo>
                <a:lnTo>
                  <a:pt x="12288" y="3212"/>
                </a:lnTo>
                <a:lnTo>
                  <a:pt x="12532" y="3017"/>
                </a:lnTo>
                <a:lnTo>
                  <a:pt x="13043" y="2652"/>
                </a:lnTo>
                <a:lnTo>
                  <a:pt x="13335" y="2458"/>
                </a:lnTo>
                <a:lnTo>
                  <a:pt x="13602" y="2336"/>
                </a:lnTo>
                <a:lnTo>
                  <a:pt x="13675" y="2287"/>
                </a:lnTo>
                <a:lnTo>
                  <a:pt x="13724" y="2239"/>
                </a:lnTo>
                <a:lnTo>
                  <a:pt x="13846" y="2312"/>
                </a:lnTo>
                <a:lnTo>
                  <a:pt x="14162" y="2555"/>
                </a:lnTo>
                <a:lnTo>
                  <a:pt x="14454" y="2823"/>
                </a:lnTo>
                <a:lnTo>
                  <a:pt x="14722" y="3090"/>
                </a:lnTo>
                <a:lnTo>
                  <a:pt x="14989" y="3358"/>
                </a:lnTo>
                <a:lnTo>
                  <a:pt x="15087" y="3504"/>
                </a:lnTo>
                <a:lnTo>
                  <a:pt x="15208" y="3626"/>
                </a:lnTo>
                <a:lnTo>
                  <a:pt x="14989" y="3869"/>
                </a:lnTo>
                <a:lnTo>
                  <a:pt x="14892" y="3747"/>
                </a:lnTo>
                <a:lnTo>
                  <a:pt x="14746" y="3626"/>
                </a:lnTo>
                <a:lnTo>
                  <a:pt x="14478" y="3431"/>
                </a:lnTo>
                <a:lnTo>
                  <a:pt x="14381" y="3334"/>
                </a:lnTo>
                <a:lnTo>
                  <a:pt x="14235" y="3261"/>
                </a:lnTo>
                <a:lnTo>
                  <a:pt x="14113" y="3212"/>
                </a:lnTo>
                <a:lnTo>
                  <a:pt x="13919" y="3212"/>
                </a:lnTo>
                <a:lnTo>
                  <a:pt x="13894" y="3261"/>
                </a:lnTo>
                <a:lnTo>
                  <a:pt x="13870" y="3309"/>
                </a:lnTo>
                <a:lnTo>
                  <a:pt x="13894" y="3358"/>
                </a:lnTo>
                <a:lnTo>
                  <a:pt x="13967" y="3455"/>
                </a:lnTo>
                <a:lnTo>
                  <a:pt x="14040" y="3553"/>
                </a:lnTo>
                <a:lnTo>
                  <a:pt x="14259" y="3723"/>
                </a:lnTo>
                <a:lnTo>
                  <a:pt x="14503" y="3966"/>
                </a:lnTo>
                <a:lnTo>
                  <a:pt x="14624" y="4064"/>
                </a:lnTo>
                <a:lnTo>
                  <a:pt x="14770" y="4161"/>
                </a:lnTo>
                <a:lnTo>
                  <a:pt x="14600" y="4429"/>
                </a:lnTo>
                <a:lnTo>
                  <a:pt x="14454" y="4283"/>
                </a:lnTo>
                <a:lnTo>
                  <a:pt x="14332" y="4137"/>
                </a:lnTo>
                <a:lnTo>
                  <a:pt x="14235" y="4015"/>
                </a:lnTo>
                <a:lnTo>
                  <a:pt x="14138" y="3893"/>
                </a:lnTo>
                <a:lnTo>
                  <a:pt x="14016" y="3820"/>
                </a:lnTo>
                <a:lnTo>
                  <a:pt x="13894" y="3747"/>
                </a:lnTo>
                <a:lnTo>
                  <a:pt x="13846" y="3747"/>
                </a:lnTo>
                <a:lnTo>
                  <a:pt x="13821" y="3772"/>
                </a:lnTo>
                <a:lnTo>
                  <a:pt x="13797" y="3820"/>
                </a:lnTo>
                <a:lnTo>
                  <a:pt x="13797" y="3845"/>
                </a:lnTo>
                <a:lnTo>
                  <a:pt x="13821" y="3991"/>
                </a:lnTo>
                <a:lnTo>
                  <a:pt x="13894" y="4137"/>
                </a:lnTo>
                <a:lnTo>
                  <a:pt x="14040" y="4429"/>
                </a:lnTo>
                <a:lnTo>
                  <a:pt x="14186" y="4623"/>
                </a:lnTo>
                <a:lnTo>
                  <a:pt x="14332" y="4794"/>
                </a:lnTo>
                <a:lnTo>
                  <a:pt x="14235" y="4964"/>
                </a:lnTo>
                <a:lnTo>
                  <a:pt x="14089" y="5159"/>
                </a:lnTo>
                <a:lnTo>
                  <a:pt x="13967" y="4964"/>
                </a:lnTo>
                <a:lnTo>
                  <a:pt x="13821" y="4769"/>
                </a:lnTo>
                <a:lnTo>
                  <a:pt x="13675" y="4599"/>
                </a:lnTo>
                <a:lnTo>
                  <a:pt x="13554" y="4380"/>
                </a:lnTo>
                <a:lnTo>
                  <a:pt x="13505" y="4331"/>
                </a:lnTo>
                <a:lnTo>
                  <a:pt x="13432" y="4307"/>
                </a:lnTo>
                <a:lnTo>
                  <a:pt x="13359" y="4307"/>
                </a:lnTo>
                <a:lnTo>
                  <a:pt x="13335" y="4356"/>
                </a:lnTo>
                <a:lnTo>
                  <a:pt x="13310" y="4380"/>
                </a:lnTo>
                <a:lnTo>
                  <a:pt x="13310" y="4526"/>
                </a:lnTo>
                <a:lnTo>
                  <a:pt x="13335" y="4648"/>
                </a:lnTo>
                <a:lnTo>
                  <a:pt x="13383" y="4769"/>
                </a:lnTo>
                <a:lnTo>
                  <a:pt x="13456" y="4891"/>
                </a:lnTo>
                <a:lnTo>
                  <a:pt x="13846" y="5548"/>
                </a:lnTo>
                <a:lnTo>
                  <a:pt x="13919" y="5597"/>
                </a:lnTo>
                <a:lnTo>
                  <a:pt x="13992" y="5621"/>
                </a:lnTo>
                <a:lnTo>
                  <a:pt x="14016" y="5645"/>
                </a:lnTo>
                <a:lnTo>
                  <a:pt x="14065" y="5670"/>
                </a:lnTo>
                <a:lnTo>
                  <a:pt x="14186" y="5986"/>
                </a:lnTo>
                <a:lnTo>
                  <a:pt x="14259" y="6302"/>
                </a:lnTo>
                <a:lnTo>
                  <a:pt x="14284" y="6497"/>
                </a:lnTo>
                <a:lnTo>
                  <a:pt x="14284" y="6692"/>
                </a:lnTo>
                <a:lnTo>
                  <a:pt x="14308" y="6886"/>
                </a:lnTo>
                <a:lnTo>
                  <a:pt x="14332" y="7081"/>
                </a:lnTo>
                <a:lnTo>
                  <a:pt x="14381" y="7154"/>
                </a:lnTo>
                <a:lnTo>
                  <a:pt x="14454" y="7203"/>
                </a:lnTo>
                <a:lnTo>
                  <a:pt x="14527" y="7227"/>
                </a:lnTo>
                <a:lnTo>
                  <a:pt x="14624" y="7227"/>
                </a:lnTo>
                <a:lnTo>
                  <a:pt x="14722" y="7276"/>
                </a:lnTo>
                <a:lnTo>
                  <a:pt x="14843" y="7300"/>
                </a:lnTo>
                <a:lnTo>
                  <a:pt x="15111" y="7348"/>
                </a:lnTo>
                <a:lnTo>
                  <a:pt x="15598" y="7373"/>
                </a:lnTo>
                <a:lnTo>
                  <a:pt x="15962" y="7446"/>
                </a:lnTo>
                <a:lnTo>
                  <a:pt x="16352" y="7519"/>
                </a:lnTo>
                <a:lnTo>
                  <a:pt x="16571" y="7592"/>
                </a:lnTo>
                <a:lnTo>
                  <a:pt x="16692" y="7640"/>
                </a:lnTo>
                <a:lnTo>
                  <a:pt x="16814" y="7640"/>
                </a:lnTo>
                <a:lnTo>
                  <a:pt x="16765" y="7957"/>
                </a:lnTo>
                <a:lnTo>
                  <a:pt x="16765" y="8249"/>
                </a:lnTo>
                <a:lnTo>
                  <a:pt x="16765" y="8857"/>
                </a:lnTo>
                <a:lnTo>
                  <a:pt x="16765" y="9344"/>
                </a:lnTo>
                <a:lnTo>
                  <a:pt x="16765" y="9587"/>
                </a:lnTo>
                <a:lnTo>
                  <a:pt x="16790" y="9855"/>
                </a:lnTo>
                <a:lnTo>
                  <a:pt x="16522" y="9855"/>
                </a:lnTo>
                <a:lnTo>
                  <a:pt x="16571" y="9757"/>
                </a:lnTo>
                <a:lnTo>
                  <a:pt x="16546" y="9636"/>
                </a:lnTo>
                <a:lnTo>
                  <a:pt x="16522" y="9417"/>
                </a:lnTo>
                <a:lnTo>
                  <a:pt x="16473" y="9125"/>
                </a:lnTo>
                <a:lnTo>
                  <a:pt x="16449" y="9003"/>
                </a:lnTo>
                <a:lnTo>
                  <a:pt x="16400" y="8857"/>
                </a:lnTo>
                <a:lnTo>
                  <a:pt x="16376" y="8833"/>
                </a:lnTo>
                <a:lnTo>
                  <a:pt x="16327" y="8808"/>
                </a:lnTo>
                <a:lnTo>
                  <a:pt x="16279" y="8833"/>
                </a:lnTo>
                <a:lnTo>
                  <a:pt x="16254" y="8857"/>
                </a:lnTo>
                <a:lnTo>
                  <a:pt x="16206" y="9003"/>
                </a:lnTo>
                <a:lnTo>
                  <a:pt x="16181" y="9125"/>
                </a:lnTo>
                <a:lnTo>
                  <a:pt x="16133" y="9417"/>
                </a:lnTo>
                <a:lnTo>
                  <a:pt x="16133" y="9660"/>
                </a:lnTo>
                <a:lnTo>
                  <a:pt x="16157" y="9782"/>
                </a:lnTo>
                <a:lnTo>
                  <a:pt x="16206" y="9903"/>
                </a:lnTo>
                <a:lnTo>
                  <a:pt x="15768" y="9928"/>
                </a:lnTo>
                <a:lnTo>
                  <a:pt x="15671" y="9928"/>
                </a:lnTo>
                <a:lnTo>
                  <a:pt x="15719" y="9806"/>
                </a:lnTo>
                <a:lnTo>
                  <a:pt x="15768" y="9538"/>
                </a:lnTo>
                <a:lnTo>
                  <a:pt x="15841" y="9246"/>
                </a:lnTo>
                <a:lnTo>
                  <a:pt x="15865" y="8954"/>
                </a:lnTo>
                <a:lnTo>
                  <a:pt x="15841" y="8906"/>
                </a:lnTo>
                <a:lnTo>
                  <a:pt x="15817" y="8881"/>
                </a:lnTo>
                <a:lnTo>
                  <a:pt x="15744" y="8808"/>
                </a:lnTo>
                <a:lnTo>
                  <a:pt x="15671" y="8808"/>
                </a:lnTo>
                <a:lnTo>
                  <a:pt x="15622" y="8857"/>
                </a:lnTo>
                <a:lnTo>
                  <a:pt x="15573" y="8930"/>
                </a:lnTo>
                <a:lnTo>
                  <a:pt x="15427" y="9441"/>
                </a:lnTo>
                <a:lnTo>
                  <a:pt x="15330" y="9709"/>
                </a:lnTo>
                <a:lnTo>
                  <a:pt x="15330" y="9830"/>
                </a:lnTo>
                <a:lnTo>
                  <a:pt x="15330" y="9903"/>
                </a:lnTo>
                <a:lnTo>
                  <a:pt x="15354" y="9928"/>
                </a:lnTo>
                <a:lnTo>
                  <a:pt x="15135" y="9952"/>
                </a:lnTo>
                <a:lnTo>
                  <a:pt x="14916" y="9976"/>
                </a:lnTo>
                <a:lnTo>
                  <a:pt x="14965" y="9636"/>
                </a:lnTo>
                <a:lnTo>
                  <a:pt x="14989" y="9344"/>
                </a:lnTo>
                <a:lnTo>
                  <a:pt x="14989" y="9173"/>
                </a:lnTo>
                <a:lnTo>
                  <a:pt x="14941" y="9027"/>
                </a:lnTo>
                <a:lnTo>
                  <a:pt x="14916" y="8979"/>
                </a:lnTo>
                <a:lnTo>
                  <a:pt x="14868" y="8954"/>
                </a:lnTo>
                <a:lnTo>
                  <a:pt x="14819" y="8954"/>
                </a:lnTo>
                <a:lnTo>
                  <a:pt x="14770" y="8979"/>
                </a:lnTo>
                <a:lnTo>
                  <a:pt x="14697" y="9100"/>
                </a:lnTo>
                <a:lnTo>
                  <a:pt x="14649" y="9198"/>
                </a:lnTo>
                <a:lnTo>
                  <a:pt x="14600" y="9465"/>
                </a:lnTo>
                <a:lnTo>
                  <a:pt x="14405" y="10171"/>
                </a:lnTo>
                <a:lnTo>
                  <a:pt x="14405" y="10244"/>
                </a:lnTo>
                <a:lnTo>
                  <a:pt x="14430" y="10317"/>
                </a:lnTo>
                <a:lnTo>
                  <a:pt x="14284" y="10585"/>
                </a:lnTo>
                <a:lnTo>
                  <a:pt x="14162" y="10877"/>
                </a:lnTo>
                <a:lnTo>
                  <a:pt x="14065" y="11047"/>
                </a:lnTo>
                <a:lnTo>
                  <a:pt x="13943" y="11193"/>
                </a:lnTo>
                <a:lnTo>
                  <a:pt x="13724" y="11461"/>
                </a:lnTo>
                <a:lnTo>
                  <a:pt x="13675" y="11558"/>
                </a:lnTo>
                <a:lnTo>
                  <a:pt x="13675" y="11631"/>
                </a:lnTo>
                <a:lnTo>
                  <a:pt x="13675" y="11704"/>
                </a:lnTo>
                <a:lnTo>
                  <a:pt x="13724" y="11753"/>
                </a:lnTo>
                <a:lnTo>
                  <a:pt x="13773" y="11801"/>
                </a:lnTo>
                <a:lnTo>
                  <a:pt x="13846" y="11826"/>
                </a:lnTo>
                <a:lnTo>
                  <a:pt x="13919" y="11826"/>
                </a:lnTo>
                <a:lnTo>
                  <a:pt x="13992" y="11777"/>
                </a:lnTo>
                <a:lnTo>
                  <a:pt x="14113" y="11972"/>
                </a:lnTo>
                <a:lnTo>
                  <a:pt x="14259" y="12142"/>
                </a:lnTo>
                <a:lnTo>
                  <a:pt x="14551" y="12507"/>
                </a:lnTo>
                <a:lnTo>
                  <a:pt x="14868" y="12945"/>
                </a:lnTo>
                <a:lnTo>
                  <a:pt x="15135" y="13407"/>
                </a:lnTo>
                <a:lnTo>
                  <a:pt x="14941" y="13651"/>
                </a:lnTo>
                <a:lnTo>
                  <a:pt x="14722" y="13894"/>
                </a:lnTo>
                <a:lnTo>
                  <a:pt x="14284" y="14332"/>
                </a:lnTo>
                <a:lnTo>
                  <a:pt x="13943" y="14673"/>
                </a:lnTo>
                <a:lnTo>
                  <a:pt x="13773" y="14843"/>
                </a:lnTo>
                <a:lnTo>
                  <a:pt x="13627" y="15038"/>
                </a:lnTo>
                <a:lnTo>
                  <a:pt x="13383" y="14867"/>
                </a:lnTo>
                <a:lnTo>
                  <a:pt x="13578" y="14794"/>
                </a:lnTo>
                <a:lnTo>
                  <a:pt x="13748" y="14673"/>
                </a:lnTo>
                <a:lnTo>
                  <a:pt x="14040" y="14478"/>
                </a:lnTo>
                <a:lnTo>
                  <a:pt x="14113" y="14429"/>
                </a:lnTo>
                <a:lnTo>
                  <a:pt x="14138" y="14356"/>
                </a:lnTo>
                <a:lnTo>
                  <a:pt x="14138" y="14283"/>
                </a:lnTo>
                <a:lnTo>
                  <a:pt x="14113" y="14235"/>
                </a:lnTo>
                <a:lnTo>
                  <a:pt x="14065" y="14186"/>
                </a:lnTo>
                <a:lnTo>
                  <a:pt x="14016" y="14162"/>
                </a:lnTo>
                <a:lnTo>
                  <a:pt x="13943" y="14137"/>
                </a:lnTo>
                <a:lnTo>
                  <a:pt x="13870" y="14162"/>
                </a:lnTo>
                <a:lnTo>
                  <a:pt x="13602" y="14308"/>
                </a:lnTo>
                <a:lnTo>
                  <a:pt x="13335" y="14478"/>
                </a:lnTo>
                <a:lnTo>
                  <a:pt x="13043" y="14624"/>
                </a:lnTo>
                <a:lnTo>
                  <a:pt x="12897" y="14527"/>
                </a:lnTo>
                <a:lnTo>
                  <a:pt x="12945" y="14502"/>
                </a:lnTo>
                <a:lnTo>
                  <a:pt x="13213" y="14332"/>
                </a:lnTo>
                <a:lnTo>
                  <a:pt x="13310" y="14210"/>
                </a:lnTo>
                <a:lnTo>
                  <a:pt x="13383" y="14113"/>
                </a:lnTo>
                <a:lnTo>
                  <a:pt x="13408" y="14040"/>
                </a:lnTo>
                <a:lnTo>
                  <a:pt x="13408" y="13967"/>
                </a:lnTo>
                <a:lnTo>
                  <a:pt x="13383" y="13918"/>
                </a:lnTo>
                <a:lnTo>
                  <a:pt x="13359" y="13845"/>
                </a:lnTo>
                <a:lnTo>
                  <a:pt x="13310" y="13821"/>
                </a:lnTo>
                <a:lnTo>
                  <a:pt x="13237" y="13797"/>
                </a:lnTo>
                <a:lnTo>
                  <a:pt x="13189" y="13797"/>
                </a:lnTo>
                <a:lnTo>
                  <a:pt x="13116" y="13821"/>
                </a:lnTo>
                <a:lnTo>
                  <a:pt x="13018" y="13894"/>
                </a:lnTo>
                <a:lnTo>
                  <a:pt x="12921" y="13991"/>
                </a:lnTo>
                <a:lnTo>
                  <a:pt x="12799" y="14089"/>
                </a:lnTo>
                <a:lnTo>
                  <a:pt x="12702" y="14162"/>
                </a:lnTo>
                <a:lnTo>
                  <a:pt x="12556" y="14283"/>
                </a:lnTo>
                <a:lnTo>
                  <a:pt x="12264" y="14040"/>
                </a:lnTo>
                <a:lnTo>
                  <a:pt x="12532" y="13870"/>
                </a:lnTo>
                <a:lnTo>
                  <a:pt x="12653" y="13797"/>
                </a:lnTo>
                <a:lnTo>
                  <a:pt x="12799" y="13699"/>
                </a:lnTo>
                <a:lnTo>
                  <a:pt x="12848" y="13651"/>
                </a:lnTo>
                <a:lnTo>
                  <a:pt x="12897" y="13578"/>
                </a:lnTo>
                <a:lnTo>
                  <a:pt x="12921" y="13505"/>
                </a:lnTo>
                <a:lnTo>
                  <a:pt x="12897" y="13432"/>
                </a:lnTo>
                <a:lnTo>
                  <a:pt x="12872" y="13359"/>
                </a:lnTo>
                <a:lnTo>
                  <a:pt x="12824" y="13334"/>
                </a:lnTo>
                <a:lnTo>
                  <a:pt x="12702" y="13334"/>
                </a:lnTo>
                <a:lnTo>
                  <a:pt x="12556" y="13407"/>
                </a:lnTo>
                <a:lnTo>
                  <a:pt x="12459" y="13480"/>
                </a:lnTo>
                <a:lnTo>
                  <a:pt x="12167" y="13651"/>
                </a:lnTo>
                <a:lnTo>
                  <a:pt x="11899" y="13821"/>
                </a:lnTo>
                <a:lnTo>
                  <a:pt x="11777" y="13797"/>
                </a:lnTo>
                <a:lnTo>
                  <a:pt x="11680" y="13772"/>
                </a:lnTo>
                <a:lnTo>
                  <a:pt x="11607" y="13797"/>
                </a:lnTo>
                <a:lnTo>
                  <a:pt x="11558" y="13845"/>
                </a:lnTo>
                <a:lnTo>
                  <a:pt x="11510" y="13821"/>
                </a:lnTo>
                <a:lnTo>
                  <a:pt x="11437" y="13845"/>
                </a:lnTo>
                <a:lnTo>
                  <a:pt x="11388" y="13845"/>
                </a:lnTo>
                <a:lnTo>
                  <a:pt x="11266" y="13918"/>
                </a:lnTo>
                <a:lnTo>
                  <a:pt x="11120" y="14016"/>
                </a:lnTo>
                <a:lnTo>
                  <a:pt x="10974" y="14064"/>
                </a:lnTo>
                <a:lnTo>
                  <a:pt x="10682" y="14137"/>
                </a:lnTo>
                <a:lnTo>
                  <a:pt x="10536" y="14186"/>
                </a:lnTo>
                <a:lnTo>
                  <a:pt x="10415" y="14283"/>
                </a:lnTo>
                <a:lnTo>
                  <a:pt x="10269" y="14283"/>
                </a:lnTo>
                <a:lnTo>
                  <a:pt x="10220" y="14332"/>
                </a:lnTo>
                <a:lnTo>
                  <a:pt x="10171" y="14405"/>
                </a:lnTo>
                <a:lnTo>
                  <a:pt x="10171" y="14429"/>
                </a:lnTo>
                <a:lnTo>
                  <a:pt x="10123" y="14429"/>
                </a:lnTo>
                <a:lnTo>
                  <a:pt x="10001" y="14478"/>
                </a:lnTo>
                <a:lnTo>
                  <a:pt x="9879" y="14527"/>
                </a:lnTo>
                <a:lnTo>
                  <a:pt x="9636" y="14648"/>
                </a:lnTo>
                <a:lnTo>
                  <a:pt x="9514" y="14697"/>
                </a:lnTo>
                <a:lnTo>
                  <a:pt x="9393" y="14721"/>
                </a:lnTo>
                <a:lnTo>
                  <a:pt x="9271" y="14746"/>
                </a:lnTo>
                <a:lnTo>
                  <a:pt x="9149" y="14794"/>
                </a:lnTo>
                <a:lnTo>
                  <a:pt x="9101" y="14867"/>
                </a:lnTo>
                <a:lnTo>
                  <a:pt x="9101" y="14892"/>
                </a:lnTo>
                <a:lnTo>
                  <a:pt x="9125" y="14940"/>
                </a:lnTo>
                <a:lnTo>
                  <a:pt x="9198" y="15013"/>
                </a:lnTo>
                <a:lnTo>
                  <a:pt x="9295" y="15062"/>
                </a:lnTo>
                <a:lnTo>
                  <a:pt x="9417" y="15086"/>
                </a:lnTo>
                <a:lnTo>
                  <a:pt x="9539" y="15062"/>
                </a:lnTo>
                <a:lnTo>
                  <a:pt x="9685" y="15038"/>
                </a:lnTo>
                <a:lnTo>
                  <a:pt x="9831" y="14989"/>
                </a:lnTo>
                <a:lnTo>
                  <a:pt x="10098" y="14843"/>
                </a:lnTo>
                <a:lnTo>
                  <a:pt x="10074" y="14989"/>
                </a:lnTo>
                <a:lnTo>
                  <a:pt x="9879" y="15086"/>
                </a:lnTo>
                <a:lnTo>
                  <a:pt x="9660" y="15208"/>
                </a:lnTo>
                <a:lnTo>
                  <a:pt x="9417" y="15281"/>
                </a:lnTo>
                <a:lnTo>
                  <a:pt x="9295" y="15330"/>
                </a:lnTo>
                <a:lnTo>
                  <a:pt x="9198" y="15403"/>
                </a:lnTo>
                <a:lnTo>
                  <a:pt x="9174" y="15476"/>
                </a:lnTo>
                <a:lnTo>
                  <a:pt x="9198" y="15500"/>
                </a:lnTo>
                <a:lnTo>
                  <a:pt x="9198" y="15548"/>
                </a:lnTo>
                <a:lnTo>
                  <a:pt x="9271" y="15597"/>
                </a:lnTo>
                <a:lnTo>
                  <a:pt x="9344" y="15621"/>
                </a:lnTo>
                <a:lnTo>
                  <a:pt x="9417" y="15646"/>
                </a:lnTo>
                <a:lnTo>
                  <a:pt x="9514" y="15621"/>
                </a:lnTo>
                <a:lnTo>
                  <a:pt x="9685" y="15597"/>
                </a:lnTo>
                <a:lnTo>
                  <a:pt x="9831" y="15548"/>
                </a:lnTo>
                <a:lnTo>
                  <a:pt x="10001" y="15476"/>
                </a:lnTo>
                <a:lnTo>
                  <a:pt x="9977" y="15767"/>
                </a:lnTo>
                <a:lnTo>
                  <a:pt x="9952" y="15792"/>
                </a:lnTo>
                <a:lnTo>
                  <a:pt x="9904" y="15816"/>
                </a:lnTo>
                <a:lnTo>
                  <a:pt x="9636" y="15913"/>
                </a:lnTo>
                <a:lnTo>
                  <a:pt x="9368" y="15986"/>
                </a:lnTo>
                <a:lnTo>
                  <a:pt x="9198" y="16011"/>
                </a:lnTo>
                <a:lnTo>
                  <a:pt x="9125" y="16059"/>
                </a:lnTo>
                <a:lnTo>
                  <a:pt x="9101" y="16084"/>
                </a:lnTo>
                <a:lnTo>
                  <a:pt x="9076" y="16108"/>
                </a:lnTo>
                <a:lnTo>
                  <a:pt x="9076" y="16181"/>
                </a:lnTo>
                <a:lnTo>
                  <a:pt x="9101" y="16205"/>
                </a:lnTo>
                <a:lnTo>
                  <a:pt x="9198" y="16254"/>
                </a:lnTo>
                <a:lnTo>
                  <a:pt x="9295" y="16303"/>
                </a:lnTo>
                <a:lnTo>
                  <a:pt x="9636" y="16303"/>
                </a:lnTo>
                <a:lnTo>
                  <a:pt x="9855" y="16230"/>
                </a:lnTo>
                <a:lnTo>
                  <a:pt x="9831" y="16424"/>
                </a:lnTo>
                <a:lnTo>
                  <a:pt x="9831" y="16643"/>
                </a:lnTo>
                <a:lnTo>
                  <a:pt x="9271" y="16668"/>
                </a:lnTo>
                <a:lnTo>
                  <a:pt x="8711" y="16692"/>
                </a:lnTo>
                <a:lnTo>
                  <a:pt x="7981" y="16692"/>
                </a:lnTo>
                <a:lnTo>
                  <a:pt x="7738" y="16716"/>
                </a:lnTo>
                <a:lnTo>
                  <a:pt x="7763" y="16595"/>
                </a:lnTo>
                <a:lnTo>
                  <a:pt x="7763" y="16449"/>
                </a:lnTo>
                <a:lnTo>
                  <a:pt x="7738" y="16181"/>
                </a:lnTo>
                <a:lnTo>
                  <a:pt x="7641" y="15694"/>
                </a:lnTo>
                <a:lnTo>
                  <a:pt x="7592" y="15330"/>
                </a:lnTo>
                <a:lnTo>
                  <a:pt x="7519" y="14892"/>
                </a:lnTo>
                <a:lnTo>
                  <a:pt x="7471" y="14673"/>
                </a:lnTo>
                <a:lnTo>
                  <a:pt x="7373" y="14502"/>
                </a:lnTo>
                <a:lnTo>
                  <a:pt x="7276" y="14356"/>
                </a:lnTo>
                <a:lnTo>
                  <a:pt x="7203" y="14308"/>
                </a:lnTo>
                <a:lnTo>
                  <a:pt x="7130" y="14259"/>
                </a:lnTo>
                <a:lnTo>
                  <a:pt x="7033" y="14259"/>
                </a:lnTo>
                <a:lnTo>
                  <a:pt x="6960" y="14283"/>
                </a:lnTo>
                <a:lnTo>
                  <a:pt x="6716" y="14210"/>
                </a:lnTo>
                <a:lnTo>
                  <a:pt x="6497" y="14137"/>
                </a:lnTo>
                <a:lnTo>
                  <a:pt x="6327" y="14064"/>
                </a:lnTo>
                <a:lnTo>
                  <a:pt x="6157" y="13991"/>
                </a:lnTo>
                <a:lnTo>
                  <a:pt x="5986" y="13918"/>
                </a:lnTo>
                <a:lnTo>
                  <a:pt x="5816" y="13845"/>
                </a:lnTo>
                <a:lnTo>
                  <a:pt x="5743" y="13772"/>
                </a:lnTo>
                <a:lnTo>
                  <a:pt x="5646" y="13724"/>
                </a:lnTo>
                <a:lnTo>
                  <a:pt x="5597" y="13699"/>
                </a:lnTo>
                <a:lnTo>
                  <a:pt x="5548" y="13724"/>
                </a:lnTo>
                <a:lnTo>
                  <a:pt x="5500" y="13748"/>
                </a:lnTo>
                <a:lnTo>
                  <a:pt x="5427" y="13772"/>
                </a:lnTo>
                <a:lnTo>
                  <a:pt x="5062" y="13602"/>
                </a:lnTo>
                <a:lnTo>
                  <a:pt x="4843" y="13505"/>
                </a:lnTo>
                <a:lnTo>
                  <a:pt x="4721" y="13480"/>
                </a:lnTo>
                <a:lnTo>
                  <a:pt x="4648" y="13480"/>
                </a:lnTo>
                <a:lnTo>
                  <a:pt x="4599" y="13505"/>
                </a:lnTo>
                <a:lnTo>
                  <a:pt x="4551" y="13529"/>
                </a:lnTo>
                <a:lnTo>
                  <a:pt x="4526" y="13602"/>
                </a:lnTo>
                <a:lnTo>
                  <a:pt x="4551" y="13651"/>
                </a:lnTo>
                <a:lnTo>
                  <a:pt x="4575" y="13724"/>
                </a:lnTo>
                <a:lnTo>
                  <a:pt x="4672" y="13821"/>
                </a:lnTo>
                <a:lnTo>
                  <a:pt x="4916" y="13967"/>
                </a:lnTo>
                <a:lnTo>
                  <a:pt x="5135" y="14113"/>
                </a:lnTo>
                <a:lnTo>
                  <a:pt x="4989" y="14283"/>
                </a:lnTo>
                <a:lnTo>
                  <a:pt x="4940" y="14210"/>
                </a:lnTo>
                <a:lnTo>
                  <a:pt x="4891" y="14137"/>
                </a:lnTo>
                <a:lnTo>
                  <a:pt x="4843" y="14113"/>
                </a:lnTo>
                <a:lnTo>
                  <a:pt x="4794" y="14113"/>
                </a:lnTo>
                <a:lnTo>
                  <a:pt x="4672" y="14089"/>
                </a:lnTo>
                <a:lnTo>
                  <a:pt x="4526" y="14064"/>
                </a:lnTo>
                <a:lnTo>
                  <a:pt x="4380" y="13991"/>
                </a:lnTo>
                <a:lnTo>
                  <a:pt x="4259" y="13918"/>
                </a:lnTo>
                <a:lnTo>
                  <a:pt x="4137" y="13821"/>
                </a:lnTo>
                <a:lnTo>
                  <a:pt x="4015" y="13748"/>
                </a:lnTo>
                <a:lnTo>
                  <a:pt x="3894" y="13699"/>
                </a:lnTo>
                <a:lnTo>
                  <a:pt x="3821" y="13699"/>
                </a:lnTo>
                <a:lnTo>
                  <a:pt x="3796" y="13724"/>
                </a:lnTo>
                <a:lnTo>
                  <a:pt x="3772" y="13772"/>
                </a:lnTo>
                <a:lnTo>
                  <a:pt x="3772" y="13870"/>
                </a:lnTo>
                <a:lnTo>
                  <a:pt x="3796" y="13943"/>
                </a:lnTo>
                <a:lnTo>
                  <a:pt x="3845" y="14040"/>
                </a:lnTo>
                <a:lnTo>
                  <a:pt x="3894" y="14113"/>
                </a:lnTo>
                <a:lnTo>
                  <a:pt x="4015" y="14235"/>
                </a:lnTo>
                <a:lnTo>
                  <a:pt x="4186" y="14332"/>
                </a:lnTo>
                <a:lnTo>
                  <a:pt x="4307" y="14405"/>
                </a:lnTo>
                <a:lnTo>
                  <a:pt x="4453" y="14478"/>
                </a:lnTo>
                <a:lnTo>
                  <a:pt x="4599" y="14502"/>
                </a:lnTo>
                <a:lnTo>
                  <a:pt x="4745" y="14502"/>
                </a:lnTo>
                <a:lnTo>
                  <a:pt x="4380" y="14819"/>
                </a:lnTo>
                <a:lnTo>
                  <a:pt x="4356" y="14746"/>
                </a:lnTo>
                <a:lnTo>
                  <a:pt x="4307" y="14697"/>
                </a:lnTo>
                <a:lnTo>
                  <a:pt x="4259" y="14673"/>
                </a:lnTo>
                <a:lnTo>
                  <a:pt x="4186" y="14648"/>
                </a:lnTo>
                <a:lnTo>
                  <a:pt x="4088" y="14648"/>
                </a:lnTo>
                <a:lnTo>
                  <a:pt x="3991" y="14600"/>
                </a:lnTo>
                <a:lnTo>
                  <a:pt x="3845" y="14502"/>
                </a:lnTo>
                <a:lnTo>
                  <a:pt x="3675" y="14356"/>
                </a:lnTo>
                <a:lnTo>
                  <a:pt x="3626" y="14332"/>
                </a:lnTo>
                <a:lnTo>
                  <a:pt x="3577" y="14308"/>
                </a:lnTo>
                <a:lnTo>
                  <a:pt x="3529" y="14283"/>
                </a:lnTo>
                <a:lnTo>
                  <a:pt x="3480" y="14259"/>
                </a:lnTo>
                <a:lnTo>
                  <a:pt x="3431" y="14259"/>
                </a:lnTo>
                <a:lnTo>
                  <a:pt x="3407" y="14283"/>
                </a:lnTo>
                <a:lnTo>
                  <a:pt x="3383" y="14405"/>
                </a:lnTo>
                <a:lnTo>
                  <a:pt x="3358" y="14478"/>
                </a:lnTo>
                <a:lnTo>
                  <a:pt x="3383" y="14551"/>
                </a:lnTo>
                <a:lnTo>
                  <a:pt x="3407" y="14624"/>
                </a:lnTo>
                <a:lnTo>
                  <a:pt x="3456" y="14697"/>
                </a:lnTo>
                <a:lnTo>
                  <a:pt x="3577" y="14819"/>
                </a:lnTo>
                <a:lnTo>
                  <a:pt x="3675" y="14916"/>
                </a:lnTo>
                <a:lnTo>
                  <a:pt x="3772" y="14989"/>
                </a:lnTo>
                <a:lnTo>
                  <a:pt x="3894" y="15038"/>
                </a:lnTo>
                <a:lnTo>
                  <a:pt x="4015" y="15086"/>
                </a:lnTo>
                <a:lnTo>
                  <a:pt x="3796" y="15208"/>
                </a:lnTo>
                <a:lnTo>
                  <a:pt x="3748" y="15159"/>
                </a:lnTo>
                <a:lnTo>
                  <a:pt x="3529" y="14989"/>
                </a:lnTo>
                <a:lnTo>
                  <a:pt x="3310" y="14819"/>
                </a:lnTo>
                <a:lnTo>
                  <a:pt x="2920" y="14429"/>
                </a:lnTo>
                <a:lnTo>
                  <a:pt x="2555" y="14064"/>
                </a:lnTo>
                <a:lnTo>
                  <a:pt x="2385" y="13845"/>
                </a:lnTo>
                <a:lnTo>
                  <a:pt x="2239" y="13626"/>
                </a:lnTo>
                <a:lnTo>
                  <a:pt x="2409" y="13456"/>
                </a:lnTo>
                <a:lnTo>
                  <a:pt x="2555" y="13237"/>
                </a:lnTo>
                <a:lnTo>
                  <a:pt x="2799" y="12848"/>
                </a:lnTo>
                <a:lnTo>
                  <a:pt x="3212" y="12312"/>
                </a:lnTo>
                <a:lnTo>
                  <a:pt x="3626" y="11801"/>
                </a:lnTo>
                <a:lnTo>
                  <a:pt x="3626" y="11777"/>
                </a:lnTo>
                <a:lnTo>
                  <a:pt x="3723" y="11704"/>
                </a:lnTo>
                <a:lnTo>
                  <a:pt x="3748" y="11607"/>
                </a:lnTo>
                <a:lnTo>
                  <a:pt x="3772" y="11558"/>
                </a:lnTo>
                <a:lnTo>
                  <a:pt x="3748" y="11485"/>
                </a:lnTo>
                <a:lnTo>
                  <a:pt x="3723" y="11436"/>
                </a:lnTo>
                <a:lnTo>
                  <a:pt x="3675" y="11388"/>
                </a:lnTo>
                <a:lnTo>
                  <a:pt x="3529" y="11266"/>
                </a:lnTo>
                <a:lnTo>
                  <a:pt x="3407" y="11096"/>
                </a:lnTo>
                <a:lnTo>
                  <a:pt x="3164" y="10779"/>
                </a:lnTo>
                <a:lnTo>
                  <a:pt x="3018" y="10536"/>
                </a:lnTo>
                <a:lnTo>
                  <a:pt x="3018" y="10463"/>
                </a:lnTo>
                <a:lnTo>
                  <a:pt x="2993" y="10366"/>
                </a:lnTo>
                <a:lnTo>
                  <a:pt x="2945" y="10293"/>
                </a:lnTo>
                <a:lnTo>
                  <a:pt x="2872" y="10244"/>
                </a:lnTo>
                <a:lnTo>
                  <a:pt x="2774" y="10220"/>
                </a:lnTo>
                <a:lnTo>
                  <a:pt x="1704" y="10122"/>
                </a:lnTo>
                <a:lnTo>
                  <a:pt x="1144" y="10074"/>
                </a:lnTo>
                <a:lnTo>
                  <a:pt x="876" y="10025"/>
                </a:lnTo>
                <a:lnTo>
                  <a:pt x="633" y="9952"/>
                </a:lnTo>
                <a:lnTo>
                  <a:pt x="633" y="9830"/>
                </a:lnTo>
                <a:lnTo>
                  <a:pt x="609" y="9709"/>
                </a:lnTo>
                <a:lnTo>
                  <a:pt x="584" y="9587"/>
                </a:lnTo>
                <a:lnTo>
                  <a:pt x="560" y="9441"/>
                </a:lnTo>
                <a:lnTo>
                  <a:pt x="536" y="9052"/>
                </a:lnTo>
                <a:lnTo>
                  <a:pt x="560" y="8638"/>
                </a:lnTo>
                <a:lnTo>
                  <a:pt x="584" y="8395"/>
                </a:lnTo>
                <a:lnTo>
                  <a:pt x="609" y="8127"/>
                </a:lnTo>
                <a:lnTo>
                  <a:pt x="633" y="7835"/>
                </a:lnTo>
                <a:lnTo>
                  <a:pt x="633" y="7689"/>
                </a:lnTo>
                <a:lnTo>
                  <a:pt x="609" y="7567"/>
                </a:lnTo>
                <a:lnTo>
                  <a:pt x="803" y="7519"/>
                </a:lnTo>
                <a:lnTo>
                  <a:pt x="1217" y="7421"/>
                </a:lnTo>
                <a:lnTo>
                  <a:pt x="1095" y="7592"/>
                </a:lnTo>
                <a:lnTo>
                  <a:pt x="998" y="7762"/>
                </a:lnTo>
                <a:lnTo>
                  <a:pt x="876" y="8103"/>
                </a:lnTo>
                <a:lnTo>
                  <a:pt x="876" y="8151"/>
                </a:lnTo>
                <a:lnTo>
                  <a:pt x="876" y="8224"/>
                </a:lnTo>
                <a:lnTo>
                  <a:pt x="901" y="8273"/>
                </a:lnTo>
                <a:lnTo>
                  <a:pt x="925" y="8297"/>
                </a:lnTo>
                <a:lnTo>
                  <a:pt x="1022" y="8370"/>
                </a:lnTo>
                <a:lnTo>
                  <a:pt x="1144" y="8370"/>
                </a:lnTo>
                <a:lnTo>
                  <a:pt x="1193" y="8346"/>
                </a:lnTo>
                <a:lnTo>
                  <a:pt x="1217" y="8297"/>
                </a:lnTo>
                <a:lnTo>
                  <a:pt x="1290" y="8224"/>
                </a:lnTo>
                <a:lnTo>
                  <a:pt x="1363" y="7981"/>
                </a:lnTo>
                <a:lnTo>
                  <a:pt x="1460" y="7738"/>
                </a:lnTo>
                <a:lnTo>
                  <a:pt x="1558" y="7543"/>
                </a:lnTo>
                <a:lnTo>
                  <a:pt x="1655" y="7348"/>
                </a:lnTo>
                <a:lnTo>
                  <a:pt x="1850" y="7348"/>
                </a:lnTo>
                <a:lnTo>
                  <a:pt x="1752" y="7519"/>
                </a:lnTo>
                <a:lnTo>
                  <a:pt x="1655" y="7689"/>
                </a:lnTo>
                <a:lnTo>
                  <a:pt x="1606" y="7884"/>
                </a:lnTo>
                <a:lnTo>
                  <a:pt x="1558" y="8054"/>
                </a:lnTo>
                <a:lnTo>
                  <a:pt x="1558" y="8127"/>
                </a:lnTo>
                <a:lnTo>
                  <a:pt x="1558" y="8176"/>
                </a:lnTo>
                <a:lnTo>
                  <a:pt x="1606" y="8224"/>
                </a:lnTo>
                <a:lnTo>
                  <a:pt x="1655" y="8273"/>
                </a:lnTo>
                <a:lnTo>
                  <a:pt x="1728" y="8322"/>
                </a:lnTo>
                <a:lnTo>
                  <a:pt x="1801" y="8297"/>
                </a:lnTo>
                <a:lnTo>
                  <a:pt x="1898" y="8249"/>
                </a:lnTo>
                <a:lnTo>
                  <a:pt x="1923" y="8200"/>
                </a:lnTo>
                <a:lnTo>
                  <a:pt x="1947" y="8151"/>
                </a:lnTo>
                <a:lnTo>
                  <a:pt x="1996" y="7908"/>
                </a:lnTo>
                <a:lnTo>
                  <a:pt x="2093" y="7689"/>
                </a:lnTo>
                <a:lnTo>
                  <a:pt x="2166" y="7519"/>
                </a:lnTo>
                <a:lnTo>
                  <a:pt x="2239" y="7324"/>
                </a:lnTo>
                <a:lnTo>
                  <a:pt x="2409" y="7324"/>
                </a:lnTo>
                <a:lnTo>
                  <a:pt x="2361" y="7494"/>
                </a:lnTo>
                <a:lnTo>
                  <a:pt x="2239" y="7762"/>
                </a:lnTo>
                <a:lnTo>
                  <a:pt x="2215" y="7908"/>
                </a:lnTo>
                <a:lnTo>
                  <a:pt x="2190" y="8054"/>
                </a:lnTo>
                <a:lnTo>
                  <a:pt x="2215" y="8127"/>
                </a:lnTo>
                <a:lnTo>
                  <a:pt x="2239" y="8176"/>
                </a:lnTo>
                <a:lnTo>
                  <a:pt x="2288" y="8200"/>
                </a:lnTo>
                <a:lnTo>
                  <a:pt x="2336" y="8224"/>
                </a:lnTo>
                <a:lnTo>
                  <a:pt x="2385" y="8249"/>
                </a:lnTo>
                <a:lnTo>
                  <a:pt x="2434" y="8224"/>
                </a:lnTo>
                <a:lnTo>
                  <a:pt x="2482" y="8200"/>
                </a:lnTo>
                <a:lnTo>
                  <a:pt x="2507" y="8151"/>
                </a:lnTo>
                <a:lnTo>
                  <a:pt x="2555" y="8030"/>
                </a:lnTo>
                <a:lnTo>
                  <a:pt x="2580" y="7908"/>
                </a:lnTo>
                <a:lnTo>
                  <a:pt x="2628" y="7665"/>
                </a:lnTo>
                <a:lnTo>
                  <a:pt x="2677" y="7494"/>
                </a:lnTo>
                <a:lnTo>
                  <a:pt x="2701" y="7300"/>
                </a:lnTo>
                <a:lnTo>
                  <a:pt x="2847" y="7276"/>
                </a:lnTo>
                <a:lnTo>
                  <a:pt x="2920" y="7251"/>
                </a:lnTo>
                <a:lnTo>
                  <a:pt x="2969" y="7203"/>
                </a:lnTo>
                <a:lnTo>
                  <a:pt x="2993" y="7154"/>
                </a:lnTo>
                <a:lnTo>
                  <a:pt x="2993" y="7081"/>
                </a:lnTo>
                <a:lnTo>
                  <a:pt x="3042" y="7008"/>
                </a:lnTo>
                <a:lnTo>
                  <a:pt x="3066" y="6935"/>
                </a:lnTo>
                <a:lnTo>
                  <a:pt x="3066" y="6765"/>
                </a:lnTo>
                <a:lnTo>
                  <a:pt x="3115" y="6594"/>
                </a:lnTo>
                <a:lnTo>
                  <a:pt x="3212" y="6278"/>
                </a:lnTo>
                <a:lnTo>
                  <a:pt x="3456" y="5670"/>
                </a:lnTo>
                <a:lnTo>
                  <a:pt x="3553" y="5597"/>
                </a:lnTo>
                <a:lnTo>
                  <a:pt x="3602" y="5475"/>
                </a:lnTo>
                <a:lnTo>
                  <a:pt x="3602" y="5426"/>
                </a:lnTo>
                <a:lnTo>
                  <a:pt x="3602" y="5353"/>
                </a:lnTo>
                <a:lnTo>
                  <a:pt x="3577" y="5305"/>
                </a:lnTo>
                <a:lnTo>
                  <a:pt x="3529" y="5232"/>
                </a:lnTo>
                <a:lnTo>
                  <a:pt x="3139" y="4842"/>
                </a:lnTo>
                <a:lnTo>
                  <a:pt x="2799" y="4429"/>
                </a:lnTo>
                <a:lnTo>
                  <a:pt x="2434" y="4015"/>
                </a:lnTo>
                <a:lnTo>
                  <a:pt x="2069" y="3626"/>
                </a:lnTo>
                <a:lnTo>
                  <a:pt x="2263" y="3480"/>
                </a:lnTo>
                <a:lnTo>
                  <a:pt x="2458" y="3285"/>
                </a:lnTo>
                <a:lnTo>
                  <a:pt x="2799" y="2871"/>
                </a:lnTo>
                <a:lnTo>
                  <a:pt x="2993" y="2677"/>
                </a:lnTo>
                <a:lnTo>
                  <a:pt x="3164" y="2482"/>
                </a:lnTo>
                <a:lnTo>
                  <a:pt x="3383" y="2336"/>
                </a:lnTo>
                <a:lnTo>
                  <a:pt x="3504" y="2287"/>
                </a:lnTo>
                <a:lnTo>
                  <a:pt x="3626" y="2239"/>
                </a:lnTo>
                <a:lnTo>
                  <a:pt x="3723" y="2190"/>
                </a:lnTo>
                <a:lnTo>
                  <a:pt x="3577" y="2287"/>
                </a:lnTo>
                <a:lnTo>
                  <a:pt x="3431" y="2409"/>
                </a:lnTo>
                <a:lnTo>
                  <a:pt x="3261" y="2579"/>
                </a:lnTo>
                <a:lnTo>
                  <a:pt x="3188" y="2677"/>
                </a:lnTo>
                <a:lnTo>
                  <a:pt x="3139" y="2750"/>
                </a:lnTo>
                <a:lnTo>
                  <a:pt x="3091" y="2847"/>
                </a:lnTo>
                <a:lnTo>
                  <a:pt x="3091" y="2944"/>
                </a:lnTo>
                <a:lnTo>
                  <a:pt x="3115" y="3017"/>
                </a:lnTo>
                <a:lnTo>
                  <a:pt x="3164" y="3066"/>
                </a:lnTo>
                <a:lnTo>
                  <a:pt x="3212" y="3115"/>
                </a:lnTo>
                <a:lnTo>
                  <a:pt x="3310" y="3090"/>
                </a:lnTo>
                <a:lnTo>
                  <a:pt x="3383" y="3066"/>
                </a:lnTo>
                <a:lnTo>
                  <a:pt x="3431" y="3017"/>
                </a:lnTo>
                <a:lnTo>
                  <a:pt x="3553" y="2871"/>
                </a:lnTo>
                <a:lnTo>
                  <a:pt x="3675" y="2701"/>
                </a:lnTo>
                <a:lnTo>
                  <a:pt x="3845" y="2555"/>
                </a:lnTo>
                <a:lnTo>
                  <a:pt x="4064" y="2433"/>
                </a:lnTo>
                <a:lnTo>
                  <a:pt x="4161" y="2482"/>
                </a:lnTo>
                <a:lnTo>
                  <a:pt x="4015" y="2579"/>
                </a:lnTo>
                <a:lnTo>
                  <a:pt x="3894" y="2677"/>
                </a:lnTo>
                <a:lnTo>
                  <a:pt x="3772" y="2798"/>
                </a:lnTo>
                <a:lnTo>
                  <a:pt x="3650" y="2944"/>
                </a:lnTo>
                <a:lnTo>
                  <a:pt x="3602" y="3017"/>
                </a:lnTo>
                <a:lnTo>
                  <a:pt x="3577" y="3115"/>
                </a:lnTo>
                <a:lnTo>
                  <a:pt x="3553" y="3188"/>
                </a:lnTo>
                <a:lnTo>
                  <a:pt x="3553" y="3285"/>
                </a:lnTo>
                <a:lnTo>
                  <a:pt x="3577" y="3334"/>
                </a:lnTo>
                <a:lnTo>
                  <a:pt x="3602" y="3358"/>
                </a:lnTo>
                <a:lnTo>
                  <a:pt x="3675" y="3407"/>
                </a:lnTo>
                <a:lnTo>
                  <a:pt x="3772" y="3407"/>
                </a:lnTo>
                <a:lnTo>
                  <a:pt x="3869" y="3358"/>
                </a:lnTo>
                <a:lnTo>
                  <a:pt x="3942" y="3261"/>
                </a:lnTo>
                <a:lnTo>
                  <a:pt x="3991" y="3139"/>
                </a:lnTo>
                <a:lnTo>
                  <a:pt x="4088" y="3017"/>
                </a:lnTo>
                <a:lnTo>
                  <a:pt x="4210" y="2920"/>
                </a:lnTo>
                <a:lnTo>
                  <a:pt x="4453" y="2677"/>
                </a:lnTo>
                <a:lnTo>
                  <a:pt x="4551" y="2774"/>
                </a:lnTo>
                <a:lnTo>
                  <a:pt x="4697" y="2871"/>
                </a:lnTo>
                <a:lnTo>
                  <a:pt x="4453" y="3017"/>
                </a:lnTo>
                <a:lnTo>
                  <a:pt x="4259" y="3139"/>
                </a:lnTo>
                <a:lnTo>
                  <a:pt x="4064" y="3285"/>
                </a:lnTo>
                <a:lnTo>
                  <a:pt x="3894" y="3455"/>
                </a:lnTo>
                <a:lnTo>
                  <a:pt x="3845" y="3553"/>
                </a:lnTo>
                <a:lnTo>
                  <a:pt x="3796" y="3650"/>
                </a:lnTo>
                <a:lnTo>
                  <a:pt x="3796" y="3747"/>
                </a:lnTo>
                <a:lnTo>
                  <a:pt x="3821" y="3869"/>
                </a:lnTo>
                <a:lnTo>
                  <a:pt x="3894" y="3918"/>
                </a:lnTo>
                <a:lnTo>
                  <a:pt x="3967" y="3942"/>
                </a:lnTo>
                <a:lnTo>
                  <a:pt x="4064" y="3918"/>
                </a:lnTo>
                <a:lnTo>
                  <a:pt x="4088" y="3893"/>
                </a:lnTo>
                <a:lnTo>
                  <a:pt x="4113" y="3869"/>
                </a:lnTo>
                <a:lnTo>
                  <a:pt x="4210" y="3723"/>
                </a:lnTo>
                <a:lnTo>
                  <a:pt x="4307" y="3577"/>
                </a:lnTo>
                <a:lnTo>
                  <a:pt x="4429" y="3480"/>
                </a:lnTo>
                <a:lnTo>
                  <a:pt x="4575" y="3382"/>
                </a:lnTo>
                <a:lnTo>
                  <a:pt x="4794" y="3236"/>
                </a:lnTo>
                <a:lnTo>
                  <a:pt x="5013" y="3090"/>
                </a:lnTo>
                <a:lnTo>
                  <a:pt x="5305" y="3285"/>
                </a:lnTo>
                <a:lnTo>
                  <a:pt x="4989" y="3504"/>
                </a:lnTo>
                <a:lnTo>
                  <a:pt x="4843" y="3601"/>
                </a:lnTo>
                <a:lnTo>
                  <a:pt x="4697" y="3723"/>
                </a:lnTo>
                <a:lnTo>
                  <a:pt x="4551" y="3869"/>
                </a:lnTo>
                <a:lnTo>
                  <a:pt x="4526" y="3942"/>
                </a:lnTo>
                <a:lnTo>
                  <a:pt x="4502" y="4015"/>
                </a:lnTo>
                <a:lnTo>
                  <a:pt x="4526" y="4064"/>
                </a:lnTo>
                <a:lnTo>
                  <a:pt x="4551" y="4112"/>
                </a:lnTo>
                <a:lnTo>
                  <a:pt x="4599" y="4137"/>
                </a:lnTo>
                <a:lnTo>
                  <a:pt x="4672" y="4137"/>
                </a:lnTo>
                <a:lnTo>
                  <a:pt x="4721" y="4112"/>
                </a:lnTo>
                <a:lnTo>
                  <a:pt x="4770" y="4064"/>
                </a:lnTo>
                <a:lnTo>
                  <a:pt x="4867" y="3966"/>
                </a:lnTo>
                <a:lnTo>
                  <a:pt x="5013" y="3845"/>
                </a:lnTo>
                <a:lnTo>
                  <a:pt x="5183" y="3723"/>
                </a:lnTo>
                <a:lnTo>
                  <a:pt x="5354" y="3601"/>
                </a:lnTo>
                <a:lnTo>
                  <a:pt x="5548" y="3455"/>
                </a:lnTo>
                <a:lnTo>
                  <a:pt x="5597" y="3504"/>
                </a:lnTo>
                <a:lnTo>
                  <a:pt x="5694" y="3528"/>
                </a:lnTo>
                <a:lnTo>
                  <a:pt x="5767" y="3528"/>
                </a:lnTo>
                <a:lnTo>
                  <a:pt x="5840" y="3480"/>
                </a:lnTo>
                <a:lnTo>
                  <a:pt x="5889" y="3407"/>
                </a:lnTo>
                <a:lnTo>
                  <a:pt x="6181" y="3285"/>
                </a:lnTo>
                <a:lnTo>
                  <a:pt x="6449" y="3188"/>
                </a:lnTo>
                <a:lnTo>
                  <a:pt x="6765" y="3090"/>
                </a:lnTo>
                <a:lnTo>
                  <a:pt x="7033" y="3017"/>
                </a:lnTo>
                <a:lnTo>
                  <a:pt x="7106" y="2993"/>
                </a:lnTo>
                <a:lnTo>
                  <a:pt x="7154" y="2969"/>
                </a:lnTo>
                <a:lnTo>
                  <a:pt x="7203" y="2896"/>
                </a:lnTo>
                <a:lnTo>
                  <a:pt x="7227" y="2847"/>
                </a:lnTo>
                <a:lnTo>
                  <a:pt x="7276" y="2701"/>
                </a:lnTo>
                <a:lnTo>
                  <a:pt x="7325" y="2531"/>
                </a:lnTo>
                <a:lnTo>
                  <a:pt x="7373" y="2190"/>
                </a:lnTo>
                <a:lnTo>
                  <a:pt x="7398" y="1509"/>
                </a:lnTo>
                <a:lnTo>
                  <a:pt x="7495" y="998"/>
                </a:lnTo>
                <a:lnTo>
                  <a:pt x="7519" y="730"/>
                </a:lnTo>
                <a:lnTo>
                  <a:pt x="7519" y="608"/>
                </a:lnTo>
                <a:lnTo>
                  <a:pt x="7519" y="487"/>
                </a:lnTo>
                <a:close/>
                <a:moveTo>
                  <a:pt x="8030" y="0"/>
                </a:moveTo>
                <a:lnTo>
                  <a:pt x="7641" y="49"/>
                </a:lnTo>
                <a:lnTo>
                  <a:pt x="7471" y="73"/>
                </a:lnTo>
                <a:lnTo>
                  <a:pt x="7300" y="122"/>
                </a:lnTo>
                <a:lnTo>
                  <a:pt x="7252" y="146"/>
                </a:lnTo>
                <a:lnTo>
                  <a:pt x="7203" y="195"/>
                </a:lnTo>
                <a:lnTo>
                  <a:pt x="7179" y="243"/>
                </a:lnTo>
                <a:lnTo>
                  <a:pt x="7179" y="292"/>
                </a:lnTo>
                <a:lnTo>
                  <a:pt x="7106" y="414"/>
                </a:lnTo>
                <a:lnTo>
                  <a:pt x="7033" y="535"/>
                </a:lnTo>
                <a:lnTo>
                  <a:pt x="6984" y="681"/>
                </a:lnTo>
                <a:lnTo>
                  <a:pt x="6960" y="827"/>
                </a:lnTo>
                <a:lnTo>
                  <a:pt x="6935" y="1168"/>
                </a:lnTo>
                <a:lnTo>
                  <a:pt x="6887" y="1436"/>
                </a:lnTo>
                <a:lnTo>
                  <a:pt x="6789" y="2020"/>
                </a:lnTo>
                <a:lnTo>
                  <a:pt x="6765" y="2312"/>
                </a:lnTo>
                <a:lnTo>
                  <a:pt x="6765" y="2604"/>
                </a:lnTo>
                <a:lnTo>
                  <a:pt x="6497" y="2701"/>
                </a:lnTo>
                <a:lnTo>
                  <a:pt x="6230" y="2798"/>
                </a:lnTo>
                <a:lnTo>
                  <a:pt x="5719" y="3042"/>
                </a:lnTo>
                <a:lnTo>
                  <a:pt x="4770" y="2385"/>
                </a:lnTo>
                <a:lnTo>
                  <a:pt x="4551" y="2214"/>
                </a:lnTo>
                <a:lnTo>
                  <a:pt x="4283" y="2020"/>
                </a:lnTo>
                <a:lnTo>
                  <a:pt x="4113" y="1922"/>
                </a:lnTo>
                <a:lnTo>
                  <a:pt x="3967" y="1874"/>
                </a:lnTo>
                <a:lnTo>
                  <a:pt x="3845" y="1825"/>
                </a:lnTo>
                <a:lnTo>
                  <a:pt x="3699" y="1825"/>
                </a:lnTo>
                <a:lnTo>
                  <a:pt x="3626" y="1776"/>
                </a:lnTo>
                <a:lnTo>
                  <a:pt x="3553" y="1776"/>
                </a:lnTo>
                <a:lnTo>
                  <a:pt x="3504" y="1801"/>
                </a:lnTo>
                <a:lnTo>
                  <a:pt x="3358" y="1849"/>
                </a:lnTo>
                <a:lnTo>
                  <a:pt x="3237" y="1898"/>
                </a:lnTo>
                <a:lnTo>
                  <a:pt x="2993" y="2068"/>
                </a:lnTo>
                <a:lnTo>
                  <a:pt x="2774" y="2287"/>
                </a:lnTo>
                <a:lnTo>
                  <a:pt x="2580" y="2506"/>
                </a:lnTo>
                <a:lnTo>
                  <a:pt x="2117" y="2969"/>
                </a:lnTo>
                <a:lnTo>
                  <a:pt x="1923" y="3212"/>
                </a:lnTo>
                <a:lnTo>
                  <a:pt x="1728" y="3455"/>
                </a:lnTo>
                <a:lnTo>
                  <a:pt x="1655" y="3504"/>
                </a:lnTo>
                <a:lnTo>
                  <a:pt x="1606" y="3553"/>
                </a:lnTo>
                <a:lnTo>
                  <a:pt x="1582" y="3601"/>
                </a:lnTo>
                <a:lnTo>
                  <a:pt x="1606" y="3699"/>
                </a:lnTo>
                <a:lnTo>
                  <a:pt x="1728" y="3942"/>
                </a:lnTo>
                <a:lnTo>
                  <a:pt x="1898" y="4161"/>
                </a:lnTo>
                <a:lnTo>
                  <a:pt x="2263" y="4599"/>
                </a:lnTo>
                <a:lnTo>
                  <a:pt x="2628" y="5110"/>
                </a:lnTo>
                <a:lnTo>
                  <a:pt x="2847" y="5329"/>
                </a:lnTo>
                <a:lnTo>
                  <a:pt x="3066" y="5548"/>
                </a:lnTo>
                <a:lnTo>
                  <a:pt x="2969" y="5670"/>
                </a:lnTo>
                <a:lnTo>
                  <a:pt x="2920" y="5791"/>
                </a:lnTo>
                <a:lnTo>
                  <a:pt x="2799" y="6035"/>
                </a:lnTo>
                <a:lnTo>
                  <a:pt x="2653" y="6400"/>
                </a:lnTo>
                <a:lnTo>
                  <a:pt x="2604" y="6594"/>
                </a:lnTo>
                <a:lnTo>
                  <a:pt x="2580" y="6813"/>
                </a:lnTo>
                <a:lnTo>
                  <a:pt x="2288" y="6813"/>
                </a:lnTo>
                <a:lnTo>
                  <a:pt x="1971" y="6838"/>
                </a:lnTo>
                <a:lnTo>
                  <a:pt x="1387" y="6935"/>
                </a:lnTo>
                <a:lnTo>
                  <a:pt x="1144" y="6984"/>
                </a:lnTo>
                <a:lnTo>
                  <a:pt x="828" y="7057"/>
                </a:lnTo>
                <a:lnTo>
                  <a:pt x="682" y="7105"/>
                </a:lnTo>
                <a:lnTo>
                  <a:pt x="536" y="7178"/>
                </a:lnTo>
                <a:lnTo>
                  <a:pt x="438" y="7251"/>
                </a:lnTo>
                <a:lnTo>
                  <a:pt x="365" y="7348"/>
                </a:lnTo>
                <a:lnTo>
                  <a:pt x="292" y="7373"/>
                </a:lnTo>
                <a:lnTo>
                  <a:pt x="244" y="7397"/>
                </a:lnTo>
                <a:lnTo>
                  <a:pt x="195" y="7446"/>
                </a:lnTo>
                <a:lnTo>
                  <a:pt x="171" y="7494"/>
                </a:lnTo>
                <a:lnTo>
                  <a:pt x="122" y="7640"/>
                </a:lnTo>
                <a:lnTo>
                  <a:pt x="98" y="7932"/>
                </a:lnTo>
                <a:lnTo>
                  <a:pt x="25" y="8857"/>
                </a:lnTo>
                <a:lnTo>
                  <a:pt x="0" y="9149"/>
                </a:lnTo>
                <a:lnTo>
                  <a:pt x="25" y="9514"/>
                </a:lnTo>
                <a:lnTo>
                  <a:pt x="49" y="9709"/>
                </a:lnTo>
                <a:lnTo>
                  <a:pt x="98" y="9879"/>
                </a:lnTo>
                <a:lnTo>
                  <a:pt x="171" y="10001"/>
                </a:lnTo>
                <a:lnTo>
                  <a:pt x="219" y="10049"/>
                </a:lnTo>
                <a:lnTo>
                  <a:pt x="268" y="10098"/>
                </a:lnTo>
                <a:lnTo>
                  <a:pt x="268" y="10171"/>
                </a:lnTo>
                <a:lnTo>
                  <a:pt x="292" y="10220"/>
                </a:lnTo>
                <a:lnTo>
                  <a:pt x="317" y="10268"/>
                </a:lnTo>
                <a:lnTo>
                  <a:pt x="390" y="10317"/>
                </a:lnTo>
                <a:lnTo>
                  <a:pt x="633" y="10414"/>
                </a:lnTo>
                <a:lnTo>
                  <a:pt x="925" y="10487"/>
                </a:lnTo>
                <a:lnTo>
                  <a:pt x="1193" y="10560"/>
                </a:lnTo>
                <a:lnTo>
                  <a:pt x="1485" y="10609"/>
                </a:lnTo>
                <a:lnTo>
                  <a:pt x="2069" y="10658"/>
                </a:lnTo>
                <a:lnTo>
                  <a:pt x="2653" y="10706"/>
                </a:lnTo>
                <a:lnTo>
                  <a:pt x="2750" y="10877"/>
                </a:lnTo>
                <a:lnTo>
                  <a:pt x="2823" y="11047"/>
                </a:lnTo>
                <a:lnTo>
                  <a:pt x="3018" y="11363"/>
                </a:lnTo>
                <a:lnTo>
                  <a:pt x="3261" y="11655"/>
                </a:lnTo>
                <a:lnTo>
                  <a:pt x="3066" y="11850"/>
                </a:lnTo>
                <a:lnTo>
                  <a:pt x="2872" y="12045"/>
                </a:lnTo>
                <a:lnTo>
                  <a:pt x="2507" y="12483"/>
                </a:lnTo>
                <a:lnTo>
                  <a:pt x="2117" y="12994"/>
                </a:lnTo>
                <a:lnTo>
                  <a:pt x="1947" y="13213"/>
                </a:lnTo>
                <a:lnTo>
                  <a:pt x="1874" y="13334"/>
                </a:lnTo>
                <a:lnTo>
                  <a:pt x="1825" y="13456"/>
                </a:lnTo>
                <a:lnTo>
                  <a:pt x="1825" y="13553"/>
                </a:lnTo>
                <a:lnTo>
                  <a:pt x="1850" y="13626"/>
                </a:lnTo>
                <a:lnTo>
                  <a:pt x="1850" y="13748"/>
                </a:lnTo>
                <a:lnTo>
                  <a:pt x="1874" y="13894"/>
                </a:lnTo>
                <a:lnTo>
                  <a:pt x="1947" y="14016"/>
                </a:lnTo>
                <a:lnTo>
                  <a:pt x="2020" y="14162"/>
                </a:lnTo>
                <a:lnTo>
                  <a:pt x="2215" y="14381"/>
                </a:lnTo>
                <a:lnTo>
                  <a:pt x="2385" y="14600"/>
                </a:lnTo>
                <a:lnTo>
                  <a:pt x="2653" y="14867"/>
                </a:lnTo>
                <a:lnTo>
                  <a:pt x="2920" y="15135"/>
                </a:lnTo>
                <a:lnTo>
                  <a:pt x="3188" y="15378"/>
                </a:lnTo>
                <a:lnTo>
                  <a:pt x="3504" y="15597"/>
                </a:lnTo>
                <a:lnTo>
                  <a:pt x="3553" y="15646"/>
                </a:lnTo>
                <a:lnTo>
                  <a:pt x="3675" y="15646"/>
                </a:lnTo>
                <a:lnTo>
                  <a:pt x="3723" y="15621"/>
                </a:lnTo>
                <a:lnTo>
                  <a:pt x="3845" y="15646"/>
                </a:lnTo>
                <a:lnTo>
                  <a:pt x="3967" y="15621"/>
                </a:lnTo>
                <a:lnTo>
                  <a:pt x="4113" y="15573"/>
                </a:lnTo>
                <a:lnTo>
                  <a:pt x="4234" y="15524"/>
                </a:lnTo>
                <a:lnTo>
                  <a:pt x="4478" y="15378"/>
                </a:lnTo>
                <a:lnTo>
                  <a:pt x="4697" y="15232"/>
                </a:lnTo>
                <a:lnTo>
                  <a:pt x="4964" y="14989"/>
                </a:lnTo>
                <a:lnTo>
                  <a:pt x="5232" y="14746"/>
                </a:lnTo>
                <a:lnTo>
                  <a:pt x="5743" y="14210"/>
                </a:lnTo>
                <a:lnTo>
                  <a:pt x="5865" y="14308"/>
                </a:lnTo>
                <a:lnTo>
                  <a:pt x="5986" y="14381"/>
                </a:lnTo>
                <a:lnTo>
                  <a:pt x="6254" y="14502"/>
                </a:lnTo>
                <a:lnTo>
                  <a:pt x="6595" y="14648"/>
                </a:lnTo>
                <a:lnTo>
                  <a:pt x="6789" y="14697"/>
                </a:lnTo>
                <a:lnTo>
                  <a:pt x="6887" y="14721"/>
                </a:lnTo>
                <a:lnTo>
                  <a:pt x="6984" y="14721"/>
                </a:lnTo>
                <a:lnTo>
                  <a:pt x="7033" y="14940"/>
                </a:lnTo>
                <a:lnTo>
                  <a:pt x="7081" y="15135"/>
                </a:lnTo>
                <a:lnTo>
                  <a:pt x="7154" y="15573"/>
                </a:lnTo>
                <a:lnTo>
                  <a:pt x="7203" y="16035"/>
                </a:lnTo>
                <a:lnTo>
                  <a:pt x="7203" y="16278"/>
                </a:lnTo>
                <a:lnTo>
                  <a:pt x="7203" y="16546"/>
                </a:lnTo>
                <a:lnTo>
                  <a:pt x="7227" y="16692"/>
                </a:lnTo>
                <a:lnTo>
                  <a:pt x="7252" y="16814"/>
                </a:lnTo>
                <a:lnTo>
                  <a:pt x="7325" y="16911"/>
                </a:lnTo>
                <a:lnTo>
                  <a:pt x="7398" y="16984"/>
                </a:lnTo>
                <a:lnTo>
                  <a:pt x="7422" y="17008"/>
                </a:lnTo>
                <a:lnTo>
                  <a:pt x="7471" y="17057"/>
                </a:lnTo>
                <a:lnTo>
                  <a:pt x="7568" y="17130"/>
                </a:lnTo>
                <a:lnTo>
                  <a:pt x="7690" y="17179"/>
                </a:lnTo>
                <a:lnTo>
                  <a:pt x="7811" y="17203"/>
                </a:lnTo>
                <a:lnTo>
                  <a:pt x="7957" y="17227"/>
                </a:lnTo>
                <a:lnTo>
                  <a:pt x="8249" y="17227"/>
                </a:lnTo>
                <a:lnTo>
                  <a:pt x="8492" y="17203"/>
                </a:lnTo>
                <a:lnTo>
                  <a:pt x="9198" y="17179"/>
                </a:lnTo>
                <a:lnTo>
                  <a:pt x="9904" y="17154"/>
                </a:lnTo>
                <a:lnTo>
                  <a:pt x="10001" y="17130"/>
                </a:lnTo>
                <a:lnTo>
                  <a:pt x="10098" y="17081"/>
                </a:lnTo>
                <a:lnTo>
                  <a:pt x="10147" y="16984"/>
                </a:lnTo>
                <a:lnTo>
                  <a:pt x="10147" y="16887"/>
                </a:lnTo>
                <a:lnTo>
                  <a:pt x="10171" y="16862"/>
                </a:lnTo>
                <a:lnTo>
                  <a:pt x="10269" y="16741"/>
                </a:lnTo>
                <a:lnTo>
                  <a:pt x="10317" y="16619"/>
                </a:lnTo>
                <a:lnTo>
                  <a:pt x="10366" y="16473"/>
                </a:lnTo>
                <a:lnTo>
                  <a:pt x="10390" y="16327"/>
                </a:lnTo>
                <a:lnTo>
                  <a:pt x="10463" y="15719"/>
                </a:lnTo>
                <a:lnTo>
                  <a:pt x="10561" y="15159"/>
                </a:lnTo>
                <a:lnTo>
                  <a:pt x="10561" y="14892"/>
                </a:lnTo>
                <a:lnTo>
                  <a:pt x="10561" y="14600"/>
                </a:lnTo>
                <a:lnTo>
                  <a:pt x="10707" y="14624"/>
                </a:lnTo>
                <a:lnTo>
                  <a:pt x="10877" y="14600"/>
                </a:lnTo>
                <a:lnTo>
                  <a:pt x="11169" y="14527"/>
                </a:lnTo>
                <a:lnTo>
                  <a:pt x="11291" y="14502"/>
                </a:lnTo>
                <a:lnTo>
                  <a:pt x="11437" y="14429"/>
                </a:lnTo>
                <a:lnTo>
                  <a:pt x="11583" y="14356"/>
                </a:lnTo>
                <a:lnTo>
                  <a:pt x="11680" y="14235"/>
                </a:lnTo>
                <a:lnTo>
                  <a:pt x="11826" y="14405"/>
                </a:lnTo>
                <a:lnTo>
                  <a:pt x="11996" y="14527"/>
                </a:lnTo>
                <a:lnTo>
                  <a:pt x="12313" y="14770"/>
                </a:lnTo>
                <a:lnTo>
                  <a:pt x="12897" y="15208"/>
                </a:lnTo>
                <a:lnTo>
                  <a:pt x="13505" y="15621"/>
                </a:lnTo>
                <a:lnTo>
                  <a:pt x="13578" y="15646"/>
                </a:lnTo>
                <a:lnTo>
                  <a:pt x="13651" y="15670"/>
                </a:lnTo>
                <a:lnTo>
                  <a:pt x="13724" y="15646"/>
                </a:lnTo>
                <a:lnTo>
                  <a:pt x="13797" y="15621"/>
                </a:lnTo>
                <a:lnTo>
                  <a:pt x="13846" y="15597"/>
                </a:lnTo>
                <a:lnTo>
                  <a:pt x="13870" y="15524"/>
                </a:lnTo>
                <a:lnTo>
                  <a:pt x="13919" y="15476"/>
                </a:lnTo>
                <a:lnTo>
                  <a:pt x="13919" y="15403"/>
                </a:lnTo>
                <a:lnTo>
                  <a:pt x="14138" y="15232"/>
                </a:lnTo>
                <a:lnTo>
                  <a:pt x="14332" y="15038"/>
                </a:lnTo>
                <a:lnTo>
                  <a:pt x="14722" y="14624"/>
                </a:lnTo>
                <a:lnTo>
                  <a:pt x="15208" y="14162"/>
                </a:lnTo>
                <a:lnTo>
                  <a:pt x="15427" y="13894"/>
                </a:lnTo>
                <a:lnTo>
                  <a:pt x="15622" y="13651"/>
                </a:lnTo>
                <a:lnTo>
                  <a:pt x="15671" y="13553"/>
                </a:lnTo>
                <a:lnTo>
                  <a:pt x="15671" y="13480"/>
                </a:lnTo>
                <a:lnTo>
                  <a:pt x="15695" y="13383"/>
                </a:lnTo>
                <a:lnTo>
                  <a:pt x="15671" y="13261"/>
                </a:lnTo>
                <a:lnTo>
                  <a:pt x="15500" y="12969"/>
                </a:lnTo>
                <a:lnTo>
                  <a:pt x="15330" y="12702"/>
                </a:lnTo>
                <a:lnTo>
                  <a:pt x="14941" y="12191"/>
                </a:lnTo>
                <a:lnTo>
                  <a:pt x="14795" y="11996"/>
                </a:lnTo>
                <a:lnTo>
                  <a:pt x="14649" y="11801"/>
                </a:lnTo>
                <a:lnTo>
                  <a:pt x="14454" y="11655"/>
                </a:lnTo>
                <a:lnTo>
                  <a:pt x="14259" y="11509"/>
                </a:lnTo>
                <a:lnTo>
                  <a:pt x="14430" y="11266"/>
                </a:lnTo>
                <a:lnTo>
                  <a:pt x="14576" y="10998"/>
                </a:lnTo>
                <a:lnTo>
                  <a:pt x="14673" y="10706"/>
                </a:lnTo>
                <a:lnTo>
                  <a:pt x="14722" y="10414"/>
                </a:lnTo>
                <a:lnTo>
                  <a:pt x="14843" y="10463"/>
                </a:lnTo>
                <a:lnTo>
                  <a:pt x="14965" y="10463"/>
                </a:lnTo>
                <a:lnTo>
                  <a:pt x="15257" y="10487"/>
                </a:lnTo>
                <a:lnTo>
                  <a:pt x="15768" y="10439"/>
                </a:lnTo>
                <a:lnTo>
                  <a:pt x="16352" y="10414"/>
                </a:lnTo>
                <a:lnTo>
                  <a:pt x="16619" y="10390"/>
                </a:lnTo>
                <a:lnTo>
                  <a:pt x="16911" y="10366"/>
                </a:lnTo>
                <a:lnTo>
                  <a:pt x="16984" y="10341"/>
                </a:lnTo>
                <a:lnTo>
                  <a:pt x="17057" y="10293"/>
                </a:lnTo>
                <a:lnTo>
                  <a:pt x="17082" y="10220"/>
                </a:lnTo>
                <a:lnTo>
                  <a:pt x="17106" y="10171"/>
                </a:lnTo>
                <a:lnTo>
                  <a:pt x="17179" y="10122"/>
                </a:lnTo>
                <a:lnTo>
                  <a:pt x="17252" y="10074"/>
                </a:lnTo>
                <a:lnTo>
                  <a:pt x="17301" y="10001"/>
                </a:lnTo>
                <a:lnTo>
                  <a:pt x="17301" y="9928"/>
                </a:lnTo>
                <a:lnTo>
                  <a:pt x="17301" y="8784"/>
                </a:lnTo>
                <a:lnTo>
                  <a:pt x="17301" y="8224"/>
                </a:lnTo>
                <a:lnTo>
                  <a:pt x="17252" y="7665"/>
                </a:lnTo>
                <a:lnTo>
                  <a:pt x="17228" y="7567"/>
                </a:lnTo>
                <a:lnTo>
                  <a:pt x="17155" y="7519"/>
                </a:lnTo>
                <a:lnTo>
                  <a:pt x="17082" y="7470"/>
                </a:lnTo>
                <a:lnTo>
                  <a:pt x="17009" y="7446"/>
                </a:lnTo>
                <a:lnTo>
                  <a:pt x="16960" y="7300"/>
                </a:lnTo>
                <a:lnTo>
                  <a:pt x="16863" y="7203"/>
                </a:lnTo>
                <a:lnTo>
                  <a:pt x="16741" y="7130"/>
                </a:lnTo>
                <a:lnTo>
                  <a:pt x="16619" y="7057"/>
                </a:lnTo>
                <a:lnTo>
                  <a:pt x="16473" y="7008"/>
                </a:lnTo>
                <a:lnTo>
                  <a:pt x="16303" y="6984"/>
                </a:lnTo>
                <a:lnTo>
                  <a:pt x="16035" y="6935"/>
                </a:lnTo>
                <a:lnTo>
                  <a:pt x="15427" y="6862"/>
                </a:lnTo>
                <a:lnTo>
                  <a:pt x="15087" y="6838"/>
                </a:lnTo>
                <a:lnTo>
                  <a:pt x="14795" y="6838"/>
                </a:lnTo>
                <a:lnTo>
                  <a:pt x="14770" y="6667"/>
                </a:lnTo>
                <a:lnTo>
                  <a:pt x="14770" y="6521"/>
                </a:lnTo>
                <a:lnTo>
                  <a:pt x="14697" y="6181"/>
                </a:lnTo>
                <a:lnTo>
                  <a:pt x="14673" y="6010"/>
                </a:lnTo>
                <a:lnTo>
                  <a:pt x="14600" y="5816"/>
                </a:lnTo>
                <a:lnTo>
                  <a:pt x="14527" y="5621"/>
                </a:lnTo>
                <a:lnTo>
                  <a:pt x="14430" y="5451"/>
                </a:lnTo>
                <a:lnTo>
                  <a:pt x="14576" y="5256"/>
                </a:lnTo>
                <a:lnTo>
                  <a:pt x="14697" y="5086"/>
                </a:lnTo>
                <a:lnTo>
                  <a:pt x="15111" y="4477"/>
                </a:lnTo>
                <a:lnTo>
                  <a:pt x="15354" y="4185"/>
                </a:lnTo>
                <a:lnTo>
                  <a:pt x="15598" y="3893"/>
                </a:lnTo>
                <a:lnTo>
                  <a:pt x="15646" y="3845"/>
                </a:lnTo>
                <a:lnTo>
                  <a:pt x="15671" y="3796"/>
                </a:lnTo>
                <a:lnTo>
                  <a:pt x="15671" y="3723"/>
                </a:lnTo>
                <a:lnTo>
                  <a:pt x="15671" y="3650"/>
                </a:lnTo>
                <a:lnTo>
                  <a:pt x="15646" y="3601"/>
                </a:lnTo>
                <a:lnTo>
                  <a:pt x="15646" y="3528"/>
                </a:lnTo>
                <a:lnTo>
                  <a:pt x="15646" y="3431"/>
                </a:lnTo>
                <a:lnTo>
                  <a:pt x="15622" y="3382"/>
                </a:lnTo>
                <a:lnTo>
                  <a:pt x="15549" y="3236"/>
                </a:lnTo>
                <a:lnTo>
                  <a:pt x="15354" y="2993"/>
                </a:lnTo>
                <a:lnTo>
                  <a:pt x="15062" y="2677"/>
                </a:lnTo>
                <a:lnTo>
                  <a:pt x="14746" y="2385"/>
                </a:lnTo>
                <a:lnTo>
                  <a:pt x="14503" y="2190"/>
                </a:lnTo>
                <a:lnTo>
                  <a:pt x="14235" y="1971"/>
                </a:lnTo>
                <a:lnTo>
                  <a:pt x="14065" y="1874"/>
                </a:lnTo>
                <a:lnTo>
                  <a:pt x="13919" y="1825"/>
                </a:lnTo>
                <a:lnTo>
                  <a:pt x="13748" y="1801"/>
                </a:lnTo>
                <a:lnTo>
                  <a:pt x="13554" y="1801"/>
                </a:lnTo>
                <a:lnTo>
                  <a:pt x="13481" y="1825"/>
                </a:lnTo>
                <a:lnTo>
                  <a:pt x="13189" y="1971"/>
                </a:lnTo>
                <a:lnTo>
                  <a:pt x="12921" y="2117"/>
                </a:lnTo>
                <a:lnTo>
                  <a:pt x="12653" y="2312"/>
                </a:lnTo>
                <a:lnTo>
                  <a:pt x="12410" y="2506"/>
                </a:lnTo>
                <a:lnTo>
                  <a:pt x="12094" y="2725"/>
                </a:lnTo>
                <a:lnTo>
                  <a:pt x="11923" y="2847"/>
                </a:lnTo>
                <a:lnTo>
                  <a:pt x="11777" y="2993"/>
                </a:lnTo>
                <a:lnTo>
                  <a:pt x="11558" y="2847"/>
                </a:lnTo>
                <a:lnTo>
                  <a:pt x="11291" y="2750"/>
                </a:lnTo>
                <a:lnTo>
                  <a:pt x="11023" y="2652"/>
                </a:lnTo>
                <a:lnTo>
                  <a:pt x="10755" y="2628"/>
                </a:lnTo>
                <a:lnTo>
                  <a:pt x="10755" y="2604"/>
                </a:lnTo>
                <a:lnTo>
                  <a:pt x="10682" y="2458"/>
                </a:lnTo>
                <a:lnTo>
                  <a:pt x="10634" y="2287"/>
                </a:lnTo>
                <a:lnTo>
                  <a:pt x="10561" y="1922"/>
                </a:lnTo>
                <a:lnTo>
                  <a:pt x="10585" y="1922"/>
                </a:lnTo>
                <a:lnTo>
                  <a:pt x="10609" y="1874"/>
                </a:lnTo>
                <a:lnTo>
                  <a:pt x="10609" y="1825"/>
                </a:lnTo>
                <a:lnTo>
                  <a:pt x="10585" y="1752"/>
                </a:lnTo>
                <a:lnTo>
                  <a:pt x="10536" y="1703"/>
                </a:lnTo>
                <a:lnTo>
                  <a:pt x="10463" y="1095"/>
                </a:lnTo>
                <a:lnTo>
                  <a:pt x="10439" y="779"/>
                </a:lnTo>
                <a:lnTo>
                  <a:pt x="10366" y="487"/>
                </a:lnTo>
                <a:lnTo>
                  <a:pt x="10390" y="438"/>
                </a:lnTo>
                <a:lnTo>
                  <a:pt x="10415" y="389"/>
                </a:lnTo>
                <a:lnTo>
                  <a:pt x="10439" y="316"/>
                </a:lnTo>
                <a:lnTo>
                  <a:pt x="10415" y="268"/>
                </a:lnTo>
                <a:lnTo>
                  <a:pt x="10390" y="195"/>
                </a:lnTo>
                <a:lnTo>
                  <a:pt x="10342" y="146"/>
                </a:lnTo>
                <a:lnTo>
                  <a:pt x="10293" y="122"/>
                </a:lnTo>
                <a:lnTo>
                  <a:pt x="10196" y="97"/>
                </a:lnTo>
                <a:lnTo>
                  <a:pt x="9855" y="73"/>
                </a:lnTo>
                <a:lnTo>
                  <a:pt x="9490" y="49"/>
                </a:lnTo>
                <a:lnTo>
                  <a:pt x="8760" y="49"/>
                </a:lnTo>
                <a:lnTo>
                  <a:pt x="8395" y="24"/>
                </a:lnTo>
                <a:lnTo>
                  <a:pt x="8030" y="0"/>
                </a:lnTo>
                <a:close/>
              </a:path>
            </a:pathLst>
          </a:custGeom>
          <a:solidFill>
            <a:srgbClr val="93B77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7" name="Shape 868">
            <a:extLst>
              <a:ext uri="{FF2B5EF4-FFF2-40B4-BE49-F238E27FC236}">
                <a16:creationId xmlns:a16="http://schemas.microsoft.com/office/drawing/2014/main" id="{5B67C997-7ADF-42DC-A26D-025C4345D900}"/>
              </a:ext>
            </a:extLst>
          </p:cNvPr>
          <p:cNvSpPr/>
          <p:nvPr/>
        </p:nvSpPr>
        <p:spPr>
          <a:xfrm>
            <a:off x="3701315" y="1387902"/>
            <a:ext cx="297083" cy="356511"/>
          </a:xfrm>
          <a:custGeom>
            <a:avLst/>
            <a:gdLst/>
            <a:ahLst/>
            <a:cxnLst/>
            <a:rect l="0" t="0" r="0" b="0"/>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93B77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 name="Shape 904">
            <a:extLst>
              <a:ext uri="{FF2B5EF4-FFF2-40B4-BE49-F238E27FC236}">
                <a16:creationId xmlns:a16="http://schemas.microsoft.com/office/drawing/2014/main" id="{4D35CA61-D4E0-4EBD-BE73-25F7A4ECF775}"/>
              </a:ext>
            </a:extLst>
          </p:cNvPr>
          <p:cNvSpPr/>
          <p:nvPr/>
        </p:nvSpPr>
        <p:spPr>
          <a:xfrm>
            <a:off x="5752518" y="1387902"/>
            <a:ext cx="295712" cy="357863"/>
          </a:xfrm>
          <a:custGeom>
            <a:avLst/>
            <a:gdLst/>
            <a:ahLst/>
            <a:cxnLst/>
            <a:rect l="0" t="0" r="0" b="0"/>
            <a:pathLst>
              <a:path w="15744" h="19053" extrusionOk="0">
                <a:moveTo>
                  <a:pt x="11680" y="803"/>
                </a:moveTo>
                <a:lnTo>
                  <a:pt x="11656" y="1460"/>
                </a:lnTo>
                <a:lnTo>
                  <a:pt x="11632" y="1801"/>
                </a:lnTo>
                <a:lnTo>
                  <a:pt x="11583" y="2117"/>
                </a:lnTo>
                <a:lnTo>
                  <a:pt x="11510" y="2458"/>
                </a:lnTo>
                <a:lnTo>
                  <a:pt x="11413" y="2774"/>
                </a:lnTo>
                <a:lnTo>
                  <a:pt x="11315" y="3090"/>
                </a:lnTo>
                <a:lnTo>
                  <a:pt x="11145" y="3382"/>
                </a:lnTo>
                <a:lnTo>
                  <a:pt x="11048" y="3553"/>
                </a:lnTo>
                <a:lnTo>
                  <a:pt x="10926" y="3723"/>
                </a:lnTo>
                <a:lnTo>
                  <a:pt x="10804" y="3869"/>
                </a:lnTo>
                <a:lnTo>
                  <a:pt x="10658" y="4015"/>
                </a:lnTo>
                <a:lnTo>
                  <a:pt x="10512" y="4137"/>
                </a:lnTo>
                <a:lnTo>
                  <a:pt x="10342" y="4234"/>
                </a:lnTo>
                <a:lnTo>
                  <a:pt x="10172" y="4331"/>
                </a:lnTo>
                <a:lnTo>
                  <a:pt x="10002" y="4404"/>
                </a:lnTo>
                <a:lnTo>
                  <a:pt x="9734" y="4477"/>
                </a:lnTo>
                <a:lnTo>
                  <a:pt x="9491" y="4502"/>
                </a:lnTo>
                <a:lnTo>
                  <a:pt x="9247" y="4477"/>
                </a:lnTo>
                <a:lnTo>
                  <a:pt x="9004" y="4453"/>
                </a:lnTo>
                <a:lnTo>
                  <a:pt x="9320" y="4161"/>
                </a:lnTo>
                <a:lnTo>
                  <a:pt x="9661" y="3918"/>
                </a:lnTo>
                <a:lnTo>
                  <a:pt x="10026" y="3674"/>
                </a:lnTo>
                <a:lnTo>
                  <a:pt x="10220" y="3528"/>
                </a:lnTo>
                <a:lnTo>
                  <a:pt x="10391" y="3407"/>
                </a:lnTo>
                <a:lnTo>
                  <a:pt x="10512" y="3236"/>
                </a:lnTo>
                <a:lnTo>
                  <a:pt x="10634" y="3090"/>
                </a:lnTo>
                <a:lnTo>
                  <a:pt x="10634" y="3017"/>
                </a:lnTo>
                <a:lnTo>
                  <a:pt x="10634" y="2944"/>
                </a:lnTo>
                <a:lnTo>
                  <a:pt x="10585" y="2896"/>
                </a:lnTo>
                <a:lnTo>
                  <a:pt x="10512" y="2896"/>
                </a:lnTo>
                <a:lnTo>
                  <a:pt x="10318" y="2920"/>
                </a:lnTo>
                <a:lnTo>
                  <a:pt x="10123" y="2969"/>
                </a:lnTo>
                <a:lnTo>
                  <a:pt x="9953" y="3066"/>
                </a:lnTo>
                <a:lnTo>
                  <a:pt x="9783" y="3188"/>
                </a:lnTo>
                <a:lnTo>
                  <a:pt x="9442" y="3455"/>
                </a:lnTo>
                <a:lnTo>
                  <a:pt x="9126" y="3723"/>
                </a:lnTo>
                <a:lnTo>
                  <a:pt x="8809" y="3991"/>
                </a:lnTo>
                <a:lnTo>
                  <a:pt x="8493" y="4283"/>
                </a:lnTo>
                <a:lnTo>
                  <a:pt x="8371" y="4064"/>
                </a:lnTo>
                <a:lnTo>
                  <a:pt x="8298" y="3942"/>
                </a:lnTo>
                <a:lnTo>
                  <a:pt x="8274" y="3845"/>
                </a:lnTo>
                <a:lnTo>
                  <a:pt x="8225" y="3626"/>
                </a:lnTo>
                <a:lnTo>
                  <a:pt x="8250" y="3407"/>
                </a:lnTo>
                <a:lnTo>
                  <a:pt x="8298" y="3188"/>
                </a:lnTo>
                <a:lnTo>
                  <a:pt x="8371" y="2993"/>
                </a:lnTo>
                <a:lnTo>
                  <a:pt x="8469" y="2798"/>
                </a:lnTo>
                <a:lnTo>
                  <a:pt x="8590" y="2604"/>
                </a:lnTo>
                <a:lnTo>
                  <a:pt x="8712" y="2433"/>
                </a:lnTo>
                <a:lnTo>
                  <a:pt x="8858" y="2287"/>
                </a:lnTo>
                <a:lnTo>
                  <a:pt x="9126" y="2020"/>
                </a:lnTo>
                <a:lnTo>
                  <a:pt x="9466" y="1776"/>
                </a:lnTo>
                <a:lnTo>
                  <a:pt x="9807" y="1582"/>
                </a:lnTo>
                <a:lnTo>
                  <a:pt x="10172" y="1387"/>
                </a:lnTo>
                <a:lnTo>
                  <a:pt x="10537" y="1217"/>
                </a:lnTo>
                <a:lnTo>
                  <a:pt x="10926" y="1071"/>
                </a:lnTo>
                <a:lnTo>
                  <a:pt x="11680" y="803"/>
                </a:lnTo>
                <a:close/>
                <a:moveTo>
                  <a:pt x="4867" y="7203"/>
                </a:moveTo>
                <a:lnTo>
                  <a:pt x="4746" y="7227"/>
                </a:lnTo>
                <a:lnTo>
                  <a:pt x="4478" y="7276"/>
                </a:lnTo>
                <a:lnTo>
                  <a:pt x="4235" y="7373"/>
                </a:lnTo>
                <a:lnTo>
                  <a:pt x="3991" y="7495"/>
                </a:lnTo>
                <a:lnTo>
                  <a:pt x="3748" y="7641"/>
                </a:lnTo>
                <a:lnTo>
                  <a:pt x="3553" y="7811"/>
                </a:lnTo>
                <a:lnTo>
                  <a:pt x="3383" y="7981"/>
                </a:lnTo>
                <a:lnTo>
                  <a:pt x="3237" y="8152"/>
                </a:lnTo>
                <a:lnTo>
                  <a:pt x="3067" y="8395"/>
                </a:lnTo>
                <a:lnTo>
                  <a:pt x="2921" y="8663"/>
                </a:lnTo>
                <a:lnTo>
                  <a:pt x="2775" y="8954"/>
                </a:lnTo>
                <a:lnTo>
                  <a:pt x="2677" y="9246"/>
                </a:lnTo>
                <a:lnTo>
                  <a:pt x="2653" y="9392"/>
                </a:lnTo>
                <a:lnTo>
                  <a:pt x="2653" y="9514"/>
                </a:lnTo>
                <a:lnTo>
                  <a:pt x="2653" y="9660"/>
                </a:lnTo>
                <a:lnTo>
                  <a:pt x="2702" y="9782"/>
                </a:lnTo>
                <a:lnTo>
                  <a:pt x="2750" y="9879"/>
                </a:lnTo>
                <a:lnTo>
                  <a:pt x="2823" y="9976"/>
                </a:lnTo>
                <a:lnTo>
                  <a:pt x="2896" y="10001"/>
                </a:lnTo>
                <a:lnTo>
                  <a:pt x="2945" y="10025"/>
                </a:lnTo>
                <a:lnTo>
                  <a:pt x="3018" y="10025"/>
                </a:lnTo>
                <a:lnTo>
                  <a:pt x="3067" y="10001"/>
                </a:lnTo>
                <a:lnTo>
                  <a:pt x="3188" y="9879"/>
                </a:lnTo>
                <a:lnTo>
                  <a:pt x="3261" y="9782"/>
                </a:lnTo>
                <a:lnTo>
                  <a:pt x="3286" y="9636"/>
                </a:lnTo>
                <a:lnTo>
                  <a:pt x="3310" y="9465"/>
                </a:lnTo>
                <a:lnTo>
                  <a:pt x="3359" y="9246"/>
                </a:lnTo>
                <a:lnTo>
                  <a:pt x="3456" y="9003"/>
                </a:lnTo>
                <a:lnTo>
                  <a:pt x="3553" y="8808"/>
                </a:lnTo>
                <a:lnTo>
                  <a:pt x="3675" y="8590"/>
                </a:lnTo>
                <a:lnTo>
                  <a:pt x="3845" y="8395"/>
                </a:lnTo>
                <a:lnTo>
                  <a:pt x="4016" y="8200"/>
                </a:lnTo>
                <a:lnTo>
                  <a:pt x="4235" y="8054"/>
                </a:lnTo>
                <a:lnTo>
                  <a:pt x="4454" y="7933"/>
                </a:lnTo>
                <a:lnTo>
                  <a:pt x="4648" y="7835"/>
                </a:lnTo>
                <a:lnTo>
                  <a:pt x="4867" y="7738"/>
                </a:lnTo>
                <a:lnTo>
                  <a:pt x="5062" y="7665"/>
                </a:lnTo>
                <a:lnTo>
                  <a:pt x="5257" y="7519"/>
                </a:lnTo>
                <a:lnTo>
                  <a:pt x="5281" y="7470"/>
                </a:lnTo>
                <a:lnTo>
                  <a:pt x="5305" y="7422"/>
                </a:lnTo>
                <a:lnTo>
                  <a:pt x="5281" y="7349"/>
                </a:lnTo>
                <a:lnTo>
                  <a:pt x="5232" y="7300"/>
                </a:lnTo>
                <a:lnTo>
                  <a:pt x="5111" y="7251"/>
                </a:lnTo>
                <a:lnTo>
                  <a:pt x="4989" y="7227"/>
                </a:lnTo>
                <a:lnTo>
                  <a:pt x="4867" y="7203"/>
                </a:lnTo>
                <a:close/>
                <a:moveTo>
                  <a:pt x="13846" y="14819"/>
                </a:moveTo>
                <a:lnTo>
                  <a:pt x="13457" y="14867"/>
                </a:lnTo>
                <a:lnTo>
                  <a:pt x="13043" y="14916"/>
                </a:lnTo>
                <a:lnTo>
                  <a:pt x="12629" y="14989"/>
                </a:lnTo>
                <a:lnTo>
                  <a:pt x="12216" y="15013"/>
                </a:lnTo>
                <a:lnTo>
                  <a:pt x="11802" y="15038"/>
                </a:lnTo>
                <a:lnTo>
                  <a:pt x="11388" y="15062"/>
                </a:lnTo>
                <a:lnTo>
                  <a:pt x="10975" y="15111"/>
                </a:lnTo>
                <a:lnTo>
                  <a:pt x="10950" y="15135"/>
                </a:lnTo>
                <a:lnTo>
                  <a:pt x="10926" y="15184"/>
                </a:lnTo>
                <a:lnTo>
                  <a:pt x="10950" y="15208"/>
                </a:lnTo>
                <a:lnTo>
                  <a:pt x="10975" y="15257"/>
                </a:lnTo>
                <a:lnTo>
                  <a:pt x="11169" y="15305"/>
                </a:lnTo>
                <a:lnTo>
                  <a:pt x="11388" y="15354"/>
                </a:lnTo>
                <a:lnTo>
                  <a:pt x="11802" y="15427"/>
                </a:lnTo>
                <a:lnTo>
                  <a:pt x="12629" y="15427"/>
                </a:lnTo>
                <a:lnTo>
                  <a:pt x="13067" y="15403"/>
                </a:lnTo>
                <a:lnTo>
                  <a:pt x="13505" y="15330"/>
                </a:lnTo>
                <a:lnTo>
                  <a:pt x="13724" y="15281"/>
                </a:lnTo>
                <a:lnTo>
                  <a:pt x="13919" y="15208"/>
                </a:lnTo>
                <a:lnTo>
                  <a:pt x="14114" y="15135"/>
                </a:lnTo>
                <a:lnTo>
                  <a:pt x="14308" y="15038"/>
                </a:lnTo>
                <a:lnTo>
                  <a:pt x="14357" y="14965"/>
                </a:lnTo>
                <a:lnTo>
                  <a:pt x="14357" y="14916"/>
                </a:lnTo>
                <a:lnTo>
                  <a:pt x="14333" y="14843"/>
                </a:lnTo>
                <a:lnTo>
                  <a:pt x="14260" y="14819"/>
                </a:lnTo>
                <a:close/>
                <a:moveTo>
                  <a:pt x="5816" y="5937"/>
                </a:moveTo>
                <a:lnTo>
                  <a:pt x="6108" y="5962"/>
                </a:lnTo>
                <a:lnTo>
                  <a:pt x="6181" y="5962"/>
                </a:lnTo>
                <a:lnTo>
                  <a:pt x="6254" y="6059"/>
                </a:lnTo>
                <a:lnTo>
                  <a:pt x="6352" y="6156"/>
                </a:lnTo>
                <a:lnTo>
                  <a:pt x="6595" y="6302"/>
                </a:lnTo>
                <a:lnTo>
                  <a:pt x="6863" y="6424"/>
                </a:lnTo>
                <a:lnTo>
                  <a:pt x="7155" y="6521"/>
                </a:lnTo>
                <a:lnTo>
                  <a:pt x="7447" y="6594"/>
                </a:lnTo>
                <a:lnTo>
                  <a:pt x="7739" y="6643"/>
                </a:lnTo>
                <a:lnTo>
                  <a:pt x="8274" y="6692"/>
                </a:lnTo>
                <a:lnTo>
                  <a:pt x="8542" y="6692"/>
                </a:lnTo>
                <a:lnTo>
                  <a:pt x="8834" y="6667"/>
                </a:lnTo>
                <a:lnTo>
                  <a:pt x="9126" y="6619"/>
                </a:lnTo>
                <a:lnTo>
                  <a:pt x="9418" y="6546"/>
                </a:lnTo>
                <a:lnTo>
                  <a:pt x="9685" y="6448"/>
                </a:lnTo>
                <a:lnTo>
                  <a:pt x="9953" y="6327"/>
                </a:lnTo>
                <a:lnTo>
                  <a:pt x="10220" y="6181"/>
                </a:lnTo>
                <a:lnTo>
                  <a:pt x="10464" y="6035"/>
                </a:lnTo>
                <a:lnTo>
                  <a:pt x="10658" y="5986"/>
                </a:lnTo>
                <a:lnTo>
                  <a:pt x="10853" y="5962"/>
                </a:lnTo>
                <a:lnTo>
                  <a:pt x="11218" y="5962"/>
                </a:lnTo>
                <a:lnTo>
                  <a:pt x="11169" y="6010"/>
                </a:lnTo>
                <a:lnTo>
                  <a:pt x="11048" y="6132"/>
                </a:lnTo>
                <a:lnTo>
                  <a:pt x="10902" y="6229"/>
                </a:lnTo>
                <a:lnTo>
                  <a:pt x="10780" y="6327"/>
                </a:lnTo>
                <a:lnTo>
                  <a:pt x="10634" y="6448"/>
                </a:lnTo>
                <a:lnTo>
                  <a:pt x="10634" y="6497"/>
                </a:lnTo>
                <a:lnTo>
                  <a:pt x="10634" y="6546"/>
                </a:lnTo>
                <a:lnTo>
                  <a:pt x="10658" y="6594"/>
                </a:lnTo>
                <a:lnTo>
                  <a:pt x="10853" y="6594"/>
                </a:lnTo>
                <a:lnTo>
                  <a:pt x="10999" y="6546"/>
                </a:lnTo>
                <a:lnTo>
                  <a:pt x="11145" y="6473"/>
                </a:lnTo>
                <a:lnTo>
                  <a:pt x="11267" y="6375"/>
                </a:lnTo>
                <a:lnTo>
                  <a:pt x="11461" y="6229"/>
                </a:lnTo>
                <a:lnTo>
                  <a:pt x="11559" y="6108"/>
                </a:lnTo>
                <a:lnTo>
                  <a:pt x="11607" y="6010"/>
                </a:lnTo>
                <a:lnTo>
                  <a:pt x="11875" y="6083"/>
                </a:lnTo>
                <a:lnTo>
                  <a:pt x="12167" y="6181"/>
                </a:lnTo>
                <a:lnTo>
                  <a:pt x="11997" y="6205"/>
                </a:lnTo>
                <a:lnTo>
                  <a:pt x="11851" y="6254"/>
                </a:lnTo>
                <a:lnTo>
                  <a:pt x="11559" y="6424"/>
                </a:lnTo>
                <a:lnTo>
                  <a:pt x="11413" y="6521"/>
                </a:lnTo>
                <a:lnTo>
                  <a:pt x="11267" y="6643"/>
                </a:lnTo>
                <a:lnTo>
                  <a:pt x="11121" y="6765"/>
                </a:lnTo>
                <a:lnTo>
                  <a:pt x="10999" y="6911"/>
                </a:lnTo>
                <a:lnTo>
                  <a:pt x="10999" y="6935"/>
                </a:lnTo>
                <a:lnTo>
                  <a:pt x="10999" y="6959"/>
                </a:lnTo>
                <a:lnTo>
                  <a:pt x="11048" y="6959"/>
                </a:lnTo>
                <a:lnTo>
                  <a:pt x="11242" y="6935"/>
                </a:lnTo>
                <a:lnTo>
                  <a:pt x="11413" y="6886"/>
                </a:lnTo>
                <a:lnTo>
                  <a:pt x="11583" y="6813"/>
                </a:lnTo>
                <a:lnTo>
                  <a:pt x="11753" y="6740"/>
                </a:lnTo>
                <a:lnTo>
                  <a:pt x="12045" y="6546"/>
                </a:lnTo>
                <a:lnTo>
                  <a:pt x="12191" y="6448"/>
                </a:lnTo>
                <a:lnTo>
                  <a:pt x="12240" y="6375"/>
                </a:lnTo>
                <a:lnTo>
                  <a:pt x="12289" y="6302"/>
                </a:lnTo>
                <a:lnTo>
                  <a:pt x="12289" y="6229"/>
                </a:lnTo>
                <a:lnTo>
                  <a:pt x="12483" y="6351"/>
                </a:lnTo>
                <a:lnTo>
                  <a:pt x="12678" y="6473"/>
                </a:lnTo>
                <a:lnTo>
                  <a:pt x="12532" y="6497"/>
                </a:lnTo>
                <a:lnTo>
                  <a:pt x="12410" y="6570"/>
                </a:lnTo>
                <a:lnTo>
                  <a:pt x="12143" y="6740"/>
                </a:lnTo>
                <a:lnTo>
                  <a:pt x="11948" y="6886"/>
                </a:lnTo>
                <a:lnTo>
                  <a:pt x="11802" y="7008"/>
                </a:lnTo>
                <a:lnTo>
                  <a:pt x="11656" y="7178"/>
                </a:lnTo>
                <a:lnTo>
                  <a:pt x="11534" y="7349"/>
                </a:lnTo>
                <a:lnTo>
                  <a:pt x="11510" y="7373"/>
                </a:lnTo>
                <a:lnTo>
                  <a:pt x="11534" y="7397"/>
                </a:lnTo>
                <a:lnTo>
                  <a:pt x="11559" y="7422"/>
                </a:lnTo>
                <a:lnTo>
                  <a:pt x="11583" y="7422"/>
                </a:lnTo>
                <a:lnTo>
                  <a:pt x="11778" y="7324"/>
                </a:lnTo>
                <a:lnTo>
                  <a:pt x="11948" y="7251"/>
                </a:lnTo>
                <a:lnTo>
                  <a:pt x="12289" y="7032"/>
                </a:lnTo>
                <a:lnTo>
                  <a:pt x="12605" y="6838"/>
                </a:lnTo>
                <a:lnTo>
                  <a:pt x="12751" y="6740"/>
                </a:lnTo>
                <a:lnTo>
                  <a:pt x="12873" y="6594"/>
                </a:lnTo>
                <a:lnTo>
                  <a:pt x="13165" y="6838"/>
                </a:lnTo>
                <a:lnTo>
                  <a:pt x="13408" y="7081"/>
                </a:lnTo>
                <a:lnTo>
                  <a:pt x="12994" y="7251"/>
                </a:lnTo>
                <a:lnTo>
                  <a:pt x="12678" y="7349"/>
                </a:lnTo>
                <a:lnTo>
                  <a:pt x="12362" y="7470"/>
                </a:lnTo>
                <a:lnTo>
                  <a:pt x="12216" y="7543"/>
                </a:lnTo>
                <a:lnTo>
                  <a:pt x="12045" y="7641"/>
                </a:lnTo>
                <a:lnTo>
                  <a:pt x="11924" y="7738"/>
                </a:lnTo>
                <a:lnTo>
                  <a:pt x="11802" y="7835"/>
                </a:lnTo>
                <a:lnTo>
                  <a:pt x="11778" y="7884"/>
                </a:lnTo>
                <a:lnTo>
                  <a:pt x="11778" y="7933"/>
                </a:lnTo>
                <a:lnTo>
                  <a:pt x="11802" y="7957"/>
                </a:lnTo>
                <a:lnTo>
                  <a:pt x="11851" y="7981"/>
                </a:lnTo>
                <a:lnTo>
                  <a:pt x="11997" y="8006"/>
                </a:lnTo>
                <a:lnTo>
                  <a:pt x="12143" y="7981"/>
                </a:lnTo>
                <a:lnTo>
                  <a:pt x="12410" y="7933"/>
                </a:lnTo>
                <a:lnTo>
                  <a:pt x="12702" y="7835"/>
                </a:lnTo>
                <a:lnTo>
                  <a:pt x="12970" y="7738"/>
                </a:lnTo>
                <a:lnTo>
                  <a:pt x="13359" y="7616"/>
                </a:lnTo>
                <a:lnTo>
                  <a:pt x="13554" y="7543"/>
                </a:lnTo>
                <a:lnTo>
                  <a:pt x="13749" y="7470"/>
                </a:lnTo>
                <a:lnTo>
                  <a:pt x="14041" y="7860"/>
                </a:lnTo>
                <a:lnTo>
                  <a:pt x="13846" y="7933"/>
                </a:lnTo>
                <a:lnTo>
                  <a:pt x="13651" y="8054"/>
                </a:lnTo>
                <a:lnTo>
                  <a:pt x="13311" y="8249"/>
                </a:lnTo>
                <a:lnTo>
                  <a:pt x="12654" y="8565"/>
                </a:lnTo>
                <a:lnTo>
                  <a:pt x="12337" y="8736"/>
                </a:lnTo>
                <a:lnTo>
                  <a:pt x="12191" y="8833"/>
                </a:lnTo>
                <a:lnTo>
                  <a:pt x="12070" y="8954"/>
                </a:lnTo>
                <a:lnTo>
                  <a:pt x="12045" y="9003"/>
                </a:lnTo>
                <a:lnTo>
                  <a:pt x="12045" y="9052"/>
                </a:lnTo>
                <a:lnTo>
                  <a:pt x="12070" y="9100"/>
                </a:lnTo>
                <a:lnTo>
                  <a:pt x="12289" y="9100"/>
                </a:lnTo>
                <a:lnTo>
                  <a:pt x="12459" y="9076"/>
                </a:lnTo>
                <a:lnTo>
                  <a:pt x="12775" y="8979"/>
                </a:lnTo>
                <a:lnTo>
                  <a:pt x="13067" y="8833"/>
                </a:lnTo>
                <a:lnTo>
                  <a:pt x="13359" y="8711"/>
                </a:lnTo>
                <a:lnTo>
                  <a:pt x="13822" y="8492"/>
                </a:lnTo>
                <a:lnTo>
                  <a:pt x="14065" y="8395"/>
                </a:lnTo>
                <a:lnTo>
                  <a:pt x="14284" y="8249"/>
                </a:lnTo>
                <a:lnTo>
                  <a:pt x="14527" y="8711"/>
                </a:lnTo>
                <a:lnTo>
                  <a:pt x="14333" y="8808"/>
                </a:lnTo>
                <a:lnTo>
                  <a:pt x="14162" y="8930"/>
                </a:lnTo>
                <a:lnTo>
                  <a:pt x="13822" y="9149"/>
                </a:lnTo>
                <a:lnTo>
                  <a:pt x="13505" y="9319"/>
                </a:lnTo>
                <a:lnTo>
                  <a:pt x="13189" y="9465"/>
                </a:lnTo>
                <a:lnTo>
                  <a:pt x="12873" y="9636"/>
                </a:lnTo>
                <a:lnTo>
                  <a:pt x="12751" y="9733"/>
                </a:lnTo>
                <a:lnTo>
                  <a:pt x="12605" y="9830"/>
                </a:lnTo>
                <a:lnTo>
                  <a:pt x="12605" y="9879"/>
                </a:lnTo>
                <a:lnTo>
                  <a:pt x="12605" y="9903"/>
                </a:lnTo>
                <a:lnTo>
                  <a:pt x="12629" y="9928"/>
                </a:lnTo>
                <a:lnTo>
                  <a:pt x="12654" y="9952"/>
                </a:lnTo>
                <a:lnTo>
                  <a:pt x="12824" y="9952"/>
                </a:lnTo>
                <a:lnTo>
                  <a:pt x="12970" y="9928"/>
                </a:lnTo>
                <a:lnTo>
                  <a:pt x="13140" y="9903"/>
                </a:lnTo>
                <a:lnTo>
                  <a:pt x="13286" y="9855"/>
                </a:lnTo>
                <a:lnTo>
                  <a:pt x="13603" y="9709"/>
                </a:lnTo>
                <a:lnTo>
                  <a:pt x="13895" y="9587"/>
                </a:lnTo>
                <a:lnTo>
                  <a:pt x="14284" y="9392"/>
                </a:lnTo>
                <a:lnTo>
                  <a:pt x="14503" y="9271"/>
                </a:lnTo>
                <a:lnTo>
                  <a:pt x="14698" y="9149"/>
                </a:lnTo>
                <a:lnTo>
                  <a:pt x="14892" y="9684"/>
                </a:lnTo>
                <a:lnTo>
                  <a:pt x="14600" y="9806"/>
                </a:lnTo>
                <a:lnTo>
                  <a:pt x="14333" y="9928"/>
                </a:lnTo>
                <a:lnTo>
                  <a:pt x="13797" y="10195"/>
                </a:lnTo>
                <a:lnTo>
                  <a:pt x="13481" y="10341"/>
                </a:lnTo>
                <a:lnTo>
                  <a:pt x="13140" y="10487"/>
                </a:lnTo>
                <a:lnTo>
                  <a:pt x="12970" y="10585"/>
                </a:lnTo>
                <a:lnTo>
                  <a:pt x="12824" y="10682"/>
                </a:lnTo>
                <a:lnTo>
                  <a:pt x="12678" y="10804"/>
                </a:lnTo>
                <a:lnTo>
                  <a:pt x="12581" y="10925"/>
                </a:lnTo>
                <a:lnTo>
                  <a:pt x="12556" y="10974"/>
                </a:lnTo>
                <a:lnTo>
                  <a:pt x="12605" y="10998"/>
                </a:lnTo>
                <a:lnTo>
                  <a:pt x="12921" y="10998"/>
                </a:lnTo>
                <a:lnTo>
                  <a:pt x="13092" y="10974"/>
                </a:lnTo>
                <a:lnTo>
                  <a:pt x="13238" y="10925"/>
                </a:lnTo>
                <a:lnTo>
                  <a:pt x="13554" y="10804"/>
                </a:lnTo>
                <a:lnTo>
                  <a:pt x="13870" y="10658"/>
                </a:lnTo>
                <a:lnTo>
                  <a:pt x="14430" y="10414"/>
                </a:lnTo>
                <a:lnTo>
                  <a:pt x="14722" y="10293"/>
                </a:lnTo>
                <a:lnTo>
                  <a:pt x="14990" y="10122"/>
                </a:lnTo>
                <a:lnTo>
                  <a:pt x="15063" y="10487"/>
                </a:lnTo>
                <a:lnTo>
                  <a:pt x="15136" y="10828"/>
                </a:lnTo>
                <a:lnTo>
                  <a:pt x="14868" y="10925"/>
                </a:lnTo>
                <a:lnTo>
                  <a:pt x="14600" y="11047"/>
                </a:lnTo>
                <a:lnTo>
                  <a:pt x="14089" y="11266"/>
                </a:lnTo>
                <a:lnTo>
                  <a:pt x="13408" y="11534"/>
                </a:lnTo>
                <a:lnTo>
                  <a:pt x="13067" y="11655"/>
                </a:lnTo>
                <a:lnTo>
                  <a:pt x="12897" y="11753"/>
                </a:lnTo>
                <a:lnTo>
                  <a:pt x="12751" y="11850"/>
                </a:lnTo>
                <a:lnTo>
                  <a:pt x="12727" y="11899"/>
                </a:lnTo>
                <a:lnTo>
                  <a:pt x="12727" y="11947"/>
                </a:lnTo>
                <a:lnTo>
                  <a:pt x="12751" y="11972"/>
                </a:lnTo>
                <a:lnTo>
                  <a:pt x="12800" y="11996"/>
                </a:lnTo>
                <a:lnTo>
                  <a:pt x="12970" y="12020"/>
                </a:lnTo>
                <a:lnTo>
                  <a:pt x="13165" y="11996"/>
                </a:lnTo>
                <a:lnTo>
                  <a:pt x="13505" y="11923"/>
                </a:lnTo>
                <a:lnTo>
                  <a:pt x="13870" y="11801"/>
                </a:lnTo>
                <a:lnTo>
                  <a:pt x="14187" y="11680"/>
                </a:lnTo>
                <a:lnTo>
                  <a:pt x="14698" y="11509"/>
                </a:lnTo>
                <a:lnTo>
                  <a:pt x="14941" y="11412"/>
                </a:lnTo>
                <a:lnTo>
                  <a:pt x="15184" y="11290"/>
                </a:lnTo>
                <a:lnTo>
                  <a:pt x="15209" y="11923"/>
                </a:lnTo>
                <a:lnTo>
                  <a:pt x="14868" y="11972"/>
                </a:lnTo>
                <a:lnTo>
                  <a:pt x="14503" y="12045"/>
                </a:lnTo>
                <a:lnTo>
                  <a:pt x="13822" y="12215"/>
                </a:lnTo>
                <a:lnTo>
                  <a:pt x="13408" y="12288"/>
                </a:lnTo>
                <a:lnTo>
                  <a:pt x="12970" y="12361"/>
                </a:lnTo>
                <a:lnTo>
                  <a:pt x="12556" y="12458"/>
                </a:lnTo>
                <a:lnTo>
                  <a:pt x="12337" y="12531"/>
                </a:lnTo>
                <a:lnTo>
                  <a:pt x="12143" y="12604"/>
                </a:lnTo>
                <a:lnTo>
                  <a:pt x="12094" y="12653"/>
                </a:lnTo>
                <a:lnTo>
                  <a:pt x="12094" y="12750"/>
                </a:lnTo>
                <a:lnTo>
                  <a:pt x="12118" y="12799"/>
                </a:lnTo>
                <a:lnTo>
                  <a:pt x="12143" y="12823"/>
                </a:lnTo>
                <a:lnTo>
                  <a:pt x="12191" y="12848"/>
                </a:lnTo>
                <a:lnTo>
                  <a:pt x="12386" y="12872"/>
                </a:lnTo>
                <a:lnTo>
                  <a:pt x="12581" y="12872"/>
                </a:lnTo>
                <a:lnTo>
                  <a:pt x="12970" y="12823"/>
                </a:lnTo>
                <a:lnTo>
                  <a:pt x="13384" y="12775"/>
                </a:lnTo>
                <a:lnTo>
                  <a:pt x="13749" y="12677"/>
                </a:lnTo>
                <a:lnTo>
                  <a:pt x="14479" y="12531"/>
                </a:lnTo>
                <a:lnTo>
                  <a:pt x="14844" y="12434"/>
                </a:lnTo>
                <a:lnTo>
                  <a:pt x="15209" y="12312"/>
                </a:lnTo>
                <a:lnTo>
                  <a:pt x="15209" y="12312"/>
                </a:lnTo>
                <a:lnTo>
                  <a:pt x="15184" y="12507"/>
                </a:lnTo>
                <a:lnTo>
                  <a:pt x="14868" y="12629"/>
                </a:lnTo>
                <a:lnTo>
                  <a:pt x="14552" y="12750"/>
                </a:lnTo>
                <a:lnTo>
                  <a:pt x="14260" y="12896"/>
                </a:lnTo>
                <a:lnTo>
                  <a:pt x="13968" y="12994"/>
                </a:lnTo>
                <a:lnTo>
                  <a:pt x="13505" y="13140"/>
                </a:lnTo>
                <a:lnTo>
                  <a:pt x="13019" y="13286"/>
                </a:lnTo>
                <a:lnTo>
                  <a:pt x="12556" y="13432"/>
                </a:lnTo>
                <a:lnTo>
                  <a:pt x="12337" y="13529"/>
                </a:lnTo>
                <a:lnTo>
                  <a:pt x="12118" y="13626"/>
                </a:lnTo>
                <a:lnTo>
                  <a:pt x="12070" y="13675"/>
                </a:lnTo>
                <a:lnTo>
                  <a:pt x="12070" y="13748"/>
                </a:lnTo>
                <a:lnTo>
                  <a:pt x="12118" y="13797"/>
                </a:lnTo>
                <a:lnTo>
                  <a:pt x="12167" y="13821"/>
                </a:lnTo>
                <a:lnTo>
                  <a:pt x="12654" y="13821"/>
                </a:lnTo>
                <a:lnTo>
                  <a:pt x="12897" y="13772"/>
                </a:lnTo>
                <a:lnTo>
                  <a:pt x="13140" y="13724"/>
                </a:lnTo>
                <a:lnTo>
                  <a:pt x="13627" y="13602"/>
                </a:lnTo>
                <a:lnTo>
                  <a:pt x="14089" y="13456"/>
                </a:lnTo>
                <a:lnTo>
                  <a:pt x="14600" y="13286"/>
                </a:lnTo>
                <a:lnTo>
                  <a:pt x="14868" y="13188"/>
                </a:lnTo>
                <a:lnTo>
                  <a:pt x="15111" y="13091"/>
                </a:lnTo>
                <a:lnTo>
                  <a:pt x="15014" y="13651"/>
                </a:lnTo>
                <a:lnTo>
                  <a:pt x="14965" y="13651"/>
                </a:lnTo>
                <a:lnTo>
                  <a:pt x="14795" y="13602"/>
                </a:lnTo>
                <a:lnTo>
                  <a:pt x="14406" y="13602"/>
                </a:lnTo>
                <a:lnTo>
                  <a:pt x="14211" y="13626"/>
                </a:lnTo>
                <a:lnTo>
                  <a:pt x="13822" y="13724"/>
                </a:lnTo>
                <a:lnTo>
                  <a:pt x="13432" y="13797"/>
                </a:lnTo>
                <a:lnTo>
                  <a:pt x="12970" y="13894"/>
                </a:lnTo>
                <a:lnTo>
                  <a:pt x="12532" y="14016"/>
                </a:lnTo>
                <a:lnTo>
                  <a:pt x="12094" y="14137"/>
                </a:lnTo>
                <a:lnTo>
                  <a:pt x="11656" y="14308"/>
                </a:lnTo>
                <a:lnTo>
                  <a:pt x="11607" y="14356"/>
                </a:lnTo>
                <a:lnTo>
                  <a:pt x="11583" y="14405"/>
                </a:lnTo>
                <a:lnTo>
                  <a:pt x="11607" y="14454"/>
                </a:lnTo>
                <a:lnTo>
                  <a:pt x="11632" y="14478"/>
                </a:lnTo>
                <a:lnTo>
                  <a:pt x="11680" y="14478"/>
                </a:lnTo>
                <a:lnTo>
                  <a:pt x="12094" y="14454"/>
                </a:lnTo>
                <a:lnTo>
                  <a:pt x="12532" y="14429"/>
                </a:lnTo>
                <a:lnTo>
                  <a:pt x="12946" y="14356"/>
                </a:lnTo>
                <a:lnTo>
                  <a:pt x="13384" y="14283"/>
                </a:lnTo>
                <a:lnTo>
                  <a:pt x="13773" y="14210"/>
                </a:lnTo>
                <a:lnTo>
                  <a:pt x="14187" y="14137"/>
                </a:lnTo>
                <a:lnTo>
                  <a:pt x="14406" y="14089"/>
                </a:lnTo>
                <a:lnTo>
                  <a:pt x="14600" y="14016"/>
                </a:lnTo>
                <a:lnTo>
                  <a:pt x="14795" y="13943"/>
                </a:lnTo>
                <a:lnTo>
                  <a:pt x="14965" y="13821"/>
                </a:lnTo>
                <a:lnTo>
                  <a:pt x="14795" y="14381"/>
                </a:lnTo>
                <a:lnTo>
                  <a:pt x="14576" y="14916"/>
                </a:lnTo>
                <a:lnTo>
                  <a:pt x="14308" y="15451"/>
                </a:lnTo>
                <a:lnTo>
                  <a:pt x="14016" y="15938"/>
                </a:lnTo>
                <a:lnTo>
                  <a:pt x="13870" y="16206"/>
                </a:lnTo>
                <a:lnTo>
                  <a:pt x="13797" y="16157"/>
                </a:lnTo>
                <a:lnTo>
                  <a:pt x="13627" y="16108"/>
                </a:lnTo>
                <a:lnTo>
                  <a:pt x="13457" y="16084"/>
                </a:lnTo>
                <a:lnTo>
                  <a:pt x="12386" y="16084"/>
                </a:lnTo>
                <a:lnTo>
                  <a:pt x="11924" y="16060"/>
                </a:lnTo>
                <a:lnTo>
                  <a:pt x="11461" y="16011"/>
                </a:lnTo>
                <a:lnTo>
                  <a:pt x="10537" y="15889"/>
                </a:lnTo>
                <a:lnTo>
                  <a:pt x="10488" y="15889"/>
                </a:lnTo>
                <a:lnTo>
                  <a:pt x="10464" y="15914"/>
                </a:lnTo>
                <a:lnTo>
                  <a:pt x="10464" y="15962"/>
                </a:lnTo>
                <a:lnTo>
                  <a:pt x="10488" y="15987"/>
                </a:lnTo>
                <a:lnTo>
                  <a:pt x="10853" y="16181"/>
                </a:lnTo>
                <a:lnTo>
                  <a:pt x="11242" y="16352"/>
                </a:lnTo>
                <a:lnTo>
                  <a:pt x="11632" y="16473"/>
                </a:lnTo>
                <a:lnTo>
                  <a:pt x="12045" y="16546"/>
                </a:lnTo>
                <a:lnTo>
                  <a:pt x="12435" y="16595"/>
                </a:lnTo>
                <a:lnTo>
                  <a:pt x="12848" y="16619"/>
                </a:lnTo>
                <a:lnTo>
                  <a:pt x="13067" y="16619"/>
                </a:lnTo>
                <a:lnTo>
                  <a:pt x="13262" y="16595"/>
                </a:lnTo>
                <a:lnTo>
                  <a:pt x="13457" y="16571"/>
                </a:lnTo>
                <a:lnTo>
                  <a:pt x="13651" y="16498"/>
                </a:lnTo>
                <a:lnTo>
                  <a:pt x="13335" y="16887"/>
                </a:lnTo>
                <a:lnTo>
                  <a:pt x="13019" y="17252"/>
                </a:lnTo>
                <a:lnTo>
                  <a:pt x="12873" y="17203"/>
                </a:lnTo>
                <a:lnTo>
                  <a:pt x="12702" y="17154"/>
                </a:lnTo>
                <a:lnTo>
                  <a:pt x="12386" y="17106"/>
                </a:lnTo>
                <a:lnTo>
                  <a:pt x="12045" y="17081"/>
                </a:lnTo>
                <a:lnTo>
                  <a:pt x="11729" y="17008"/>
                </a:lnTo>
                <a:lnTo>
                  <a:pt x="11340" y="16911"/>
                </a:lnTo>
                <a:lnTo>
                  <a:pt x="10950" y="16790"/>
                </a:lnTo>
                <a:lnTo>
                  <a:pt x="10172" y="16522"/>
                </a:lnTo>
                <a:lnTo>
                  <a:pt x="10123" y="16522"/>
                </a:lnTo>
                <a:lnTo>
                  <a:pt x="10099" y="16546"/>
                </a:lnTo>
                <a:lnTo>
                  <a:pt x="10099" y="16595"/>
                </a:lnTo>
                <a:lnTo>
                  <a:pt x="10099" y="16619"/>
                </a:lnTo>
                <a:lnTo>
                  <a:pt x="10415" y="16863"/>
                </a:lnTo>
                <a:lnTo>
                  <a:pt x="10756" y="17057"/>
                </a:lnTo>
                <a:lnTo>
                  <a:pt x="11096" y="17227"/>
                </a:lnTo>
                <a:lnTo>
                  <a:pt x="11461" y="17373"/>
                </a:lnTo>
                <a:lnTo>
                  <a:pt x="11729" y="17446"/>
                </a:lnTo>
                <a:lnTo>
                  <a:pt x="12045" y="17519"/>
                </a:lnTo>
                <a:lnTo>
                  <a:pt x="12362" y="17568"/>
                </a:lnTo>
                <a:lnTo>
                  <a:pt x="12678" y="17592"/>
                </a:lnTo>
                <a:lnTo>
                  <a:pt x="12289" y="17884"/>
                </a:lnTo>
                <a:lnTo>
                  <a:pt x="12118" y="18030"/>
                </a:lnTo>
                <a:lnTo>
                  <a:pt x="11899" y="18128"/>
                </a:lnTo>
                <a:lnTo>
                  <a:pt x="11607" y="18055"/>
                </a:lnTo>
                <a:lnTo>
                  <a:pt x="11315" y="17982"/>
                </a:lnTo>
                <a:lnTo>
                  <a:pt x="10999" y="17884"/>
                </a:lnTo>
                <a:lnTo>
                  <a:pt x="10707" y="17787"/>
                </a:lnTo>
                <a:lnTo>
                  <a:pt x="10415" y="17641"/>
                </a:lnTo>
                <a:lnTo>
                  <a:pt x="10123" y="17446"/>
                </a:lnTo>
                <a:lnTo>
                  <a:pt x="9856" y="17276"/>
                </a:lnTo>
                <a:lnTo>
                  <a:pt x="9564" y="17106"/>
                </a:lnTo>
                <a:lnTo>
                  <a:pt x="9515" y="17106"/>
                </a:lnTo>
                <a:lnTo>
                  <a:pt x="9466" y="17130"/>
                </a:lnTo>
                <a:lnTo>
                  <a:pt x="9442" y="17154"/>
                </a:lnTo>
                <a:lnTo>
                  <a:pt x="9442" y="17203"/>
                </a:lnTo>
                <a:lnTo>
                  <a:pt x="9539" y="17422"/>
                </a:lnTo>
                <a:lnTo>
                  <a:pt x="9685" y="17617"/>
                </a:lnTo>
                <a:lnTo>
                  <a:pt x="9856" y="17811"/>
                </a:lnTo>
                <a:lnTo>
                  <a:pt x="10075" y="17982"/>
                </a:lnTo>
                <a:lnTo>
                  <a:pt x="10318" y="18128"/>
                </a:lnTo>
                <a:lnTo>
                  <a:pt x="10561" y="18249"/>
                </a:lnTo>
                <a:lnTo>
                  <a:pt x="10829" y="18347"/>
                </a:lnTo>
                <a:lnTo>
                  <a:pt x="11096" y="18420"/>
                </a:lnTo>
                <a:lnTo>
                  <a:pt x="10853" y="18444"/>
                </a:lnTo>
                <a:lnTo>
                  <a:pt x="10634" y="18444"/>
                </a:lnTo>
                <a:lnTo>
                  <a:pt x="10439" y="18420"/>
                </a:lnTo>
                <a:lnTo>
                  <a:pt x="10220" y="18395"/>
                </a:lnTo>
                <a:lnTo>
                  <a:pt x="10026" y="18322"/>
                </a:lnTo>
                <a:lnTo>
                  <a:pt x="9637" y="18176"/>
                </a:lnTo>
                <a:lnTo>
                  <a:pt x="9223" y="18006"/>
                </a:lnTo>
                <a:lnTo>
                  <a:pt x="8834" y="17811"/>
                </a:lnTo>
                <a:lnTo>
                  <a:pt x="8444" y="17665"/>
                </a:lnTo>
                <a:lnTo>
                  <a:pt x="8225" y="17617"/>
                </a:lnTo>
                <a:lnTo>
                  <a:pt x="8031" y="17568"/>
                </a:lnTo>
                <a:lnTo>
                  <a:pt x="7812" y="17519"/>
                </a:lnTo>
                <a:lnTo>
                  <a:pt x="7593" y="17519"/>
                </a:lnTo>
                <a:lnTo>
                  <a:pt x="7398" y="17544"/>
                </a:lnTo>
                <a:lnTo>
                  <a:pt x="7228" y="17568"/>
                </a:lnTo>
                <a:lnTo>
                  <a:pt x="7033" y="17617"/>
                </a:lnTo>
                <a:lnTo>
                  <a:pt x="6863" y="17690"/>
                </a:lnTo>
                <a:lnTo>
                  <a:pt x="6522" y="17860"/>
                </a:lnTo>
                <a:lnTo>
                  <a:pt x="6181" y="18055"/>
                </a:lnTo>
                <a:lnTo>
                  <a:pt x="5792" y="18274"/>
                </a:lnTo>
                <a:lnTo>
                  <a:pt x="5597" y="18371"/>
                </a:lnTo>
                <a:lnTo>
                  <a:pt x="5378" y="18444"/>
                </a:lnTo>
                <a:lnTo>
                  <a:pt x="5232" y="18493"/>
                </a:lnTo>
                <a:lnTo>
                  <a:pt x="5062" y="18493"/>
                </a:lnTo>
                <a:lnTo>
                  <a:pt x="4916" y="18468"/>
                </a:lnTo>
                <a:lnTo>
                  <a:pt x="4770" y="18444"/>
                </a:lnTo>
                <a:lnTo>
                  <a:pt x="4454" y="18347"/>
                </a:lnTo>
                <a:lnTo>
                  <a:pt x="4186" y="18201"/>
                </a:lnTo>
                <a:lnTo>
                  <a:pt x="3748" y="17957"/>
                </a:lnTo>
                <a:lnTo>
                  <a:pt x="3359" y="17690"/>
                </a:lnTo>
                <a:lnTo>
                  <a:pt x="2994" y="17373"/>
                </a:lnTo>
                <a:lnTo>
                  <a:pt x="2629" y="17057"/>
                </a:lnTo>
                <a:lnTo>
                  <a:pt x="2312" y="16692"/>
                </a:lnTo>
                <a:lnTo>
                  <a:pt x="1996" y="16327"/>
                </a:lnTo>
                <a:lnTo>
                  <a:pt x="1729" y="15938"/>
                </a:lnTo>
                <a:lnTo>
                  <a:pt x="1485" y="15524"/>
                </a:lnTo>
                <a:lnTo>
                  <a:pt x="1266" y="15086"/>
                </a:lnTo>
                <a:lnTo>
                  <a:pt x="1072" y="14648"/>
                </a:lnTo>
                <a:lnTo>
                  <a:pt x="901" y="14186"/>
                </a:lnTo>
                <a:lnTo>
                  <a:pt x="755" y="13724"/>
                </a:lnTo>
                <a:lnTo>
                  <a:pt x="658" y="13261"/>
                </a:lnTo>
                <a:lnTo>
                  <a:pt x="585" y="12775"/>
                </a:lnTo>
                <a:lnTo>
                  <a:pt x="561" y="12312"/>
                </a:lnTo>
                <a:lnTo>
                  <a:pt x="561" y="11826"/>
                </a:lnTo>
                <a:lnTo>
                  <a:pt x="609" y="11266"/>
                </a:lnTo>
                <a:lnTo>
                  <a:pt x="682" y="10682"/>
                </a:lnTo>
                <a:lnTo>
                  <a:pt x="828" y="10147"/>
                </a:lnTo>
                <a:lnTo>
                  <a:pt x="1023" y="9611"/>
                </a:lnTo>
                <a:lnTo>
                  <a:pt x="1242" y="9076"/>
                </a:lnTo>
                <a:lnTo>
                  <a:pt x="1510" y="8565"/>
                </a:lnTo>
                <a:lnTo>
                  <a:pt x="1826" y="8103"/>
                </a:lnTo>
                <a:lnTo>
                  <a:pt x="2166" y="7641"/>
                </a:lnTo>
                <a:lnTo>
                  <a:pt x="2361" y="7422"/>
                </a:lnTo>
                <a:lnTo>
                  <a:pt x="2556" y="7203"/>
                </a:lnTo>
                <a:lnTo>
                  <a:pt x="2775" y="7008"/>
                </a:lnTo>
                <a:lnTo>
                  <a:pt x="2994" y="6838"/>
                </a:lnTo>
                <a:lnTo>
                  <a:pt x="3213" y="6692"/>
                </a:lnTo>
                <a:lnTo>
                  <a:pt x="3432" y="6546"/>
                </a:lnTo>
                <a:lnTo>
                  <a:pt x="3675" y="6400"/>
                </a:lnTo>
                <a:lnTo>
                  <a:pt x="3918" y="6278"/>
                </a:lnTo>
                <a:lnTo>
                  <a:pt x="4186" y="6181"/>
                </a:lnTo>
                <a:lnTo>
                  <a:pt x="4429" y="6108"/>
                </a:lnTo>
                <a:lnTo>
                  <a:pt x="4697" y="6035"/>
                </a:lnTo>
                <a:lnTo>
                  <a:pt x="4965" y="5986"/>
                </a:lnTo>
                <a:lnTo>
                  <a:pt x="5257" y="5962"/>
                </a:lnTo>
                <a:lnTo>
                  <a:pt x="5524" y="5937"/>
                </a:lnTo>
                <a:close/>
                <a:moveTo>
                  <a:pt x="11802" y="0"/>
                </a:moveTo>
                <a:lnTo>
                  <a:pt x="11729" y="49"/>
                </a:lnTo>
                <a:lnTo>
                  <a:pt x="11680" y="122"/>
                </a:lnTo>
                <a:lnTo>
                  <a:pt x="11656" y="219"/>
                </a:lnTo>
                <a:lnTo>
                  <a:pt x="11656" y="244"/>
                </a:lnTo>
                <a:lnTo>
                  <a:pt x="11583" y="268"/>
                </a:lnTo>
                <a:lnTo>
                  <a:pt x="11096" y="438"/>
                </a:lnTo>
                <a:lnTo>
                  <a:pt x="10610" y="633"/>
                </a:lnTo>
                <a:lnTo>
                  <a:pt x="10123" y="852"/>
                </a:lnTo>
                <a:lnTo>
                  <a:pt x="9661" y="1119"/>
                </a:lnTo>
                <a:lnTo>
                  <a:pt x="9199" y="1387"/>
                </a:lnTo>
                <a:lnTo>
                  <a:pt x="8980" y="1557"/>
                </a:lnTo>
                <a:lnTo>
                  <a:pt x="8785" y="1728"/>
                </a:lnTo>
                <a:lnTo>
                  <a:pt x="8590" y="1898"/>
                </a:lnTo>
                <a:lnTo>
                  <a:pt x="8420" y="2093"/>
                </a:lnTo>
                <a:lnTo>
                  <a:pt x="8250" y="2287"/>
                </a:lnTo>
                <a:lnTo>
                  <a:pt x="8104" y="2506"/>
                </a:lnTo>
                <a:lnTo>
                  <a:pt x="8006" y="2677"/>
                </a:lnTo>
                <a:lnTo>
                  <a:pt x="7933" y="2871"/>
                </a:lnTo>
                <a:lnTo>
                  <a:pt x="7860" y="3066"/>
                </a:lnTo>
                <a:lnTo>
                  <a:pt x="7836" y="3261"/>
                </a:lnTo>
                <a:lnTo>
                  <a:pt x="7812" y="3480"/>
                </a:lnTo>
                <a:lnTo>
                  <a:pt x="7812" y="3674"/>
                </a:lnTo>
                <a:lnTo>
                  <a:pt x="7836" y="3869"/>
                </a:lnTo>
                <a:lnTo>
                  <a:pt x="7885" y="4088"/>
                </a:lnTo>
                <a:lnTo>
                  <a:pt x="7909" y="4210"/>
                </a:lnTo>
                <a:lnTo>
                  <a:pt x="7982" y="4356"/>
                </a:lnTo>
                <a:lnTo>
                  <a:pt x="8079" y="4502"/>
                </a:lnTo>
                <a:lnTo>
                  <a:pt x="8177" y="4648"/>
                </a:lnTo>
                <a:lnTo>
                  <a:pt x="8104" y="4745"/>
                </a:lnTo>
                <a:lnTo>
                  <a:pt x="7933" y="4453"/>
                </a:lnTo>
                <a:lnTo>
                  <a:pt x="7739" y="4039"/>
                </a:lnTo>
                <a:lnTo>
                  <a:pt x="7593" y="3820"/>
                </a:lnTo>
                <a:lnTo>
                  <a:pt x="7447" y="3601"/>
                </a:lnTo>
                <a:lnTo>
                  <a:pt x="7276" y="3407"/>
                </a:lnTo>
                <a:lnTo>
                  <a:pt x="7106" y="3236"/>
                </a:lnTo>
                <a:lnTo>
                  <a:pt x="6911" y="3115"/>
                </a:lnTo>
                <a:lnTo>
                  <a:pt x="6717" y="3017"/>
                </a:lnTo>
                <a:lnTo>
                  <a:pt x="6644" y="3017"/>
                </a:lnTo>
                <a:lnTo>
                  <a:pt x="6595" y="3066"/>
                </a:lnTo>
                <a:lnTo>
                  <a:pt x="6546" y="3115"/>
                </a:lnTo>
                <a:lnTo>
                  <a:pt x="6546" y="3188"/>
                </a:lnTo>
                <a:lnTo>
                  <a:pt x="6595" y="3358"/>
                </a:lnTo>
                <a:lnTo>
                  <a:pt x="6668" y="3504"/>
                </a:lnTo>
                <a:lnTo>
                  <a:pt x="6887" y="3772"/>
                </a:lnTo>
                <a:lnTo>
                  <a:pt x="7155" y="4161"/>
                </a:lnTo>
                <a:lnTo>
                  <a:pt x="7398" y="4575"/>
                </a:lnTo>
                <a:lnTo>
                  <a:pt x="7617" y="4964"/>
                </a:lnTo>
                <a:lnTo>
                  <a:pt x="7787" y="5378"/>
                </a:lnTo>
                <a:lnTo>
                  <a:pt x="7909" y="5767"/>
                </a:lnTo>
                <a:lnTo>
                  <a:pt x="7958" y="5937"/>
                </a:lnTo>
                <a:lnTo>
                  <a:pt x="8055" y="6108"/>
                </a:lnTo>
                <a:lnTo>
                  <a:pt x="7641" y="6059"/>
                </a:lnTo>
                <a:lnTo>
                  <a:pt x="7228" y="5962"/>
                </a:lnTo>
                <a:lnTo>
                  <a:pt x="6936" y="5864"/>
                </a:lnTo>
                <a:lnTo>
                  <a:pt x="6668" y="5743"/>
                </a:lnTo>
                <a:lnTo>
                  <a:pt x="6400" y="5645"/>
                </a:lnTo>
                <a:lnTo>
                  <a:pt x="6279" y="5621"/>
                </a:lnTo>
                <a:lnTo>
                  <a:pt x="6133" y="5597"/>
                </a:lnTo>
                <a:lnTo>
                  <a:pt x="6084" y="5597"/>
                </a:lnTo>
                <a:lnTo>
                  <a:pt x="6060" y="5621"/>
                </a:lnTo>
                <a:lnTo>
                  <a:pt x="5865" y="5548"/>
                </a:lnTo>
                <a:lnTo>
                  <a:pt x="5670" y="5499"/>
                </a:lnTo>
                <a:lnTo>
                  <a:pt x="5476" y="5475"/>
                </a:lnTo>
                <a:lnTo>
                  <a:pt x="5257" y="5451"/>
                </a:lnTo>
                <a:lnTo>
                  <a:pt x="5062" y="5451"/>
                </a:lnTo>
                <a:lnTo>
                  <a:pt x="4867" y="5475"/>
                </a:lnTo>
                <a:lnTo>
                  <a:pt x="4478" y="5524"/>
                </a:lnTo>
                <a:lnTo>
                  <a:pt x="4089" y="5645"/>
                </a:lnTo>
                <a:lnTo>
                  <a:pt x="3699" y="5791"/>
                </a:lnTo>
                <a:lnTo>
                  <a:pt x="3334" y="5986"/>
                </a:lnTo>
                <a:lnTo>
                  <a:pt x="2994" y="6181"/>
                </a:lnTo>
                <a:lnTo>
                  <a:pt x="2604" y="6448"/>
                </a:lnTo>
                <a:lnTo>
                  <a:pt x="2264" y="6765"/>
                </a:lnTo>
                <a:lnTo>
                  <a:pt x="1948" y="7081"/>
                </a:lnTo>
                <a:lnTo>
                  <a:pt x="1631" y="7422"/>
                </a:lnTo>
                <a:lnTo>
                  <a:pt x="1364" y="7811"/>
                </a:lnTo>
                <a:lnTo>
                  <a:pt x="1120" y="8200"/>
                </a:lnTo>
                <a:lnTo>
                  <a:pt x="877" y="8590"/>
                </a:lnTo>
                <a:lnTo>
                  <a:pt x="682" y="9003"/>
                </a:lnTo>
                <a:lnTo>
                  <a:pt x="512" y="9417"/>
                </a:lnTo>
                <a:lnTo>
                  <a:pt x="342" y="9855"/>
                </a:lnTo>
                <a:lnTo>
                  <a:pt x="220" y="10293"/>
                </a:lnTo>
                <a:lnTo>
                  <a:pt x="123" y="10731"/>
                </a:lnTo>
                <a:lnTo>
                  <a:pt x="50" y="11193"/>
                </a:lnTo>
                <a:lnTo>
                  <a:pt x="25" y="11631"/>
                </a:lnTo>
                <a:lnTo>
                  <a:pt x="1" y="12093"/>
                </a:lnTo>
                <a:lnTo>
                  <a:pt x="1" y="12531"/>
                </a:lnTo>
                <a:lnTo>
                  <a:pt x="50" y="12994"/>
                </a:lnTo>
                <a:lnTo>
                  <a:pt x="123" y="13432"/>
                </a:lnTo>
                <a:lnTo>
                  <a:pt x="196" y="13870"/>
                </a:lnTo>
                <a:lnTo>
                  <a:pt x="317" y="14308"/>
                </a:lnTo>
                <a:lnTo>
                  <a:pt x="463" y="14746"/>
                </a:lnTo>
                <a:lnTo>
                  <a:pt x="634" y="15159"/>
                </a:lnTo>
                <a:lnTo>
                  <a:pt x="828" y="15573"/>
                </a:lnTo>
                <a:lnTo>
                  <a:pt x="1047" y="15987"/>
                </a:lnTo>
                <a:lnTo>
                  <a:pt x="1291" y="16352"/>
                </a:lnTo>
                <a:lnTo>
                  <a:pt x="1558" y="16717"/>
                </a:lnTo>
                <a:lnTo>
                  <a:pt x="1826" y="17057"/>
                </a:lnTo>
                <a:lnTo>
                  <a:pt x="2118" y="17373"/>
                </a:lnTo>
                <a:lnTo>
                  <a:pt x="2458" y="17665"/>
                </a:lnTo>
                <a:lnTo>
                  <a:pt x="2775" y="17957"/>
                </a:lnTo>
                <a:lnTo>
                  <a:pt x="3140" y="18225"/>
                </a:lnTo>
                <a:lnTo>
                  <a:pt x="3505" y="18468"/>
                </a:lnTo>
                <a:lnTo>
                  <a:pt x="3870" y="18687"/>
                </a:lnTo>
                <a:lnTo>
                  <a:pt x="4235" y="18882"/>
                </a:lnTo>
                <a:lnTo>
                  <a:pt x="4429" y="18955"/>
                </a:lnTo>
                <a:lnTo>
                  <a:pt x="4648" y="19004"/>
                </a:lnTo>
                <a:lnTo>
                  <a:pt x="4843" y="19052"/>
                </a:lnTo>
                <a:lnTo>
                  <a:pt x="5257" y="19052"/>
                </a:lnTo>
                <a:lnTo>
                  <a:pt x="5451" y="19004"/>
                </a:lnTo>
                <a:lnTo>
                  <a:pt x="5646" y="18931"/>
                </a:lnTo>
                <a:lnTo>
                  <a:pt x="5841" y="18858"/>
                </a:lnTo>
                <a:lnTo>
                  <a:pt x="6230" y="18639"/>
                </a:lnTo>
                <a:lnTo>
                  <a:pt x="6571" y="18444"/>
                </a:lnTo>
                <a:lnTo>
                  <a:pt x="6790" y="18322"/>
                </a:lnTo>
                <a:lnTo>
                  <a:pt x="6984" y="18225"/>
                </a:lnTo>
                <a:lnTo>
                  <a:pt x="7203" y="18152"/>
                </a:lnTo>
                <a:lnTo>
                  <a:pt x="7398" y="18079"/>
                </a:lnTo>
                <a:lnTo>
                  <a:pt x="7617" y="18055"/>
                </a:lnTo>
                <a:lnTo>
                  <a:pt x="7836" y="18055"/>
                </a:lnTo>
                <a:lnTo>
                  <a:pt x="8079" y="18103"/>
                </a:lnTo>
                <a:lnTo>
                  <a:pt x="8298" y="18152"/>
                </a:lnTo>
                <a:lnTo>
                  <a:pt x="8736" y="18298"/>
                </a:lnTo>
                <a:lnTo>
                  <a:pt x="9150" y="18468"/>
                </a:lnTo>
                <a:lnTo>
                  <a:pt x="9564" y="18663"/>
                </a:lnTo>
                <a:lnTo>
                  <a:pt x="10002" y="18833"/>
                </a:lnTo>
                <a:lnTo>
                  <a:pt x="10220" y="18906"/>
                </a:lnTo>
                <a:lnTo>
                  <a:pt x="10439" y="18931"/>
                </a:lnTo>
                <a:lnTo>
                  <a:pt x="10634" y="18955"/>
                </a:lnTo>
                <a:lnTo>
                  <a:pt x="11048" y="18955"/>
                </a:lnTo>
                <a:lnTo>
                  <a:pt x="11242" y="18906"/>
                </a:lnTo>
                <a:lnTo>
                  <a:pt x="11461" y="18858"/>
                </a:lnTo>
                <a:lnTo>
                  <a:pt x="11632" y="18809"/>
                </a:lnTo>
                <a:lnTo>
                  <a:pt x="12021" y="18639"/>
                </a:lnTo>
                <a:lnTo>
                  <a:pt x="12386" y="18420"/>
                </a:lnTo>
                <a:lnTo>
                  <a:pt x="12727" y="18176"/>
                </a:lnTo>
                <a:lnTo>
                  <a:pt x="13067" y="17884"/>
                </a:lnTo>
                <a:lnTo>
                  <a:pt x="13335" y="17641"/>
                </a:lnTo>
                <a:lnTo>
                  <a:pt x="13603" y="17349"/>
                </a:lnTo>
                <a:lnTo>
                  <a:pt x="13846" y="17081"/>
                </a:lnTo>
                <a:lnTo>
                  <a:pt x="14089" y="16790"/>
                </a:lnTo>
                <a:lnTo>
                  <a:pt x="14308" y="16473"/>
                </a:lnTo>
                <a:lnTo>
                  <a:pt x="14503" y="16157"/>
                </a:lnTo>
                <a:lnTo>
                  <a:pt x="14698" y="15841"/>
                </a:lnTo>
                <a:lnTo>
                  <a:pt x="14868" y="15524"/>
                </a:lnTo>
                <a:lnTo>
                  <a:pt x="15038" y="15184"/>
                </a:lnTo>
                <a:lnTo>
                  <a:pt x="15160" y="14843"/>
                </a:lnTo>
                <a:lnTo>
                  <a:pt x="15282" y="14478"/>
                </a:lnTo>
                <a:lnTo>
                  <a:pt x="15403" y="14137"/>
                </a:lnTo>
                <a:lnTo>
                  <a:pt x="15501" y="13772"/>
                </a:lnTo>
                <a:lnTo>
                  <a:pt x="15574" y="13407"/>
                </a:lnTo>
                <a:lnTo>
                  <a:pt x="15622" y="13042"/>
                </a:lnTo>
                <a:lnTo>
                  <a:pt x="15671" y="12677"/>
                </a:lnTo>
                <a:lnTo>
                  <a:pt x="15720" y="12629"/>
                </a:lnTo>
                <a:lnTo>
                  <a:pt x="15744" y="12580"/>
                </a:lnTo>
                <a:lnTo>
                  <a:pt x="15744" y="12556"/>
                </a:lnTo>
                <a:lnTo>
                  <a:pt x="15695" y="12483"/>
                </a:lnTo>
                <a:lnTo>
                  <a:pt x="15720" y="11996"/>
                </a:lnTo>
                <a:lnTo>
                  <a:pt x="15720" y="11509"/>
                </a:lnTo>
                <a:lnTo>
                  <a:pt x="15671" y="10998"/>
                </a:lnTo>
                <a:lnTo>
                  <a:pt x="15622" y="10512"/>
                </a:lnTo>
                <a:lnTo>
                  <a:pt x="15525" y="10074"/>
                </a:lnTo>
                <a:lnTo>
                  <a:pt x="15403" y="9636"/>
                </a:lnTo>
                <a:lnTo>
                  <a:pt x="15257" y="9173"/>
                </a:lnTo>
                <a:lnTo>
                  <a:pt x="15087" y="8711"/>
                </a:lnTo>
                <a:lnTo>
                  <a:pt x="14892" y="8273"/>
                </a:lnTo>
                <a:lnTo>
                  <a:pt x="14649" y="7860"/>
                </a:lnTo>
                <a:lnTo>
                  <a:pt x="14381" y="7446"/>
                </a:lnTo>
                <a:lnTo>
                  <a:pt x="14089" y="7032"/>
                </a:lnTo>
                <a:lnTo>
                  <a:pt x="13773" y="6692"/>
                </a:lnTo>
                <a:lnTo>
                  <a:pt x="13432" y="6351"/>
                </a:lnTo>
                <a:lnTo>
                  <a:pt x="13067" y="6059"/>
                </a:lnTo>
                <a:lnTo>
                  <a:pt x="12678" y="5816"/>
                </a:lnTo>
                <a:lnTo>
                  <a:pt x="12483" y="5718"/>
                </a:lnTo>
                <a:lnTo>
                  <a:pt x="12264" y="5645"/>
                </a:lnTo>
                <a:lnTo>
                  <a:pt x="12070" y="5572"/>
                </a:lnTo>
                <a:lnTo>
                  <a:pt x="11826" y="5499"/>
                </a:lnTo>
                <a:lnTo>
                  <a:pt x="11607" y="5451"/>
                </a:lnTo>
                <a:lnTo>
                  <a:pt x="11388" y="5426"/>
                </a:lnTo>
                <a:lnTo>
                  <a:pt x="10902" y="5426"/>
                </a:lnTo>
                <a:lnTo>
                  <a:pt x="10853" y="5329"/>
                </a:lnTo>
                <a:lnTo>
                  <a:pt x="10756" y="5280"/>
                </a:lnTo>
                <a:lnTo>
                  <a:pt x="10658" y="5256"/>
                </a:lnTo>
                <a:lnTo>
                  <a:pt x="10610" y="5280"/>
                </a:lnTo>
                <a:lnTo>
                  <a:pt x="10561" y="5305"/>
                </a:lnTo>
                <a:lnTo>
                  <a:pt x="10075" y="5597"/>
                </a:lnTo>
                <a:lnTo>
                  <a:pt x="9807" y="5743"/>
                </a:lnTo>
                <a:lnTo>
                  <a:pt x="9564" y="5840"/>
                </a:lnTo>
                <a:lnTo>
                  <a:pt x="9320" y="5937"/>
                </a:lnTo>
                <a:lnTo>
                  <a:pt x="9053" y="6035"/>
                </a:lnTo>
                <a:lnTo>
                  <a:pt x="8761" y="6083"/>
                </a:lnTo>
                <a:lnTo>
                  <a:pt x="8469" y="6108"/>
                </a:lnTo>
                <a:lnTo>
                  <a:pt x="8469" y="6108"/>
                </a:lnTo>
                <a:lnTo>
                  <a:pt x="8493" y="5864"/>
                </a:lnTo>
                <a:lnTo>
                  <a:pt x="8444" y="5597"/>
                </a:lnTo>
                <a:lnTo>
                  <a:pt x="8371" y="5353"/>
                </a:lnTo>
                <a:lnTo>
                  <a:pt x="8274" y="5086"/>
                </a:lnTo>
                <a:lnTo>
                  <a:pt x="8542" y="4867"/>
                </a:lnTo>
                <a:lnTo>
                  <a:pt x="8639" y="4891"/>
                </a:lnTo>
                <a:lnTo>
                  <a:pt x="8712" y="4867"/>
                </a:lnTo>
                <a:lnTo>
                  <a:pt x="8736" y="4842"/>
                </a:lnTo>
                <a:lnTo>
                  <a:pt x="8761" y="4818"/>
                </a:lnTo>
                <a:lnTo>
                  <a:pt x="8907" y="4891"/>
                </a:lnTo>
                <a:lnTo>
                  <a:pt x="9077" y="4940"/>
                </a:lnTo>
                <a:lnTo>
                  <a:pt x="9247" y="4964"/>
                </a:lnTo>
                <a:lnTo>
                  <a:pt x="9418" y="4988"/>
                </a:lnTo>
                <a:lnTo>
                  <a:pt x="9588" y="4964"/>
                </a:lnTo>
                <a:lnTo>
                  <a:pt x="9758" y="4940"/>
                </a:lnTo>
                <a:lnTo>
                  <a:pt x="9953" y="4891"/>
                </a:lnTo>
                <a:lnTo>
                  <a:pt x="10123" y="4842"/>
                </a:lnTo>
                <a:lnTo>
                  <a:pt x="10464" y="4672"/>
                </a:lnTo>
                <a:lnTo>
                  <a:pt x="10756" y="4477"/>
                </a:lnTo>
                <a:lnTo>
                  <a:pt x="11048" y="4258"/>
                </a:lnTo>
                <a:lnTo>
                  <a:pt x="11267" y="4015"/>
                </a:lnTo>
                <a:lnTo>
                  <a:pt x="11413" y="3820"/>
                </a:lnTo>
                <a:lnTo>
                  <a:pt x="11559" y="3626"/>
                </a:lnTo>
                <a:lnTo>
                  <a:pt x="11680" y="3407"/>
                </a:lnTo>
                <a:lnTo>
                  <a:pt x="11778" y="3163"/>
                </a:lnTo>
                <a:lnTo>
                  <a:pt x="11851" y="2944"/>
                </a:lnTo>
                <a:lnTo>
                  <a:pt x="11924" y="2701"/>
                </a:lnTo>
                <a:lnTo>
                  <a:pt x="12045" y="2214"/>
                </a:lnTo>
                <a:lnTo>
                  <a:pt x="12094" y="1703"/>
                </a:lnTo>
                <a:lnTo>
                  <a:pt x="12118" y="1217"/>
                </a:lnTo>
                <a:lnTo>
                  <a:pt x="12118" y="706"/>
                </a:lnTo>
                <a:lnTo>
                  <a:pt x="12118" y="219"/>
                </a:lnTo>
                <a:lnTo>
                  <a:pt x="12094" y="122"/>
                </a:lnTo>
                <a:lnTo>
                  <a:pt x="12045" y="49"/>
                </a:lnTo>
                <a:lnTo>
                  <a:pt x="11972" y="0"/>
                </a:lnTo>
                <a:close/>
              </a:path>
            </a:pathLst>
          </a:custGeom>
          <a:solidFill>
            <a:srgbClr val="93B77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835">
            <a:extLst>
              <a:ext uri="{FF2B5EF4-FFF2-40B4-BE49-F238E27FC236}">
                <a16:creationId xmlns:a16="http://schemas.microsoft.com/office/drawing/2014/main" id="{5F41E53C-6A12-4E14-A873-69B059094840}"/>
              </a:ext>
            </a:extLst>
          </p:cNvPr>
          <p:cNvSpPr/>
          <p:nvPr/>
        </p:nvSpPr>
        <p:spPr>
          <a:xfrm>
            <a:off x="1597438" y="2691728"/>
            <a:ext cx="305760" cy="353299"/>
          </a:xfrm>
          <a:custGeom>
            <a:avLst/>
            <a:gdLst/>
            <a:ahLst/>
            <a:cxnLst/>
            <a:rect l="0" t="0" r="0" b="0"/>
            <a:pathLst>
              <a:path w="16279" h="18810" extrusionOk="0">
                <a:moveTo>
                  <a:pt x="8297" y="536"/>
                </a:moveTo>
                <a:lnTo>
                  <a:pt x="8078" y="658"/>
                </a:lnTo>
                <a:lnTo>
                  <a:pt x="7859" y="780"/>
                </a:lnTo>
                <a:lnTo>
                  <a:pt x="7567" y="974"/>
                </a:lnTo>
                <a:lnTo>
                  <a:pt x="7665" y="804"/>
                </a:lnTo>
                <a:lnTo>
                  <a:pt x="7786" y="682"/>
                </a:lnTo>
                <a:lnTo>
                  <a:pt x="7884" y="609"/>
                </a:lnTo>
                <a:lnTo>
                  <a:pt x="7981" y="585"/>
                </a:lnTo>
                <a:lnTo>
                  <a:pt x="8078" y="561"/>
                </a:lnTo>
                <a:lnTo>
                  <a:pt x="8200" y="536"/>
                </a:lnTo>
                <a:close/>
                <a:moveTo>
                  <a:pt x="8687" y="731"/>
                </a:moveTo>
                <a:lnTo>
                  <a:pt x="8760" y="828"/>
                </a:lnTo>
                <a:lnTo>
                  <a:pt x="8808" y="950"/>
                </a:lnTo>
                <a:lnTo>
                  <a:pt x="8760" y="974"/>
                </a:lnTo>
                <a:lnTo>
                  <a:pt x="8541" y="1072"/>
                </a:lnTo>
                <a:lnTo>
                  <a:pt x="8346" y="1169"/>
                </a:lnTo>
                <a:lnTo>
                  <a:pt x="7957" y="1412"/>
                </a:lnTo>
                <a:lnTo>
                  <a:pt x="7689" y="1583"/>
                </a:lnTo>
                <a:lnTo>
                  <a:pt x="7543" y="1680"/>
                </a:lnTo>
                <a:lnTo>
                  <a:pt x="7397" y="1777"/>
                </a:lnTo>
                <a:lnTo>
                  <a:pt x="7421" y="1534"/>
                </a:lnTo>
                <a:lnTo>
                  <a:pt x="7446" y="1315"/>
                </a:lnTo>
                <a:lnTo>
                  <a:pt x="8054" y="999"/>
                </a:lnTo>
                <a:lnTo>
                  <a:pt x="8370" y="853"/>
                </a:lnTo>
                <a:lnTo>
                  <a:pt x="8687" y="731"/>
                </a:lnTo>
                <a:close/>
                <a:moveTo>
                  <a:pt x="8881" y="1364"/>
                </a:moveTo>
                <a:lnTo>
                  <a:pt x="8881" y="1583"/>
                </a:lnTo>
                <a:lnTo>
                  <a:pt x="8687" y="1656"/>
                </a:lnTo>
                <a:lnTo>
                  <a:pt x="8492" y="1753"/>
                </a:lnTo>
                <a:lnTo>
                  <a:pt x="8249" y="1875"/>
                </a:lnTo>
                <a:lnTo>
                  <a:pt x="8005" y="2021"/>
                </a:lnTo>
                <a:lnTo>
                  <a:pt x="7957" y="2069"/>
                </a:lnTo>
                <a:lnTo>
                  <a:pt x="7932" y="2142"/>
                </a:lnTo>
                <a:lnTo>
                  <a:pt x="7786" y="2142"/>
                </a:lnTo>
                <a:lnTo>
                  <a:pt x="7373" y="2118"/>
                </a:lnTo>
                <a:lnTo>
                  <a:pt x="7373" y="2069"/>
                </a:lnTo>
                <a:lnTo>
                  <a:pt x="7470" y="2069"/>
                </a:lnTo>
                <a:lnTo>
                  <a:pt x="7567" y="2045"/>
                </a:lnTo>
                <a:lnTo>
                  <a:pt x="7738" y="1972"/>
                </a:lnTo>
                <a:lnTo>
                  <a:pt x="8054" y="1777"/>
                </a:lnTo>
                <a:lnTo>
                  <a:pt x="8881" y="1364"/>
                </a:lnTo>
                <a:close/>
                <a:moveTo>
                  <a:pt x="8857" y="2021"/>
                </a:moveTo>
                <a:lnTo>
                  <a:pt x="8857" y="2191"/>
                </a:lnTo>
                <a:lnTo>
                  <a:pt x="8541" y="2167"/>
                </a:lnTo>
                <a:lnTo>
                  <a:pt x="8857" y="2021"/>
                </a:lnTo>
                <a:close/>
                <a:moveTo>
                  <a:pt x="5937" y="2556"/>
                </a:moveTo>
                <a:lnTo>
                  <a:pt x="6765" y="2580"/>
                </a:lnTo>
                <a:lnTo>
                  <a:pt x="7592" y="2629"/>
                </a:lnTo>
                <a:lnTo>
                  <a:pt x="9173" y="2677"/>
                </a:lnTo>
                <a:lnTo>
                  <a:pt x="9976" y="2702"/>
                </a:lnTo>
                <a:lnTo>
                  <a:pt x="10755" y="2726"/>
                </a:lnTo>
                <a:lnTo>
                  <a:pt x="11582" y="2702"/>
                </a:lnTo>
                <a:lnTo>
                  <a:pt x="12385" y="2677"/>
                </a:lnTo>
                <a:lnTo>
                  <a:pt x="13213" y="2629"/>
                </a:lnTo>
                <a:lnTo>
                  <a:pt x="14016" y="2605"/>
                </a:lnTo>
                <a:lnTo>
                  <a:pt x="14064" y="2605"/>
                </a:lnTo>
                <a:lnTo>
                  <a:pt x="14235" y="2750"/>
                </a:lnTo>
                <a:lnTo>
                  <a:pt x="14405" y="2872"/>
                </a:lnTo>
                <a:lnTo>
                  <a:pt x="15038" y="3432"/>
                </a:lnTo>
                <a:lnTo>
                  <a:pt x="15329" y="3724"/>
                </a:lnTo>
                <a:lnTo>
                  <a:pt x="15597" y="4040"/>
                </a:lnTo>
                <a:lnTo>
                  <a:pt x="15694" y="4235"/>
                </a:lnTo>
                <a:lnTo>
                  <a:pt x="15792" y="4405"/>
                </a:lnTo>
                <a:lnTo>
                  <a:pt x="15694" y="4551"/>
                </a:lnTo>
                <a:lnTo>
                  <a:pt x="15573" y="4673"/>
                </a:lnTo>
                <a:lnTo>
                  <a:pt x="15402" y="4843"/>
                </a:lnTo>
                <a:lnTo>
                  <a:pt x="15232" y="4989"/>
                </a:lnTo>
                <a:lnTo>
                  <a:pt x="14843" y="5281"/>
                </a:lnTo>
                <a:lnTo>
                  <a:pt x="14454" y="5549"/>
                </a:lnTo>
                <a:lnTo>
                  <a:pt x="14235" y="5719"/>
                </a:lnTo>
                <a:lnTo>
                  <a:pt x="14064" y="5889"/>
                </a:lnTo>
                <a:lnTo>
                  <a:pt x="13286" y="5865"/>
                </a:lnTo>
                <a:lnTo>
                  <a:pt x="12507" y="5841"/>
                </a:lnTo>
                <a:lnTo>
                  <a:pt x="10974" y="5841"/>
                </a:lnTo>
                <a:lnTo>
                  <a:pt x="7859" y="5889"/>
                </a:lnTo>
                <a:lnTo>
                  <a:pt x="4623" y="5938"/>
                </a:lnTo>
                <a:lnTo>
                  <a:pt x="2385" y="5938"/>
                </a:lnTo>
                <a:lnTo>
                  <a:pt x="2117" y="5962"/>
                </a:lnTo>
                <a:lnTo>
                  <a:pt x="1874" y="6011"/>
                </a:lnTo>
                <a:lnTo>
                  <a:pt x="1849" y="5889"/>
                </a:lnTo>
                <a:lnTo>
                  <a:pt x="1849" y="5768"/>
                </a:lnTo>
                <a:lnTo>
                  <a:pt x="1801" y="5524"/>
                </a:lnTo>
                <a:lnTo>
                  <a:pt x="1655" y="4332"/>
                </a:lnTo>
                <a:lnTo>
                  <a:pt x="1606" y="3724"/>
                </a:lnTo>
                <a:lnTo>
                  <a:pt x="1557" y="3091"/>
                </a:lnTo>
                <a:lnTo>
                  <a:pt x="1557" y="2848"/>
                </a:lnTo>
                <a:lnTo>
                  <a:pt x="1533" y="2580"/>
                </a:lnTo>
                <a:lnTo>
                  <a:pt x="1874" y="2629"/>
                </a:lnTo>
                <a:lnTo>
                  <a:pt x="2214" y="2653"/>
                </a:lnTo>
                <a:lnTo>
                  <a:pt x="2920" y="2653"/>
                </a:lnTo>
                <a:lnTo>
                  <a:pt x="3626" y="2629"/>
                </a:lnTo>
                <a:lnTo>
                  <a:pt x="4283" y="2580"/>
                </a:lnTo>
                <a:lnTo>
                  <a:pt x="5110" y="2556"/>
                </a:lnTo>
                <a:close/>
                <a:moveTo>
                  <a:pt x="8468" y="6352"/>
                </a:moveTo>
                <a:lnTo>
                  <a:pt x="8200" y="6449"/>
                </a:lnTo>
                <a:lnTo>
                  <a:pt x="7835" y="6644"/>
                </a:lnTo>
                <a:lnTo>
                  <a:pt x="7665" y="6765"/>
                </a:lnTo>
                <a:lnTo>
                  <a:pt x="7494" y="6887"/>
                </a:lnTo>
                <a:lnTo>
                  <a:pt x="7470" y="6619"/>
                </a:lnTo>
                <a:lnTo>
                  <a:pt x="7421" y="6352"/>
                </a:lnTo>
                <a:close/>
                <a:moveTo>
                  <a:pt x="8735" y="6644"/>
                </a:moveTo>
                <a:lnTo>
                  <a:pt x="8735" y="6692"/>
                </a:lnTo>
                <a:lnTo>
                  <a:pt x="8735" y="6960"/>
                </a:lnTo>
                <a:lnTo>
                  <a:pt x="8103" y="6936"/>
                </a:lnTo>
                <a:lnTo>
                  <a:pt x="8030" y="6936"/>
                </a:lnTo>
                <a:lnTo>
                  <a:pt x="8200" y="6863"/>
                </a:lnTo>
                <a:lnTo>
                  <a:pt x="8735" y="6644"/>
                </a:lnTo>
                <a:close/>
                <a:moveTo>
                  <a:pt x="3942" y="7301"/>
                </a:moveTo>
                <a:lnTo>
                  <a:pt x="4331" y="7325"/>
                </a:lnTo>
                <a:lnTo>
                  <a:pt x="5061" y="7374"/>
                </a:lnTo>
                <a:lnTo>
                  <a:pt x="5864" y="7422"/>
                </a:lnTo>
                <a:lnTo>
                  <a:pt x="6667" y="7447"/>
                </a:lnTo>
                <a:lnTo>
                  <a:pt x="8297" y="7471"/>
                </a:lnTo>
                <a:lnTo>
                  <a:pt x="8833" y="7495"/>
                </a:lnTo>
                <a:lnTo>
                  <a:pt x="8930" y="7520"/>
                </a:lnTo>
                <a:lnTo>
                  <a:pt x="9052" y="7495"/>
                </a:lnTo>
                <a:lnTo>
                  <a:pt x="11607" y="7593"/>
                </a:lnTo>
                <a:lnTo>
                  <a:pt x="12361" y="7617"/>
                </a:lnTo>
                <a:lnTo>
                  <a:pt x="13115" y="7593"/>
                </a:lnTo>
                <a:lnTo>
                  <a:pt x="13870" y="7568"/>
                </a:lnTo>
                <a:lnTo>
                  <a:pt x="14624" y="7568"/>
                </a:lnTo>
                <a:lnTo>
                  <a:pt x="14600" y="7739"/>
                </a:lnTo>
                <a:lnTo>
                  <a:pt x="14575" y="7933"/>
                </a:lnTo>
                <a:lnTo>
                  <a:pt x="14575" y="8298"/>
                </a:lnTo>
                <a:lnTo>
                  <a:pt x="14624" y="8980"/>
                </a:lnTo>
                <a:lnTo>
                  <a:pt x="14697" y="9539"/>
                </a:lnTo>
                <a:lnTo>
                  <a:pt x="14746" y="10123"/>
                </a:lnTo>
                <a:lnTo>
                  <a:pt x="14770" y="10391"/>
                </a:lnTo>
                <a:lnTo>
                  <a:pt x="14794" y="10659"/>
                </a:lnTo>
                <a:lnTo>
                  <a:pt x="13310" y="10707"/>
                </a:lnTo>
                <a:lnTo>
                  <a:pt x="11826" y="10780"/>
                </a:lnTo>
                <a:lnTo>
                  <a:pt x="10341" y="10829"/>
                </a:lnTo>
                <a:lnTo>
                  <a:pt x="9587" y="10853"/>
                </a:lnTo>
                <a:lnTo>
                  <a:pt x="8833" y="10829"/>
                </a:lnTo>
                <a:lnTo>
                  <a:pt x="7178" y="10780"/>
                </a:lnTo>
                <a:lnTo>
                  <a:pt x="6327" y="10780"/>
                </a:lnTo>
                <a:lnTo>
                  <a:pt x="5499" y="10804"/>
                </a:lnTo>
                <a:lnTo>
                  <a:pt x="4088" y="10853"/>
                </a:lnTo>
                <a:lnTo>
                  <a:pt x="3358" y="10902"/>
                </a:lnTo>
                <a:lnTo>
                  <a:pt x="3017" y="10926"/>
                </a:lnTo>
                <a:lnTo>
                  <a:pt x="2677" y="10999"/>
                </a:lnTo>
                <a:lnTo>
                  <a:pt x="2677" y="10926"/>
                </a:lnTo>
                <a:lnTo>
                  <a:pt x="2652" y="10853"/>
                </a:lnTo>
                <a:lnTo>
                  <a:pt x="2604" y="10804"/>
                </a:lnTo>
                <a:lnTo>
                  <a:pt x="2531" y="10756"/>
                </a:lnTo>
                <a:lnTo>
                  <a:pt x="2239" y="10586"/>
                </a:lnTo>
                <a:lnTo>
                  <a:pt x="1947" y="10391"/>
                </a:lnTo>
                <a:lnTo>
                  <a:pt x="1411" y="10002"/>
                </a:lnTo>
                <a:lnTo>
                  <a:pt x="1168" y="9807"/>
                </a:lnTo>
                <a:lnTo>
                  <a:pt x="925" y="9612"/>
                </a:lnTo>
                <a:lnTo>
                  <a:pt x="681" y="9393"/>
                </a:lnTo>
                <a:lnTo>
                  <a:pt x="438" y="9199"/>
                </a:lnTo>
                <a:lnTo>
                  <a:pt x="633" y="9028"/>
                </a:lnTo>
                <a:lnTo>
                  <a:pt x="1338" y="8396"/>
                </a:lnTo>
                <a:lnTo>
                  <a:pt x="1703" y="8104"/>
                </a:lnTo>
                <a:lnTo>
                  <a:pt x="2068" y="7812"/>
                </a:lnTo>
                <a:lnTo>
                  <a:pt x="2336" y="7641"/>
                </a:lnTo>
                <a:lnTo>
                  <a:pt x="2458" y="7568"/>
                </a:lnTo>
                <a:lnTo>
                  <a:pt x="2579" y="7447"/>
                </a:lnTo>
                <a:lnTo>
                  <a:pt x="2604" y="7374"/>
                </a:lnTo>
                <a:lnTo>
                  <a:pt x="2847" y="7374"/>
                </a:lnTo>
                <a:lnTo>
                  <a:pt x="3115" y="7349"/>
                </a:lnTo>
                <a:lnTo>
                  <a:pt x="3577" y="7301"/>
                </a:lnTo>
                <a:close/>
                <a:moveTo>
                  <a:pt x="7446" y="11242"/>
                </a:moveTo>
                <a:lnTo>
                  <a:pt x="8541" y="11291"/>
                </a:lnTo>
                <a:lnTo>
                  <a:pt x="8395" y="11364"/>
                </a:lnTo>
                <a:lnTo>
                  <a:pt x="8249" y="11461"/>
                </a:lnTo>
                <a:lnTo>
                  <a:pt x="7981" y="11632"/>
                </a:lnTo>
                <a:lnTo>
                  <a:pt x="7567" y="11851"/>
                </a:lnTo>
                <a:lnTo>
                  <a:pt x="7519" y="11534"/>
                </a:lnTo>
                <a:lnTo>
                  <a:pt x="7494" y="11388"/>
                </a:lnTo>
                <a:lnTo>
                  <a:pt x="7446" y="11242"/>
                </a:lnTo>
                <a:close/>
                <a:moveTo>
                  <a:pt x="8784" y="11632"/>
                </a:moveTo>
                <a:lnTo>
                  <a:pt x="8735" y="12094"/>
                </a:lnTo>
                <a:lnTo>
                  <a:pt x="8541" y="12167"/>
                </a:lnTo>
                <a:lnTo>
                  <a:pt x="8370" y="12264"/>
                </a:lnTo>
                <a:lnTo>
                  <a:pt x="8005" y="12459"/>
                </a:lnTo>
                <a:lnTo>
                  <a:pt x="7762" y="12581"/>
                </a:lnTo>
                <a:lnTo>
                  <a:pt x="7640" y="12678"/>
                </a:lnTo>
                <a:lnTo>
                  <a:pt x="7543" y="12751"/>
                </a:lnTo>
                <a:lnTo>
                  <a:pt x="7543" y="12678"/>
                </a:lnTo>
                <a:lnTo>
                  <a:pt x="7567" y="12216"/>
                </a:lnTo>
                <a:lnTo>
                  <a:pt x="7713" y="12167"/>
                </a:lnTo>
                <a:lnTo>
                  <a:pt x="7859" y="12118"/>
                </a:lnTo>
                <a:lnTo>
                  <a:pt x="8103" y="11997"/>
                </a:lnTo>
                <a:lnTo>
                  <a:pt x="8443" y="11826"/>
                </a:lnTo>
                <a:lnTo>
                  <a:pt x="8614" y="11729"/>
                </a:lnTo>
                <a:lnTo>
                  <a:pt x="8784" y="11632"/>
                </a:lnTo>
                <a:close/>
                <a:moveTo>
                  <a:pt x="8735" y="12581"/>
                </a:moveTo>
                <a:lnTo>
                  <a:pt x="8735" y="13189"/>
                </a:lnTo>
                <a:lnTo>
                  <a:pt x="8662" y="13165"/>
                </a:lnTo>
                <a:lnTo>
                  <a:pt x="8565" y="13165"/>
                </a:lnTo>
                <a:lnTo>
                  <a:pt x="8468" y="13189"/>
                </a:lnTo>
                <a:lnTo>
                  <a:pt x="8249" y="13262"/>
                </a:lnTo>
                <a:lnTo>
                  <a:pt x="8054" y="13384"/>
                </a:lnTo>
                <a:lnTo>
                  <a:pt x="7859" y="13481"/>
                </a:lnTo>
                <a:lnTo>
                  <a:pt x="7665" y="13627"/>
                </a:lnTo>
                <a:lnTo>
                  <a:pt x="7446" y="13797"/>
                </a:lnTo>
                <a:lnTo>
                  <a:pt x="7494" y="13140"/>
                </a:lnTo>
                <a:lnTo>
                  <a:pt x="7665" y="13116"/>
                </a:lnTo>
                <a:lnTo>
                  <a:pt x="7835" y="13043"/>
                </a:lnTo>
                <a:lnTo>
                  <a:pt x="8151" y="12873"/>
                </a:lnTo>
                <a:lnTo>
                  <a:pt x="8735" y="12581"/>
                </a:lnTo>
                <a:close/>
                <a:moveTo>
                  <a:pt x="8735" y="13578"/>
                </a:moveTo>
                <a:lnTo>
                  <a:pt x="8735" y="14138"/>
                </a:lnTo>
                <a:lnTo>
                  <a:pt x="8541" y="14211"/>
                </a:lnTo>
                <a:lnTo>
                  <a:pt x="8346" y="14284"/>
                </a:lnTo>
                <a:lnTo>
                  <a:pt x="7981" y="14454"/>
                </a:lnTo>
                <a:lnTo>
                  <a:pt x="7689" y="14576"/>
                </a:lnTo>
                <a:lnTo>
                  <a:pt x="7543" y="14673"/>
                </a:lnTo>
                <a:lnTo>
                  <a:pt x="7421" y="14746"/>
                </a:lnTo>
                <a:lnTo>
                  <a:pt x="7421" y="14454"/>
                </a:lnTo>
                <a:lnTo>
                  <a:pt x="7421" y="14138"/>
                </a:lnTo>
                <a:lnTo>
                  <a:pt x="7567" y="14089"/>
                </a:lnTo>
                <a:lnTo>
                  <a:pt x="7738" y="14016"/>
                </a:lnTo>
                <a:lnTo>
                  <a:pt x="8005" y="13870"/>
                </a:lnTo>
                <a:lnTo>
                  <a:pt x="8176" y="13773"/>
                </a:lnTo>
                <a:lnTo>
                  <a:pt x="8370" y="13724"/>
                </a:lnTo>
                <a:lnTo>
                  <a:pt x="8735" y="13578"/>
                </a:lnTo>
                <a:close/>
                <a:moveTo>
                  <a:pt x="8735" y="14625"/>
                </a:moveTo>
                <a:lnTo>
                  <a:pt x="8735" y="15014"/>
                </a:lnTo>
                <a:lnTo>
                  <a:pt x="8687" y="15038"/>
                </a:lnTo>
                <a:lnTo>
                  <a:pt x="7908" y="15501"/>
                </a:lnTo>
                <a:lnTo>
                  <a:pt x="7689" y="15598"/>
                </a:lnTo>
                <a:lnTo>
                  <a:pt x="7446" y="15720"/>
                </a:lnTo>
                <a:lnTo>
                  <a:pt x="7421" y="15087"/>
                </a:lnTo>
                <a:lnTo>
                  <a:pt x="7592" y="15063"/>
                </a:lnTo>
                <a:lnTo>
                  <a:pt x="7738" y="15014"/>
                </a:lnTo>
                <a:lnTo>
                  <a:pt x="8054" y="14892"/>
                </a:lnTo>
                <a:lnTo>
                  <a:pt x="8735" y="14625"/>
                </a:lnTo>
                <a:close/>
                <a:moveTo>
                  <a:pt x="8711" y="15452"/>
                </a:moveTo>
                <a:lnTo>
                  <a:pt x="8711" y="16231"/>
                </a:lnTo>
                <a:lnTo>
                  <a:pt x="8419" y="16328"/>
                </a:lnTo>
                <a:lnTo>
                  <a:pt x="8151" y="16425"/>
                </a:lnTo>
                <a:lnTo>
                  <a:pt x="7811" y="16523"/>
                </a:lnTo>
                <a:lnTo>
                  <a:pt x="7494" y="16620"/>
                </a:lnTo>
                <a:lnTo>
                  <a:pt x="7470" y="16012"/>
                </a:lnTo>
                <a:lnTo>
                  <a:pt x="7567" y="16012"/>
                </a:lnTo>
                <a:lnTo>
                  <a:pt x="7689" y="15963"/>
                </a:lnTo>
                <a:lnTo>
                  <a:pt x="7908" y="15890"/>
                </a:lnTo>
                <a:lnTo>
                  <a:pt x="8322" y="15671"/>
                </a:lnTo>
                <a:lnTo>
                  <a:pt x="8711" y="15452"/>
                </a:lnTo>
                <a:close/>
                <a:moveTo>
                  <a:pt x="8687" y="16717"/>
                </a:moveTo>
                <a:lnTo>
                  <a:pt x="8687" y="17082"/>
                </a:lnTo>
                <a:lnTo>
                  <a:pt x="8687" y="17107"/>
                </a:lnTo>
                <a:lnTo>
                  <a:pt x="8346" y="17228"/>
                </a:lnTo>
                <a:lnTo>
                  <a:pt x="8005" y="17399"/>
                </a:lnTo>
                <a:lnTo>
                  <a:pt x="7543" y="17593"/>
                </a:lnTo>
                <a:lnTo>
                  <a:pt x="7519" y="17009"/>
                </a:lnTo>
                <a:lnTo>
                  <a:pt x="7689" y="17009"/>
                </a:lnTo>
                <a:lnTo>
                  <a:pt x="7859" y="16961"/>
                </a:lnTo>
                <a:lnTo>
                  <a:pt x="8176" y="16888"/>
                </a:lnTo>
                <a:lnTo>
                  <a:pt x="8687" y="16717"/>
                </a:lnTo>
                <a:close/>
                <a:moveTo>
                  <a:pt x="8687" y="17545"/>
                </a:moveTo>
                <a:lnTo>
                  <a:pt x="8687" y="18250"/>
                </a:lnTo>
                <a:lnTo>
                  <a:pt x="8370" y="18275"/>
                </a:lnTo>
                <a:lnTo>
                  <a:pt x="8054" y="18299"/>
                </a:lnTo>
                <a:lnTo>
                  <a:pt x="7835" y="18323"/>
                </a:lnTo>
                <a:lnTo>
                  <a:pt x="7592" y="18348"/>
                </a:lnTo>
                <a:lnTo>
                  <a:pt x="7543" y="18372"/>
                </a:lnTo>
                <a:lnTo>
                  <a:pt x="7543" y="18031"/>
                </a:lnTo>
                <a:lnTo>
                  <a:pt x="7689" y="17983"/>
                </a:lnTo>
                <a:lnTo>
                  <a:pt x="7811" y="17934"/>
                </a:lnTo>
                <a:lnTo>
                  <a:pt x="8078" y="17812"/>
                </a:lnTo>
                <a:lnTo>
                  <a:pt x="8687" y="17545"/>
                </a:lnTo>
                <a:close/>
                <a:moveTo>
                  <a:pt x="8078" y="1"/>
                </a:moveTo>
                <a:lnTo>
                  <a:pt x="7884" y="25"/>
                </a:lnTo>
                <a:lnTo>
                  <a:pt x="7713" y="74"/>
                </a:lnTo>
                <a:lnTo>
                  <a:pt x="7567" y="171"/>
                </a:lnTo>
                <a:lnTo>
                  <a:pt x="7446" y="269"/>
                </a:lnTo>
                <a:lnTo>
                  <a:pt x="7324" y="390"/>
                </a:lnTo>
                <a:lnTo>
                  <a:pt x="7227" y="536"/>
                </a:lnTo>
                <a:lnTo>
                  <a:pt x="7154" y="682"/>
                </a:lnTo>
                <a:lnTo>
                  <a:pt x="7081" y="853"/>
                </a:lnTo>
                <a:lnTo>
                  <a:pt x="7032" y="1023"/>
                </a:lnTo>
                <a:lnTo>
                  <a:pt x="6959" y="1388"/>
                </a:lnTo>
                <a:lnTo>
                  <a:pt x="6935" y="1753"/>
                </a:lnTo>
                <a:lnTo>
                  <a:pt x="6959" y="2118"/>
                </a:lnTo>
                <a:lnTo>
                  <a:pt x="6959" y="2118"/>
                </a:lnTo>
                <a:lnTo>
                  <a:pt x="5816" y="2094"/>
                </a:lnTo>
                <a:lnTo>
                  <a:pt x="4672" y="2094"/>
                </a:lnTo>
                <a:lnTo>
                  <a:pt x="2993" y="2167"/>
                </a:lnTo>
                <a:lnTo>
                  <a:pt x="1801" y="2167"/>
                </a:lnTo>
                <a:lnTo>
                  <a:pt x="1387" y="2191"/>
                </a:lnTo>
                <a:lnTo>
                  <a:pt x="1338" y="2191"/>
                </a:lnTo>
                <a:lnTo>
                  <a:pt x="1290" y="2215"/>
                </a:lnTo>
                <a:lnTo>
                  <a:pt x="1290" y="2240"/>
                </a:lnTo>
                <a:lnTo>
                  <a:pt x="1217" y="2288"/>
                </a:lnTo>
                <a:lnTo>
                  <a:pt x="1192" y="2361"/>
                </a:lnTo>
                <a:lnTo>
                  <a:pt x="1119" y="2556"/>
                </a:lnTo>
                <a:lnTo>
                  <a:pt x="1071" y="2775"/>
                </a:lnTo>
                <a:lnTo>
                  <a:pt x="1046" y="3018"/>
                </a:lnTo>
                <a:lnTo>
                  <a:pt x="1046" y="3261"/>
                </a:lnTo>
                <a:lnTo>
                  <a:pt x="1071" y="3748"/>
                </a:lnTo>
                <a:lnTo>
                  <a:pt x="1119" y="4162"/>
                </a:lnTo>
                <a:lnTo>
                  <a:pt x="1168" y="4770"/>
                </a:lnTo>
                <a:lnTo>
                  <a:pt x="1241" y="5378"/>
                </a:lnTo>
                <a:lnTo>
                  <a:pt x="1265" y="5622"/>
                </a:lnTo>
                <a:lnTo>
                  <a:pt x="1290" y="5889"/>
                </a:lnTo>
                <a:lnTo>
                  <a:pt x="1314" y="6011"/>
                </a:lnTo>
                <a:lnTo>
                  <a:pt x="1338" y="6133"/>
                </a:lnTo>
                <a:lnTo>
                  <a:pt x="1411" y="6230"/>
                </a:lnTo>
                <a:lnTo>
                  <a:pt x="1484" y="6303"/>
                </a:lnTo>
                <a:lnTo>
                  <a:pt x="1557" y="6352"/>
                </a:lnTo>
                <a:lnTo>
                  <a:pt x="1630" y="6352"/>
                </a:lnTo>
                <a:lnTo>
                  <a:pt x="1703" y="6327"/>
                </a:lnTo>
                <a:lnTo>
                  <a:pt x="1776" y="6279"/>
                </a:lnTo>
                <a:lnTo>
                  <a:pt x="1801" y="6254"/>
                </a:lnTo>
                <a:lnTo>
                  <a:pt x="2020" y="6303"/>
                </a:lnTo>
                <a:lnTo>
                  <a:pt x="2239" y="6327"/>
                </a:lnTo>
                <a:lnTo>
                  <a:pt x="2701" y="6352"/>
                </a:lnTo>
                <a:lnTo>
                  <a:pt x="4429" y="6376"/>
                </a:lnTo>
                <a:lnTo>
                  <a:pt x="6959" y="6352"/>
                </a:lnTo>
                <a:lnTo>
                  <a:pt x="6984" y="6595"/>
                </a:lnTo>
                <a:lnTo>
                  <a:pt x="7008" y="6911"/>
                </a:lnTo>
                <a:lnTo>
                  <a:pt x="5962" y="6887"/>
                </a:lnTo>
                <a:lnTo>
                  <a:pt x="4891" y="6838"/>
                </a:lnTo>
                <a:lnTo>
                  <a:pt x="4161" y="6814"/>
                </a:lnTo>
                <a:lnTo>
                  <a:pt x="3163" y="6814"/>
                </a:lnTo>
                <a:lnTo>
                  <a:pt x="2896" y="6863"/>
                </a:lnTo>
                <a:lnTo>
                  <a:pt x="2628" y="6936"/>
                </a:lnTo>
                <a:lnTo>
                  <a:pt x="2506" y="6984"/>
                </a:lnTo>
                <a:lnTo>
                  <a:pt x="2409" y="7057"/>
                </a:lnTo>
                <a:lnTo>
                  <a:pt x="2360" y="7033"/>
                </a:lnTo>
                <a:lnTo>
                  <a:pt x="2263" y="7033"/>
                </a:lnTo>
                <a:lnTo>
                  <a:pt x="2190" y="7057"/>
                </a:lnTo>
                <a:lnTo>
                  <a:pt x="1995" y="7130"/>
                </a:lnTo>
                <a:lnTo>
                  <a:pt x="1825" y="7228"/>
                </a:lnTo>
                <a:lnTo>
                  <a:pt x="1630" y="7374"/>
                </a:lnTo>
                <a:lnTo>
                  <a:pt x="1290" y="7666"/>
                </a:lnTo>
                <a:lnTo>
                  <a:pt x="1022" y="7933"/>
                </a:lnTo>
                <a:lnTo>
                  <a:pt x="681" y="8250"/>
                </a:lnTo>
                <a:lnTo>
                  <a:pt x="365" y="8590"/>
                </a:lnTo>
                <a:lnTo>
                  <a:pt x="243" y="8712"/>
                </a:lnTo>
                <a:lnTo>
                  <a:pt x="122" y="8858"/>
                </a:lnTo>
                <a:lnTo>
                  <a:pt x="24" y="9004"/>
                </a:lnTo>
                <a:lnTo>
                  <a:pt x="0" y="9077"/>
                </a:lnTo>
                <a:lnTo>
                  <a:pt x="0" y="9174"/>
                </a:lnTo>
                <a:lnTo>
                  <a:pt x="0" y="9199"/>
                </a:lnTo>
                <a:lnTo>
                  <a:pt x="0" y="9247"/>
                </a:lnTo>
                <a:lnTo>
                  <a:pt x="0" y="9320"/>
                </a:lnTo>
                <a:lnTo>
                  <a:pt x="73" y="9466"/>
                </a:lnTo>
                <a:lnTo>
                  <a:pt x="170" y="9612"/>
                </a:lnTo>
                <a:lnTo>
                  <a:pt x="292" y="9758"/>
                </a:lnTo>
                <a:lnTo>
                  <a:pt x="414" y="9904"/>
                </a:lnTo>
                <a:lnTo>
                  <a:pt x="681" y="10148"/>
                </a:lnTo>
                <a:lnTo>
                  <a:pt x="949" y="10367"/>
                </a:lnTo>
                <a:lnTo>
                  <a:pt x="1265" y="10610"/>
                </a:lnTo>
                <a:lnTo>
                  <a:pt x="1582" y="10829"/>
                </a:lnTo>
                <a:lnTo>
                  <a:pt x="1922" y="11048"/>
                </a:lnTo>
                <a:lnTo>
                  <a:pt x="2239" y="11242"/>
                </a:lnTo>
                <a:lnTo>
                  <a:pt x="2312" y="11267"/>
                </a:lnTo>
                <a:lnTo>
                  <a:pt x="2385" y="11267"/>
                </a:lnTo>
                <a:lnTo>
                  <a:pt x="2750" y="11340"/>
                </a:lnTo>
                <a:lnTo>
                  <a:pt x="3139" y="11388"/>
                </a:lnTo>
                <a:lnTo>
                  <a:pt x="3528" y="11388"/>
                </a:lnTo>
                <a:lnTo>
                  <a:pt x="3918" y="11364"/>
                </a:lnTo>
                <a:lnTo>
                  <a:pt x="4721" y="11315"/>
                </a:lnTo>
                <a:lnTo>
                  <a:pt x="5499" y="11267"/>
                </a:lnTo>
                <a:lnTo>
                  <a:pt x="6278" y="11242"/>
                </a:lnTo>
                <a:lnTo>
                  <a:pt x="7081" y="11242"/>
                </a:lnTo>
                <a:lnTo>
                  <a:pt x="7081" y="11607"/>
                </a:lnTo>
                <a:lnTo>
                  <a:pt x="7081" y="11972"/>
                </a:lnTo>
                <a:lnTo>
                  <a:pt x="7081" y="12313"/>
                </a:lnTo>
                <a:lnTo>
                  <a:pt x="7057" y="12678"/>
                </a:lnTo>
                <a:lnTo>
                  <a:pt x="6984" y="13578"/>
                </a:lnTo>
                <a:lnTo>
                  <a:pt x="6935" y="14016"/>
                </a:lnTo>
                <a:lnTo>
                  <a:pt x="6911" y="14454"/>
                </a:lnTo>
                <a:lnTo>
                  <a:pt x="6911" y="15476"/>
                </a:lnTo>
                <a:lnTo>
                  <a:pt x="6959" y="16498"/>
                </a:lnTo>
                <a:lnTo>
                  <a:pt x="7057" y="18542"/>
                </a:lnTo>
                <a:lnTo>
                  <a:pt x="7057" y="18615"/>
                </a:lnTo>
                <a:lnTo>
                  <a:pt x="7081" y="18688"/>
                </a:lnTo>
                <a:lnTo>
                  <a:pt x="7130" y="18737"/>
                </a:lnTo>
                <a:lnTo>
                  <a:pt x="7203" y="18761"/>
                </a:lnTo>
                <a:lnTo>
                  <a:pt x="7251" y="18786"/>
                </a:lnTo>
                <a:lnTo>
                  <a:pt x="7324" y="18786"/>
                </a:lnTo>
                <a:lnTo>
                  <a:pt x="7373" y="18761"/>
                </a:lnTo>
                <a:lnTo>
                  <a:pt x="7446" y="18737"/>
                </a:lnTo>
                <a:lnTo>
                  <a:pt x="7519" y="18786"/>
                </a:lnTo>
                <a:lnTo>
                  <a:pt x="7640" y="18810"/>
                </a:lnTo>
                <a:lnTo>
                  <a:pt x="8662" y="18810"/>
                </a:lnTo>
                <a:lnTo>
                  <a:pt x="8954" y="18786"/>
                </a:lnTo>
                <a:lnTo>
                  <a:pt x="9003" y="18786"/>
                </a:lnTo>
                <a:lnTo>
                  <a:pt x="9076" y="18761"/>
                </a:lnTo>
                <a:lnTo>
                  <a:pt x="9149" y="18664"/>
                </a:lnTo>
                <a:lnTo>
                  <a:pt x="9198" y="18542"/>
                </a:lnTo>
                <a:lnTo>
                  <a:pt x="9198" y="18421"/>
                </a:lnTo>
                <a:lnTo>
                  <a:pt x="9198" y="18323"/>
                </a:lnTo>
                <a:lnTo>
                  <a:pt x="9222" y="16547"/>
                </a:lnTo>
                <a:lnTo>
                  <a:pt x="9246" y="14771"/>
                </a:lnTo>
                <a:lnTo>
                  <a:pt x="9271" y="12946"/>
                </a:lnTo>
                <a:lnTo>
                  <a:pt x="9295" y="12118"/>
                </a:lnTo>
                <a:lnTo>
                  <a:pt x="9271" y="11729"/>
                </a:lnTo>
                <a:lnTo>
                  <a:pt x="9246" y="11315"/>
                </a:lnTo>
                <a:lnTo>
                  <a:pt x="10682" y="11315"/>
                </a:lnTo>
                <a:lnTo>
                  <a:pt x="12142" y="11267"/>
                </a:lnTo>
                <a:lnTo>
                  <a:pt x="13578" y="11194"/>
                </a:lnTo>
                <a:lnTo>
                  <a:pt x="14283" y="11169"/>
                </a:lnTo>
                <a:lnTo>
                  <a:pt x="15013" y="11169"/>
                </a:lnTo>
                <a:lnTo>
                  <a:pt x="15135" y="11145"/>
                </a:lnTo>
                <a:lnTo>
                  <a:pt x="15208" y="11072"/>
                </a:lnTo>
                <a:lnTo>
                  <a:pt x="15257" y="10999"/>
                </a:lnTo>
                <a:lnTo>
                  <a:pt x="15257" y="10902"/>
                </a:lnTo>
                <a:lnTo>
                  <a:pt x="15305" y="10731"/>
                </a:lnTo>
                <a:lnTo>
                  <a:pt x="15305" y="10586"/>
                </a:lnTo>
                <a:lnTo>
                  <a:pt x="15281" y="10245"/>
                </a:lnTo>
                <a:lnTo>
                  <a:pt x="15135" y="9126"/>
                </a:lnTo>
                <a:lnTo>
                  <a:pt x="15086" y="8615"/>
                </a:lnTo>
                <a:lnTo>
                  <a:pt x="15086" y="8104"/>
                </a:lnTo>
                <a:lnTo>
                  <a:pt x="15086" y="7933"/>
                </a:lnTo>
                <a:lnTo>
                  <a:pt x="15111" y="7739"/>
                </a:lnTo>
                <a:lnTo>
                  <a:pt x="15135" y="7568"/>
                </a:lnTo>
                <a:lnTo>
                  <a:pt x="15135" y="7374"/>
                </a:lnTo>
                <a:lnTo>
                  <a:pt x="15135" y="7276"/>
                </a:lnTo>
                <a:lnTo>
                  <a:pt x="15111" y="7179"/>
                </a:lnTo>
                <a:lnTo>
                  <a:pt x="15086" y="7130"/>
                </a:lnTo>
                <a:lnTo>
                  <a:pt x="15038" y="7106"/>
                </a:lnTo>
                <a:lnTo>
                  <a:pt x="14965" y="7057"/>
                </a:lnTo>
                <a:lnTo>
                  <a:pt x="14892" y="7033"/>
                </a:lnTo>
                <a:lnTo>
                  <a:pt x="14064" y="7033"/>
                </a:lnTo>
                <a:lnTo>
                  <a:pt x="13237" y="7057"/>
                </a:lnTo>
                <a:lnTo>
                  <a:pt x="12434" y="7082"/>
                </a:lnTo>
                <a:lnTo>
                  <a:pt x="11607" y="7082"/>
                </a:lnTo>
                <a:lnTo>
                  <a:pt x="9246" y="6984"/>
                </a:lnTo>
                <a:lnTo>
                  <a:pt x="9246" y="6765"/>
                </a:lnTo>
                <a:lnTo>
                  <a:pt x="9246" y="6571"/>
                </a:lnTo>
                <a:lnTo>
                  <a:pt x="9198" y="6352"/>
                </a:lnTo>
                <a:lnTo>
                  <a:pt x="9222" y="6327"/>
                </a:lnTo>
                <a:lnTo>
                  <a:pt x="10925" y="6303"/>
                </a:lnTo>
                <a:lnTo>
                  <a:pt x="12556" y="6303"/>
                </a:lnTo>
                <a:lnTo>
                  <a:pt x="14186" y="6376"/>
                </a:lnTo>
                <a:lnTo>
                  <a:pt x="14259" y="6376"/>
                </a:lnTo>
                <a:lnTo>
                  <a:pt x="14308" y="6352"/>
                </a:lnTo>
                <a:lnTo>
                  <a:pt x="14381" y="6279"/>
                </a:lnTo>
                <a:lnTo>
                  <a:pt x="14405" y="6206"/>
                </a:lnTo>
                <a:lnTo>
                  <a:pt x="14405" y="6108"/>
                </a:lnTo>
                <a:lnTo>
                  <a:pt x="14575" y="5962"/>
                </a:lnTo>
                <a:lnTo>
                  <a:pt x="14940" y="5670"/>
                </a:lnTo>
                <a:lnTo>
                  <a:pt x="15329" y="5427"/>
                </a:lnTo>
                <a:lnTo>
                  <a:pt x="15597" y="5232"/>
                </a:lnTo>
                <a:lnTo>
                  <a:pt x="15913" y="4965"/>
                </a:lnTo>
                <a:lnTo>
                  <a:pt x="16059" y="4819"/>
                </a:lnTo>
                <a:lnTo>
                  <a:pt x="16181" y="4673"/>
                </a:lnTo>
                <a:lnTo>
                  <a:pt x="16254" y="4502"/>
                </a:lnTo>
                <a:lnTo>
                  <a:pt x="16254" y="4429"/>
                </a:lnTo>
                <a:lnTo>
                  <a:pt x="16254" y="4356"/>
                </a:lnTo>
                <a:lnTo>
                  <a:pt x="16278" y="4283"/>
                </a:lnTo>
                <a:lnTo>
                  <a:pt x="16278" y="4210"/>
                </a:lnTo>
                <a:lnTo>
                  <a:pt x="16230" y="4064"/>
                </a:lnTo>
                <a:lnTo>
                  <a:pt x="16132" y="3894"/>
                </a:lnTo>
                <a:lnTo>
                  <a:pt x="16011" y="3724"/>
                </a:lnTo>
                <a:lnTo>
                  <a:pt x="15743" y="3432"/>
                </a:lnTo>
                <a:lnTo>
                  <a:pt x="15524" y="3213"/>
                </a:lnTo>
                <a:lnTo>
                  <a:pt x="15135" y="2848"/>
                </a:lnTo>
                <a:lnTo>
                  <a:pt x="14746" y="2532"/>
                </a:lnTo>
                <a:lnTo>
                  <a:pt x="14478" y="2288"/>
                </a:lnTo>
                <a:lnTo>
                  <a:pt x="14308" y="2215"/>
                </a:lnTo>
                <a:lnTo>
                  <a:pt x="14235" y="2167"/>
                </a:lnTo>
                <a:lnTo>
                  <a:pt x="14162" y="2167"/>
                </a:lnTo>
                <a:lnTo>
                  <a:pt x="14089" y="2118"/>
                </a:lnTo>
                <a:lnTo>
                  <a:pt x="14016" y="2118"/>
                </a:lnTo>
                <a:lnTo>
                  <a:pt x="13237" y="2142"/>
                </a:lnTo>
                <a:lnTo>
                  <a:pt x="12483" y="2167"/>
                </a:lnTo>
                <a:lnTo>
                  <a:pt x="11704" y="2215"/>
                </a:lnTo>
                <a:lnTo>
                  <a:pt x="10950" y="2240"/>
                </a:lnTo>
                <a:lnTo>
                  <a:pt x="10171" y="2240"/>
                </a:lnTo>
                <a:lnTo>
                  <a:pt x="9392" y="2215"/>
                </a:lnTo>
                <a:lnTo>
                  <a:pt x="9441" y="2069"/>
                </a:lnTo>
                <a:lnTo>
                  <a:pt x="9465" y="1899"/>
                </a:lnTo>
                <a:lnTo>
                  <a:pt x="9465" y="1558"/>
                </a:lnTo>
                <a:lnTo>
                  <a:pt x="9417" y="1218"/>
                </a:lnTo>
                <a:lnTo>
                  <a:pt x="9368" y="950"/>
                </a:lnTo>
                <a:lnTo>
                  <a:pt x="9295" y="755"/>
                </a:lnTo>
                <a:lnTo>
                  <a:pt x="9222" y="561"/>
                </a:lnTo>
                <a:lnTo>
                  <a:pt x="9125" y="415"/>
                </a:lnTo>
                <a:lnTo>
                  <a:pt x="8979" y="293"/>
                </a:lnTo>
                <a:lnTo>
                  <a:pt x="8833" y="196"/>
                </a:lnTo>
                <a:lnTo>
                  <a:pt x="8662" y="98"/>
                </a:lnTo>
                <a:lnTo>
                  <a:pt x="8492" y="50"/>
                </a:lnTo>
                <a:lnTo>
                  <a:pt x="8297" y="1"/>
                </a:lnTo>
                <a:close/>
              </a:path>
            </a:pathLst>
          </a:custGeom>
          <a:solidFill>
            <a:srgbClr val="93B77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 name="Shape 885">
            <a:extLst>
              <a:ext uri="{FF2B5EF4-FFF2-40B4-BE49-F238E27FC236}">
                <a16:creationId xmlns:a16="http://schemas.microsoft.com/office/drawing/2014/main" id="{E2474E8A-12D8-4A07-9E28-EB361F19AA54}"/>
              </a:ext>
            </a:extLst>
          </p:cNvPr>
          <p:cNvSpPr/>
          <p:nvPr/>
        </p:nvSpPr>
        <p:spPr>
          <a:xfrm>
            <a:off x="3794415" y="2733729"/>
            <a:ext cx="340959" cy="251385"/>
          </a:xfrm>
          <a:custGeom>
            <a:avLst/>
            <a:gdLst/>
            <a:ahLst/>
            <a:cxnLst/>
            <a:rect l="0" t="0" r="0" b="0"/>
            <a:pathLst>
              <a:path w="18153" h="13384" extrusionOk="0">
                <a:moveTo>
                  <a:pt x="15865" y="1752"/>
                </a:moveTo>
                <a:lnTo>
                  <a:pt x="15962" y="1801"/>
                </a:lnTo>
                <a:lnTo>
                  <a:pt x="16230" y="1801"/>
                </a:lnTo>
                <a:lnTo>
                  <a:pt x="16279" y="1825"/>
                </a:lnTo>
                <a:lnTo>
                  <a:pt x="16303" y="1850"/>
                </a:lnTo>
                <a:lnTo>
                  <a:pt x="16327" y="1923"/>
                </a:lnTo>
                <a:lnTo>
                  <a:pt x="16303" y="1971"/>
                </a:lnTo>
                <a:lnTo>
                  <a:pt x="16279" y="2117"/>
                </a:lnTo>
                <a:lnTo>
                  <a:pt x="16230" y="2190"/>
                </a:lnTo>
                <a:lnTo>
                  <a:pt x="16157" y="2288"/>
                </a:lnTo>
                <a:lnTo>
                  <a:pt x="16084" y="2336"/>
                </a:lnTo>
                <a:lnTo>
                  <a:pt x="16011" y="2361"/>
                </a:lnTo>
                <a:lnTo>
                  <a:pt x="15938" y="2336"/>
                </a:lnTo>
                <a:lnTo>
                  <a:pt x="15865" y="2239"/>
                </a:lnTo>
                <a:lnTo>
                  <a:pt x="15792" y="2142"/>
                </a:lnTo>
                <a:lnTo>
                  <a:pt x="15768" y="2020"/>
                </a:lnTo>
                <a:lnTo>
                  <a:pt x="15768" y="1923"/>
                </a:lnTo>
                <a:lnTo>
                  <a:pt x="15841" y="1801"/>
                </a:lnTo>
                <a:lnTo>
                  <a:pt x="15865" y="1752"/>
                </a:lnTo>
                <a:close/>
                <a:moveTo>
                  <a:pt x="10925" y="4015"/>
                </a:moveTo>
                <a:lnTo>
                  <a:pt x="11023" y="4039"/>
                </a:lnTo>
                <a:lnTo>
                  <a:pt x="11071" y="4064"/>
                </a:lnTo>
                <a:lnTo>
                  <a:pt x="11096" y="4064"/>
                </a:lnTo>
                <a:lnTo>
                  <a:pt x="11096" y="4088"/>
                </a:lnTo>
                <a:lnTo>
                  <a:pt x="11120" y="4112"/>
                </a:lnTo>
                <a:lnTo>
                  <a:pt x="11120" y="4137"/>
                </a:lnTo>
                <a:lnTo>
                  <a:pt x="11120" y="4185"/>
                </a:lnTo>
                <a:lnTo>
                  <a:pt x="11120" y="4210"/>
                </a:lnTo>
                <a:lnTo>
                  <a:pt x="11096" y="4283"/>
                </a:lnTo>
                <a:lnTo>
                  <a:pt x="11023" y="4380"/>
                </a:lnTo>
                <a:lnTo>
                  <a:pt x="10998" y="4429"/>
                </a:lnTo>
                <a:lnTo>
                  <a:pt x="10950" y="4477"/>
                </a:lnTo>
                <a:lnTo>
                  <a:pt x="10901" y="4477"/>
                </a:lnTo>
                <a:lnTo>
                  <a:pt x="10901" y="4453"/>
                </a:lnTo>
                <a:lnTo>
                  <a:pt x="10877" y="4453"/>
                </a:lnTo>
                <a:lnTo>
                  <a:pt x="10828" y="4380"/>
                </a:lnTo>
                <a:lnTo>
                  <a:pt x="10779" y="4307"/>
                </a:lnTo>
                <a:lnTo>
                  <a:pt x="10779" y="4234"/>
                </a:lnTo>
                <a:lnTo>
                  <a:pt x="10779" y="4137"/>
                </a:lnTo>
                <a:lnTo>
                  <a:pt x="10828" y="4064"/>
                </a:lnTo>
                <a:lnTo>
                  <a:pt x="10901" y="4015"/>
                </a:lnTo>
                <a:close/>
                <a:moveTo>
                  <a:pt x="12507" y="5159"/>
                </a:moveTo>
                <a:lnTo>
                  <a:pt x="12580" y="5183"/>
                </a:lnTo>
                <a:lnTo>
                  <a:pt x="12629" y="5256"/>
                </a:lnTo>
                <a:lnTo>
                  <a:pt x="12677" y="5329"/>
                </a:lnTo>
                <a:lnTo>
                  <a:pt x="12677" y="5451"/>
                </a:lnTo>
                <a:lnTo>
                  <a:pt x="12653" y="5548"/>
                </a:lnTo>
                <a:lnTo>
                  <a:pt x="12604" y="5645"/>
                </a:lnTo>
                <a:lnTo>
                  <a:pt x="12556" y="5743"/>
                </a:lnTo>
                <a:lnTo>
                  <a:pt x="12507" y="5767"/>
                </a:lnTo>
                <a:lnTo>
                  <a:pt x="12458" y="5791"/>
                </a:lnTo>
                <a:lnTo>
                  <a:pt x="12337" y="5767"/>
                </a:lnTo>
                <a:lnTo>
                  <a:pt x="12239" y="5718"/>
                </a:lnTo>
                <a:lnTo>
                  <a:pt x="12166" y="5645"/>
                </a:lnTo>
                <a:lnTo>
                  <a:pt x="12142" y="5572"/>
                </a:lnTo>
                <a:lnTo>
                  <a:pt x="12142" y="5499"/>
                </a:lnTo>
                <a:lnTo>
                  <a:pt x="12166" y="5426"/>
                </a:lnTo>
                <a:lnTo>
                  <a:pt x="12191" y="5353"/>
                </a:lnTo>
                <a:lnTo>
                  <a:pt x="12264" y="5329"/>
                </a:lnTo>
                <a:lnTo>
                  <a:pt x="12312" y="5305"/>
                </a:lnTo>
                <a:lnTo>
                  <a:pt x="12337" y="5256"/>
                </a:lnTo>
                <a:lnTo>
                  <a:pt x="12361" y="5183"/>
                </a:lnTo>
                <a:lnTo>
                  <a:pt x="12410" y="5159"/>
                </a:lnTo>
                <a:close/>
                <a:moveTo>
                  <a:pt x="5499" y="6229"/>
                </a:moveTo>
                <a:lnTo>
                  <a:pt x="5597" y="6302"/>
                </a:lnTo>
                <a:lnTo>
                  <a:pt x="5694" y="6351"/>
                </a:lnTo>
                <a:lnTo>
                  <a:pt x="5743" y="6424"/>
                </a:lnTo>
                <a:lnTo>
                  <a:pt x="5767" y="6546"/>
                </a:lnTo>
                <a:lnTo>
                  <a:pt x="5743" y="6643"/>
                </a:lnTo>
                <a:lnTo>
                  <a:pt x="5670" y="6740"/>
                </a:lnTo>
                <a:lnTo>
                  <a:pt x="5621" y="6813"/>
                </a:lnTo>
                <a:lnTo>
                  <a:pt x="5524" y="6838"/>
                </a:lnTo>
                <a:lnTo>
                  <a:pt x="5475" y="6862"/>
                </a:lnTo>
                <a:lnTo>
                  <a:pt x="5426" y="6862"/>
                </a:lnTo>
                <a:lnTo>
                  <a:pt x="5329" y="6789"/>
                </a:lnTo>
                <a:lnTo>
                  <a:pt x="5280" y="6716"/>
                </a:lnTo>
                <a:lnTo>
                  <a:pt x="5280" y="6643"/>
                </a:lnTo>
                <a:lnTo>
                  <a:pt x="5280" y="6594"/>
                </a:lnTo>
                <a:lnTo>
                  <a:pt x="5305" y="6497"/>
                </a:lnTo>
                <a:lnTo>
                  <a:pt x="5353" y="6400"/>
                </a:lnTo>
                <a:lnTo>
                  <a:pt x="5475" y="6254"/>
                </a:lnTo>
                <a:lnTo>
                  <a:pt x="5499" y="6229"/>
                </a:lnTo>
                <a:close/>
                <a:moveTo>
                  <a:pt x="7568" y="7470"/>
                </a:moveTo>
                <a:lnTo>
                  <a:pt x="7616" y="7519"/>
                </a:lnTo>
                <a:lnTo>
                  <a:pt x="7689" y="7519"/>
                </a:lnTo>
                <a:lnTo>
                  <a:pt x="7835" y="7543"/>
                </a:lnTo>
                <a:lnTo>
                  <a:pt x="7908" y="7568"/>
                </a:lnTo>
                <a:lnTo>
                  <a:pt x="7957" y="7592"/>
                </a:lnTo>
                <a:lnTo>
                  <a:pt x="7957" y="7616"/>
                </a:lnTo>
                <a:lnTo>
                  <a:pt x="7957" y="7641"/>
                </a:lnTo>
                <a:lnTo>
                  <a:pt x="7957" y="7665"/>
                </a:lnTo>
                <a:lnTo>
                  <a:pt x="7908" y="7714"/>
                </a:lnTo>
                <a:lnTo>
                  <a:pt x="7908" y="7738"/>
                </a:lnTo>
                <a:lnTo>
                  <a:pt x="7811" y="7811"/>
                </a:lnTo>
                <a:lnTo>
                  <a:pt x="7787" y="7835"/>
                </a:lnTo>
                <a:lnTo>
                  <a:pt x="7714" y="7884"/>
                </a:lnTo>
                <a:lnTo>
                  <a:pt x="7641" y="7884"/>
                </a:lnTo>
                <a:lnTo>
                  <a:pt x="7641" y="7908"/>
                </a:lnTo>
                <a:lnTo>
                  <a:pt x="7592" y="7908"/>
                </a:lnTo>
                <a:lnTo>
                  <a:pt x="7543" y="7884"/>
                </a:lnTo>
                <a:lnTo>
                  <a:pt x="7519" y="7884"/>
                </a:lnTo>
                <a:lnTo>
                  <a:pt x="7495" y="7860"/>
                </a:lnTo>
                <a:lnTo>
                  <a:pt x="7495" y="7835"/>
                </a:lnTo>
                <a:lnTo>
                  <a:pt x="7470" y="7811"/>
                </a:lnTo>
                <a:lnTo>
                  <a:pt x="7422" y="7689"/>
                </a:lnTo>
                <a:lnTo>
                  <a:pt x="7397" y="7616"/>
                </a:lnTo>
                <a:lnTo>
                  <a:pt x="7422" y="7543"/>
                </a:lnTo>
                <a:lnTo>
                  <a:pt x="7495" y="7519"/>
                </a:lnTo>
                <a:lnTo>
                  <a:pt x="7568" y="7470"/>
                </a:lnTo>
                <a:close/>
                <a:moveTo>
                  <a:pt x="16011" y="1363"/>
                </a:moveTo>
                <a:lnTo>
                  <a:pt x="15889" y="1387"/>
                </a:lnTo>
                <a:lnTo>
                  <a:pt x="15768" y="1436"/>
                </a:lnTo>
                <a:lnTo>
                  <a:pt x="15646" y="1509"/>
                </a:lnTo>
                <a:lnTo>
                  <a:pt x="15573" y="1582"/>
                </a:lnTo>
                <a:lnTo>
                  <a:pt x="15500" y="1655"/>
                </a:lnTo>
                <a:lnTo>
                  <a:pt x="15476" y="1752"/>
                </a:lnTo>
                <a:lnTo>
                  <a:pt x="15427" y="1825"/>
                </a:lnTo>
                <a:lnTo>
                  <a:pt x="15403" y="2020"/>
                </a:lnTo>
                <a:lnTo>
                  <a:pt x="15451" y="2215"/>
                </a:lnTo>
                <a:lnTo>
                  <a:pt x="15500" y="2361"/>
                </a:lnTo>
                <a:lnTo>
                  <a:pt x="15330" y="2458"/>
                </a:lnTo>
                <a:lnTo>
                  <a:pt x="15159" y="2579"/>
                </a:lnTo>
                <a:lnTo>
                  <a:pt x="14989" y="2725"/>
                </a:lnTo>
                <a:lnTo>
                  <a:pt x="14843" y="2896"/>
                </a:lnTo>
                <a:lnTo>
                  <a:pt x="14283" y="3528"/>
                </a:lnTo>
                <a:lnTo>
                  <a:pt x="13918" y="3893"/>
                </a:lnTo>
                <a:lnTo>
                  <a:pt x="13529" y="4234"/>
                </a:lnTo>
                <a:lnTo>
                  <a:pt x="13140" y="4599"/>
                </a:lnTo>
                <a:lnTo>
                  <a:pt x="12775" y="4964"/>
                </a:lnTo>
                <a:lnTo>
                  <a:pt x="12677" y="4891"/>
                </a:lnTo>
                <a:lnTo>
                  <a:pt x="12556" y="4842"/>
                </a:lnTo>
                <a:lnTo>
                  <a:pt x="12507" y="4842"/>
                </a:lnTo>
                <a:lnTo>
                  <a:pt x="12434" y="4818"/>
                </a:lnTo>
                <a:lnTo>
                  <a:pt x="12264" y="4818"/>
                </a:lnTo>
                <a:lnTo>
                  <a:pt x="12191" y="4867"/>
                </a:lnTo>
                <a:lnTo>
                  <a:pt x="12020" y="4696"/>
                </a:lnTo>
                <a:lnTo>
                  <a:pt x="11826" y="4502"/>
                </a:lnTo>
                <a:lnTo>
                  <a:pt x="11655" y="4331"/>
                </a:lnTo>
                <a:lnTo>
                  <a:pt x="11582" y="4307"/>
                </a:lnTo>
                <a:lnTo>
                  <a:pt x="11582" y="4161"/>
                </a:lnTo>
                <a:lnTo>
                  <a:pt x="11582" y="4039"/>
                </a:lnTo>
                <a:lnTo>
                  <a:pt x="11534" y="3918"/>
                </a:lnTo>
                <a:lnTo>
                  <a:pt x="11485" y="3820"/>
                </a:lnTo>
                <a:lnTo>
                  <a:pt x="11388" y="3723"/>
                </a:lnTo>
                <a:lnTo>
                  <a:pt x="11242" y="3626"/>
                </a:lnTo>
                <a:lnTo>
                  <a:pt x="11169" y="3577"/>
                </a:lnTo>
                <a:lnTo>
                  <a:pt x="11120" y="3528"/>
                </a:lnTo>
                <a:lnTo>
                  <a:pt x="11047" y="3504"/>
                </a:lnTo>
                <a:lnTo>
                  <a:pt x="10974" y="3504"/>
                </a:lnTo>
                <a:lnTo>
                  <a:pt x="10828" y="3528"/>
                </a:lnTo>
                <a:lnTo>
                  <a:pt x="10682" y="3601"/>
                </a:lnTo>
                <a:lnTo>
                  <a:pt x="10536" y="3723"/>
                </a:lnTo>
                <a:lnTo>
                  <a:pt x="10439" y="3869"/>
                </a:lnTo>
                <a:lnTo>
                  <a:pt x="10341" y="4039"/>
                </a:lnTo>
                <a:lnTo>
                  <a:pt x="10317" y="4234"/>
                </a:lnTo>
                <a:lnTo>
                  <a:pt x="10317" y="4380"/>
                </a:lnTo>
                <a:lnTo>
                  <a:pt x="10171" y="4477"/>
                </a:lnTo>
                <a:lnTo>
                  <a:pt x="10025" y="4575"/>
                </a:lnTo>
                <a:lnTo>
                  <a:pt x="9879" y="4721"/>
                </a:lnTo>
                <a:lnTo>
                  <a:pt x="9733" y="4867"/>
                </a:lnTo>
                <a:lnTo>
                  <a:pt x="9490" y="5159"/>
                </a:lnTo>
                <a:lnTo>
                  <a:pt x="9319" y="5402"/>
                </a:lnTo>
                <a:lnTo>
                  <a:pt x="8954" y="5864"/>
                </a:lnTo>
                <a:lnTo>
                  <a:pt x="8614" y="6375"/>
                </a:lnTo>
                <a:lnTo>
                  <a:pt x="8298" y="6789"/>
                </a:lnTo>
                <a:lnTo>
                  <a:pt x="8152" y="7008"/>
                </a:lnTo>
                <a:lnTo>
                  <a:pt x="8030" y="7227"/>
                </a:lnTo>
                <a:lnTo>
                  <a:pt x="7908" y="7203"/>
                </a:lnTo>
                <a:lnTo>
                  <a:pt x="7787" y="7178"/>
                </a:lnTo>
                <a:lnTo>
                  <a:pt x="7738" y="7154"/>
                </a:lnTo>
                <a:lnTo>
                  <a:pt x="7616" y="7130"/>
                </a:lnTo>
                <a:lnTo>
                  <a:pt x="7470" y="7130"/>
                </a:lnTo>
                <a:lnTo>
                  <a:pt x="7349" y="7178"/>
                </a:lnTo>
                <a:lnTo>
                  <a:pt x="7227" y="7251"/>
                </a:lnTo>
                <a:lnTo>
                  <a:pt x="7178" y="7203"/>
                </a:lnTo>
                <a:lnTo>
                  <a:pt x="6935" y="7081"/>
                </a:lnTo>
                <a:lnTo>
                  <a:pt x="6692" y="6935"/>
                </a:lnTo>
                <a:lnTo>
                  <a:pt x="6448" y="6765"/>
                </a:lnTo>
                <a:lnTo>
                  <a:pt x="6327" y="6716"/>
                </a:lnTo>
                <a:lnTo>
                  <a:pt x="6205" y="6667"/>
                </a:lnTo>
                <a:lnTo>
                  <a:pt x="6229" y="6546"/>
                </a:lnTo>
                <a:lnTo>
                  <a:pt x="6205" y="6424"/>
                </a:lnTo>
                <a:lnTo>
                  <a:pt x="6181" y="6278"/>
                </a:lnTo>
                <a:lnTo>
                  <a:pt x="6132" y="6181"/>
                </a:lnTo>
                <a:lnTo>
                  <a:pt x="6059" y="6059"/>
                </a:lnTo>
                <a:lnTo>
                  <a:pt x="5986" y="5962"/>
                </a:lnTo>
                <a:lnTo>
                  <a:pt x="5889" y="5889"/>
                </a:lnTo>
                <a:lnTo>
                  <a:pt x="5767" y="5840"/>
                </a:lnTo>
                <a:lnTo>
                  <a:pt x="5694" y="5816"/>
                </a:lnTo>
                <a:lnTo>
                  <a:pt x="5621" y="5791"/>
                </a:lnTo>
                <a:lnTo>
                  <a:pt x="5475" y="5791"/>
                </a:lnTo>
                <a:lnTo>
                  <a:pt x="5329" y="5840"/>
                </a:lnTo>
                <a:lnTo>
                  <a:pt x="5207" y="5913"/>
                </a:lnTo>
                <a:lnTo>
                  <a:pt x="5086" y="6010"/>
                </a:lnTo>
                <a:lnTo>
                  <a:pt x="4964" y="6156"/>
                </a:lnTo>
                <a:lnTo>
                  <a:pt x="4891" y="6302"/>
                </a:lnTo>
                <a:lnTo>
                  <a:pt x="4818" y="6473"/>
                </a:lnTo>
                <a:lnTo>
                  <a:pt x="4818" y="6570"/>
                </a:lnTo>
                <a:lnTo>
                  <a:pt x="4818" y="6692"/>
                </a:lnTo>
                <a:lnTo>
                  <a:pt x="4769" y="6716"/>
                </a:lnTo>
                <a:lnTo>
                  <a:pt x="3918" y="7714"/>
                </a:lnTo>
                <a:lnTo>
                  <a:pt x="3504" y="8225"/>
                </a:lnTo>
                <a:lnTo>
                  <a:pt x="3090" y="8760"/>
                </a:lnTo>
                <a:lnTo>
                  <a:pt x="2677" y="9271"/>
                </a:lnTo>
                <a:lnTo>
                  <a:pt x="2214" y="9782"/>
                </a:lnTo>
                <a:lnTo>
                  <a:pt x="2044" y="9952"/>
                </a:lnTo>
                <a:lnTo>
                  <a:pt x="1874" y="10147"/>
                </a:lnTo>
                <a:lnTo>
                  <a:pt x="1801" y="10244"/>
                </a:lnTo>
                <a:lnTo>
                  <a:pt x="1752" y="10366"/>
                </a:lnTo>
                <a:lnTo>
                  <a:pt x="1703" y="10488"/>
                </a:lnTo>
                <a:lnTo>
                  <a:pt x="1703" y="10609"/>
                </a:lnTo>
                <a:lnTo>
                  <a:pt x="1728" y="10682"/>
                </a:lnTo>
                <a:lnTo>
                  <a:pt x="1776" y="10731"/>
                </a:lnTo>
                <a:lnTo>
                  <a:pt x="1849" y="10755"/>
                </a:lnTo>
                <a:lnTo>
                  <a:pt x="1922" y="10731"/>
                </a:lnTo>
                <a:lnTo>
                  <a:pt x="2020" y="10682"/>
                </a:lnTo>
                <a:lnTo>
                  <a:pt x="2117" y="10633"/>
                </a:lnTo>
                <a:lnTo>
                  <a:pt x="2263" y="10463"/>
                </a:lnTo>
                <a:lnTo>
                  <a:pt x="2579" y="10123"/>
                </a:lnTo>
                <a:lnTo>
                  <a:pt x="2969" y="9733"/>
                </a:lnTo>
                <a:lnTo>
                  <a:pt x="3163" y="9514"/>
                </a:lnTo>
                <a:lnTo>
                  <a:pt x="3334" y="9295"/>
                </a:lnTo>
                <a:lnTo>
                  <a:pt x="3747" y="8760"/>
                </a:lnTo>
                <a:lnTo>
                  <a:pt x="4185" y="8225"/>
                </a:lnTo>
                <a:lnTo>
                  <a:pt x="4648" y="7714"/>
                </a:lnTo>
                <a:lnTo>
                  <a:pt x="5086" y="7203"/>
                </a:lnTo>
                <a:lnTo>
                  <a:pt x="5159" y="7251"/>
                </a:lnTo>
                <a:lnTo>
                  <a:pt x="5280" y="7300"/>
                </a:lnTo>
                <a:lnTo>
                  <a:pt x="5378" y="7324"/>
                </a:lnTo>
                <a:lnTo>
                  <a:pt x="5499" y="7324"/>
                </a:lnTo>
                <a:lnTo>
                  <a:pt x="5645" y="7300"/>
                </a:lnTo>
                <a:lnTo>
                  <a:pt x="5791" y="7251"/>
                </a:lnTo>
                <a:lnTo>
                  <a:pt x="5913" y="7154"/>
                </a:lnTo>
                <a:lnTo>
                  <a:pt x="6010" y="7057"/>
                </a:lnTo>
                <a:lnTo>
                  <a:pt x="6205" y="7178"/>
                </a:lnTo>
                <a:lnTo>
                  <a:pt x="6400" y="7300"/>
                </a:lnTo>
                <a:lnTo>
                  <a:pt x="6716" y="7519"/>
                </a:lnTo>
                <a:lnTo>
                  <a:pt x="6862" y="7616"/>
                </a:lnTo>
                <a:lnTo>
                  <a:pt x="7032" y="7689"/>
                </a:lnTo>
                <a:lnTo>
                  <a:pt x="7057" y="7811"/>
                </a:lnTo>
                <a:lnTo>
                  <a:pt x="7105" y="7933"/>
                </a:lnTo>
                <a:lnTo>
                  <a:pt x="7154" y="8030"/>
                </a:lnTo>
                <a:lnTo>
                  <a:pt x="7227" y="8127"/>
                </a:lnTo>
                <a:lnTo>
                  <a:pt x="7324" y="8176"/>
                </a:lnTo>
                <a:lnTo>
                  <a:pt x="7397" y="8225"/>
                </a:lnTo>
                <a:lnTo>
                  <a:pt x="7495" y="8273"/>
                </a:lnTo>
                <a:lnTo>
                  <a:pt x="7714" y="8273"/>
                </a:lnTo>
                <a:lnTo>
                  <a:pt x="7835" y="8225"/>
                </a:lnTo>
                <a:lnTo>
                  <a:pt x="8006" y="8127"/>
                </a:lnTo>
                <a:lnTo>
                  <a:pt x="8152" y="8006"/>
                </a:lnTo>
                <a:lnTo>
                  <a:pt x="8225" y="7908"/>
                </a:lnTo>
                <a:lnTo>
                  <a:pt x="8273" y="7835"/>
                </a:lnTo>
                <a:lnTo>
                  <a:pt x="8298" y="7738"/>
                </a:lnTo>
                <a:lnTo>
                  <a:pt x="8322" y="7641"/>
                </a:lnTo>
                <a:lnTo>
                  <a:pt x="8322" y="7543"/>
                </a:lnTo>
                <a:lnTo>
                  <a:pt x="8298" y="7470"/>
                </a:lnTo>
                <a:lnTo>
                  <a:pt x="8468" y="7300"/>
                </a:lnTo>
                <a:lnTo>
                  <a:pt x="8614" y="7130"/>
                </a:lnTo>
                <a:lnTo>
                  <a:pt x="8906" y="6740"/>
                </a:lnTo>
                <a:lnTo>
                  <a:pt x="9173" y="6327"/>
                </a:lnTo>
                <a:lnTo>
                  <a:pt x="9417" y="5962"/>
                </a:lnTo>
                <a:lnTo>
                  <a:pt x="9782" y="5499"/>
                </a:lnTo>
                <a:lnTo>
                  <a:pt x="10195" y="5086"/>
                </a:lnTo>
                <a:lnTo>
                  <a:pt x="10268" y="5013"/>
                </a:lnTo>
                <a:lnTo>
                  <a:pt x="10366" y="4940"/>
                </a:lnTo>
                <a:lnTo>
                  <a:pt x="10585" y="4818"/>
                </a:lnTo>
                <a:lnTo>
                  <a:pt x="10706" y="4891"/>
                </a:lnTo>
                <a:lnTo>
                  <a:pt x="10828" y="4915"/>
                </a:lnTo>
                <a:lnTo>
                  <a:pt x="10950" y="4940"/>
                </a:lnTo>
                <a:lnTo>
                  <a:pt x="11096" y="4915"/>
                </a:lnTo>
                <a:lnTo>
                  <a:pt x="11193" y="4867"/>
                </a:lnTo>
                <a:lnTo>
                  <a:pt x="11266" y="4794"/>
                </a:lnTo>
                <a:lnTo>
                  <a:pt x="11363" y="4721"/>
                </a:lnTo>
                <a:lnTo>
                  <a:pt x="11436" y="4648"/>
                </a:lnTo>
                <a:lnTo>
                  <a:pt x="11704" y="4964"/>
                </a:lnTo>
                <a:lnTo>
                  <a:pt x="11874" y="5183"/>
                </a:lnTo>
                <a:lnTo>
                  <a:pt x="11801" y="5305"/>
                </a:lnTo>
                <a:lnTo>
                  <a:pt x="11777" y="5426"/>
                </a:lnTo>
                <a:lnTo>
                  <a:pt x="11753" y="5548"/>
                </a:lnTo>
                <a:lnTo>
                  <a:pt x="11777" y="5694"/>
                </a:lnTo>
                <a:lnTo>
                  <a:pt x="11826" y="5816"/>
                </a:lnTo>
                <a:lnTo>
                  <a:pt x="11899" y="5913"/>
                </a:lnTo>
                <a:lnTo>
                  <a:pt x="12020" y="6010"/>
                </a:lnTo>
                <a:lnTo>
                  <a:pt x="12142" y="6059"/>
                </a:lnTo>
                <a:lnTo>
                  <a:pt x="12264" y="6108"/>
                </a:lnTo>
                <a:lnTo>
                  <a:pt x="12410" y="6108"/>
                </a:lnTo>
                <a:lnTo>
                  <a:pt x="12531" y="6083"/>
                </a:lnTo>
                <a:lnTo>
                  <a:pt x="12653" y="6035"/>
                </a:lnTo>
                <a:lnTo>
                  <a:pt x="12726" y="5986"/>
                </a:lnTo>
                <a:lnTo>
                  <a:pt x="12799" y="5913"/>
                </a:lnTo>
                <a:lnTo>
                  <a:pt x="12872" y="5840"/>
                </a:lnTo>
                <a:lnTo>
                  <a:pt x="12921" y="5743"/>
                </a:lnTo>
                <a:lnTo>
                  <a:pt x="12969" y="5548"/>
                </a:lnTo>
                <a:lnTo>
                  <a:pt x="12969" y="5329"/>
                </a:lnTo>
                <a:lnTo>
                  <a:pt x="12969" y="5280"/>
                </a:lnTo>
                <a:lnTo>
                  <a:pt x="13042" y="5256"/>
                </a:lnTo>
                <a:lnTo>
                  <a:pt x="13383" y="4915"/>
                </a:lnTo>
                <a:lnTo>
                  <a:pt x="13748" y="4575"/>
                </a:lnTo>
                <a:lnTo>
                  <a:pt x="14454" y="3942"/>
                </a:lnTo>
                <a:lnTo>
                  <a:pt x="15111" y="3309"/>
                </a:lnTo>
                <a:lnTo>
                  <a:pt x="15768" y="2677"/>
                </a:lnTo>
                <a:lnTo>
                  <a:pt x="15792" y="2652"/>
                </a:lnTo>
                <a:lnTo>
                  <a:pt x="15914" y="2701"/>
                </a:lnTo>
                <a:lnTo>
                  <a:pt x="16157" y="2701"/>
                </a:lnTo>
                <a:lnTo>
                  <a:pt x="16279" y="2652"/>
                </a:lnTo>
                <a:lnTo>
                  <a:pt x="16376" y="2579"/>
                </a:lnTo>
                <a:lnTo>
                  <a:pt x="16449" y="2506"/>
                </a:lnTo>
                <a:lnTo>
                  <a:pt x="16522" y="2409"/>
                </a:lnTo>
                <a:lnTo>
                  <a:pt x="16595" y="2312"/>
                </a:lnTo>
                <a:lnTo>
                  <a:pt x="16643" y="2215"/>
                </a:lnTo>
                <a:lnTo>
                  <a:pt x="16668" y="2093"/>
                </a:lnTo>
                <a:lnTo>
                  <a:pt x="16692" y="1996"/>
                </a:lnTo>
                <a:lnTo>
                  <a:pt x="16692" y="1874"/>
                </a:lnTo>
                <a:lnTo>
                  <a:pt x="16668" y="1777"/>
                </a:lnTo>
                <a:lnTo>
                  <a:pt x="16643" y="1679"/>
                </a:lnTo>
                <a:lnTo>
                  <a:pt x="16570" y="1606"/>
                </a:lnTo>
                <a:lnTo>
                  <a:pt x="16522" y="1533"/>
                </a:lnTo>
                <a:lnTo>
                  <a:pt x="16424" y="1460"/>
                </a:lnTo>
                <a:lnTo>
                  <a:pt x="16352" y="1436"/>
                </a:lnTo>
                <a:lnTo>
                  <a:pt x="16254" y="1412"/>
                </a:lnTo>
                <a:lnTo>
                  <a:pt x="16157" y="1387"/>
                </a:lnTo>
                <a:lnTo>
                  <a:pt x="16011" y="1363"/>
                </a:lnTo>
                <a:close/>
                <a:moveTo>
                  <a:pt x="195" y="0"/>
                </a:moveTo>
                <a:lnTo>
                  <a:pt x="146" y="49"/>
                </a:lnTo>
                <a:lnTo>
                  <a:pt x="98" y="73"/>
                </a:lnTo>
                <a:lnTo>
                  <a:pt x="49" y="195"/>
                </a:lnTo>
                <a:lnTo>
                  <a:pt x="0" y="317"/>
                </a:lnTo>
                <a:lnTo>
                  <a:pt x="0" y="438"/>
                </a:lnTo>
                <a:lnTo>
                  <a:pt x="0" y="584"/>
                </a:lnTo>
                <a:lnTo>
                  <a:pt x="25" y="876"/>
                </a:lnTo>
                <a:lnTo>
                  <a:pt x="49" y="1120"/>
                </a:lnTo>
                <a:lnTo>
                  <a:pt x="49" y="1947"/>
                </a:lnTo>
                <a:lnTo>
                  <a:pt x="25" y="2774"/>
                </a:lnTo>
                <a:lnTo>
                  <a:pt x="49" y="3601"/>
                </a:lnTo>
                <a:lnTo>
                  <a:pt x="25" y="4429"/>
                </a:lnTo>
                <a:lnTo>
                  <a:pt x="0" y="6108"/>
                </a:lnTo>
                <a:lnTo>
                  <a:pt x="0" y="6984"/>
                </a:lnTo>
                <a:lnTo>
                  <a:pt x="0" y="7860"/>
                </a:lnTo>
                <a:lnTo>
                  <a:pt x="73" y="9587"/>
                </a:lnTo>
                <a:lnTo>
                  <a:pt x="146" y="11315"/>
                </a:lnTo>
                <a:lnTo>
                  <a:pt x="171" y="12191"/>
                </a:lnTo>
                <a:lnTo>
                  <a:pt x="171" y="13067"/>
                </a:lnTo>
                <a:lnTo>
                  <a:pt x="195" y="13188"/>
                </a:lnTo>
                <a:lnTo>
                  <a:pt x="268" y="13261"/>
                </a:lnTo>
                <a:lnTo>
                  <a:pt x="317" y="13310"/>
                </a:lnTo>
                <a:lnTo>
                  <a:pt x="390" y="13310"/>
                </a:lnTo>
                <a:lnTo>
                  <a:pt x="900" y="13383"/>
                </a:lnTo>
                <a:lnTo>
                  <a:pt x="1898" y="13383"/>
                </a:lnTo>
                <a:lnTo>
                  <a:pt x="2409" y="13334"/>
                </a:lnTo>
                <a:lnTo>
                  <a:pt x="3431" y="13261"/>
                </a:lnTo>
                <a:lnTo>
                  <a:pt x="3942" y="13213"/>
                </a:lnTo>
                <a:lnTo>
                  <a:pt x="4453" y="13188"/>
                </a:lnTo>
                <a:lnTo>
                  <a:pt x="10025" y="13188"/>
                </a:lnTo>
                <a:lnTo>
                  <a:pt x="11169" y="13164"/>
                </a:lnTo>
                <a:lnTo>
                  <a:pt x="13432" y="13091"/>
                </a:lnTo>
                <a:lnTo>
                  <a:pt x="14575" y="13067"/>
                </a:lnTo>
                <a:lnTo>
                  <a:pt x="16741" y="13067"/>
                </a:lnTo>
                <a:lnTo>
                  <a:pt x="17276" y="13091"/>
                </a:lnTo>
                <a:lnTo>
                  <a:pt x="17544" y="13140"/>
                </a:lnTo>
                <a:lnTo>
                  <a:pt x="17811" y="13164"/>
                </a:lnTo>
                <a:lnTo>
                  <a:pt x="17933" y="13164"/>
                </a:lnTo>
                <a:lnTo>
                  <a:pt x="18030" y="13115"/>
                </a:lnTo>
                <a:lnTo>
                  <a:pt x="18103" y="13042"/>
                </a:lnTo>
                <a:lnTo>
                  <a:pt x="18152" y="12945"/>
                </a:lnTo>
                <a:lnTo>
                  <a:pt x="18152" y="12848"/>
                </a:lnTo>
                <a:lnTo>
                  <a:pt x="18128" y="12750"/>
                </a:lnTo>
                <a:lnTo>
                  <a:pt x="18055" y="12677"/>
                </a:lnTo>
                <a:lnTo>
                  <a:pt x="17957" y="12629"/>
                </a:lnTo>
                <a:lnTo>
                  <a:pt x="17495" y="12556"/>
                </a:lnTo>
                <a:lnTo>
                  <a:pt x="17008" y="12531"/>
                </a:lnTo>
                <a:lnTo>
                  <a:pt x="16084" y="12507"/>
                </a:lnTo>
                <a:lnTo>
                  <a:pt x="14940" y="12483"/>
                </a:lnTo>
                <a:lnTo>
                  <a:pt x="13821" y="12507"/>
                </a:lnTo>
                <a:lnTo>
                  <a:pt x="11534" y="12580"/>
                </a:lnTo>
                <a:lnTo>
                  <a:pt x="10414" y="12604"/>
                </a:lnTo>
                <a:lnTo>
                  <a:pt x="9271" y="12629"/>
                </a:lnTo>
                <a:lnTo>
                  <a:pt x="7032" y="12604"/>
                </a:lnTo>
                <a:lnTo>
                  <a:pt x="5913" y="12604"/>
                </a:lnTo>
                <a:lnTo>
                  <a:pt x="4818" y="12629"/>
                </a:lnTo>
                <a:lnTo>
                  <a:pt x="3796" y="12677"/>
                </a:lnTo>
                <a:lnTo>
                  <a:pt x="2774" y="12726"/>
                </a:lnTo>
                <a:lnTo>
                  <a:pt x="1752" y="12799"/>
                </a:lnTo>
                <a:lnTo>
                  <a:pt x="730" y="12848"/>
                </a:lnTo>
                <a:lnTo>
                  <a:pt x="681" y="11169"/>
                </a:lnTo>
                <a:lnTo>
                  <a:pt x="608" y="9490"/>
                </a:lnTo>
                <a:lnTo>
                  <a:pt x="535" y="7787"/>
                </a:lnTo>
                <a:lnTo>
                  <a:pt x="535" y="6959"/>
                </a:lnTo>
                <a:lnTo>
                  <a:pt x="535" y="6108"/>
                </a:lnTo>
                <a:lnTo>
                  <a:pt x="560" y="4356"/>
                </a:lnTo>
                <a:lnTo>
                  <a:pt x="560" y="2579"/>
                </a:lnTo>
                <a:lnTo>
                  <a:pt x="560" y="1752"/>
                </a:lnTo>
                <a:lnTo>
                  <a:pt x="584" y="1363"/>
                </a:lnTo>
                <a:lnTo>
                  <a:pt x="584" y="949"/>
                </a:lnTo>
                <a:lnTo>
                  <a:pt x="560" y="706"/>
                </a:lnTo>
                <a:lnTo>
                  <a:pt x="535" y="438"/>
                </a:lnTo>
                <a:lnTo>
                  <a:pt x="511" y="317"/>
                </a:lnTo>
                <a:lnTo>
                  <a:pt x="463" y="219"/>
                </a:lnTo>
                <a:lnTo>
                  <a:pt x="390" y="98"/>
                </a:lnTo>
                <a:lnTo>
                  <a:pt x="317" y="25"/>
                </a:lnTo>
                <a:lnTo>
                  <a:pt x="244" y="0"/>
                </a:lnTo>
                <a:close/>
              </a:path>
            </a:pathLst>
          </a:custGeom>
          <a:solidFill>
            <a:srgbClr val="93B77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23" name="Picture 22">
            <a:extLst>
              <a:ext uri="{FF2B5EF4-FFF2-40B4-BE49-F238E27FC236}">
                <a16:creationId xmlns:a16="http://schemas.microsoft.com/office/drawing/2014/main" id="{6834076F-71A6-4C87-B9EB-064017E8DD4D}"/>
              </a:ext>
            </a:extLst>
          </p:cNvPr>
          <p:cNvPicPr>
            <a:picLocks noChangeAspect="1"/>
          </p:cNvPicPr>
          <p:nvPr/>
        </p:nvPicPr>
        <p:blipFill>
          <a:blip r:embed="rId3"/>
          <a:stretch>
            <a:fillRect/>
          </a:stretch>
        </p:blipFill>
        <p:spPr>
          <a:xfrm>
            <a:off x="6751348" y="107576"/>
            <a:ext cx="2392652" cy="5035924"/>
          </a:xfrm>
          <a:prstGeom prst="rect">
            <a:avLst/>
          </a:prstGeom>
        </p:spPr>
      </p:pic>
      <p:sp>
        <p:nvSpPr>
          <p:cNvPr id="18" name="Shape 853">
            <a:extLst>
              <a:ext uri="{FF2B5EF4-FFF2-40B4-BE49-F238E27FC236}">
                <a16:creationId xmlns:a16="http://schemas.microsoft.com/office/drawing/2014/main" id="{C6BDD803-BE16-49E9-AFDA-2147AC26C7D2}"/>
              </a:ext>
            </a:extLst>
          </p:cNvPr>
          <p:cNvSpPr/>
          <p:nvPr/>
        </p:nvSpPr>
        <p:spPr>
          <a:xfrm>
            <a:off x="5774571" y="2729669"/>
            <a:ext cx="313987" cy="315358"/>
          </a:xfrm>
          <a:custGeom>
            <a:avLst/>
            <a:gdLst/>
            <a:ahLst/>
            <a:cxnLst/>
            <a:rect l="0" t="0" r="0" b="0"/>
            <a:pathLst>
              <a:path w="16717" h="16790" extrusionOk="0">
                <a:moveTo>
                  <a:pt x="8687" y="511"/>
                </a:moveTo>
                <a:lnTo>
                  <a:pt x="9174" y="1046"/>
                </a:lnTo>
                <a:lnTo>
                  <a:pt x="9660" y="1606"/>
                </a:lnTo>
                <a:lnTo>
                  <a:pt x="10025" y="2068"/>
                </a:lnTo>
                <a:lnTo>
                  <a:pt x="10196" y="2312"/>
                </a:lnTo>
                <a:lnTo>
                  <a:pt x="10390" y="2531"/>
                </a:lnTo>
                <a:lnTo>
                  <a:pt x="10585" y="2701"/>
                </a:lnTo>
                <a:lnTo>
                  <a:pt x="10780" y="2871"/>
                </a:lnTo>
                <a:lnTo>
                  <a:pt x="11023" y="2969"/>
                </a:lnTo>
                <a:lnTo>
                  <a:pt x="11242" y="3042"/>
                </a:lnTo>
                <a:lnTo>
                  <a:pt x="11485" y="3066"/>
                </a:lnTo>
                <a:lnTo>
                  <a:pt x="11729" y="3042"/>
                </a:lnTo>
                <a:lnTo>
                  <a:pt x="11972" y="2969"/>
                </a:lnTo>
                <a:lnTo>
                  <a:pt x="12215" y="2847"/>
                </a:lnTo>
                <a:lnTo>
                  <a:pt x="12337" y="2750"/>
                </a:lnTo>
                <a:lnTo>
                  <a:pt x="12434" y="2652"/>
                </a:lnTo>
                <a:lnTo>
                  <a:pt x="12605" y="2433"/>
                </a:lnTo>
                <a:lnTo>
                  <a:pt x="12726" y="2190"/>
                </a:lnTo>
                <a:lnTo>
                  <a:pt x="12824" y="1922"/>
                </a:lnTo>
                <a:lnTo>
                  <a:pt x="12921" y="1679"/>
                </a:lnTo>
                <a:lnTo>
                  <a:pt x="13043" y="1411"/>
                </a:lnTo>
                <a:lnTo>
                  <a:pt x="13164" y="1168"/>
                </a:lnTo>
                <a:lnTo>
                  <a:pt x="13335" y="973"/>
                </a:lnTo>
                <a:lnTo>
                  <a:pt x="13456" y="852"/>
                </a:lnTo>
                <a:lnTo>
                  <a:pt x="13602" y="779"/>
                </a:lnTo>
                <a:lnTo>
                  <a:pt x="13724" y="706"/>
                </a:lnTo>
                <a:lnTo>
                  <a:pt x="13870" y="657"/>
                </a:lnTo>
                <a:lnTo>
                  <a:pt x="13991" y="608"/>
                </a:lnTo>
                <a:lnTo>
                  <a:pt x="14137" y="584"/>
                </a:lnTo>
                <a:lnTo>
                  <a:pt x="14283" y="584"/>
                </a:lnTo>
                <a:lnTo>
                  <a:pt x="14429" y="608"/>
                </a:lnTo>
                <a:lnTo>
                  <a:pt x="14721" y="681"/>
                </a:lnTo>
                <a:lnTo>
                  <a:pt x="14989" y="779"/>
                </a:lnTo>
                <a:lnTo>
                  <a:pt x="15232" y="949"/>
                </a:lnTo>
                <a:lnTo>
                  <a:pt x="15451" y="1119"/>
                </a:lnTo>
                <a:lnTo>
                  <a:pt x="15403" y="1168"/>
                </a:lnTo>
                <a:lnTo>
                  <a:pt x="15354" y="1217"/>
                </a:lnTo>
                <a:lnTo>
                  <a:pt x="15354" y="1265"/>
                </a:lnTo>
                <a:lnTo>
                  <a:pt x="15354" y="1314"/>
                </a:lnTo>
                <a:lnTo>
                  <a:pt x="15403" y="1363"/>
                </a:lnTo>
                <a:lnTo>
                  <a:pt x="15646" y="1363"/>
                </a:lnTo>
                <a:lnTo>
                  <a:pt x="15670" y="1387"/>
                </a:lnTo>
                <a:lnTo>
                  <a:pt x="15768" y="1533"/>
                </a:lnTo>
                <a:lnTo>
                  <a:pt x="15646" y="1557"/>
                </a:lnTo>
                <a:lnTo>
                  <a:pt x="15500" y="1606"/>
                </a:lnTo>
                <a:lnTo>
                  <a:pt x="15427" y="1630"/>
                </a:lnTo>
                <a:lnTo>
                  <a:pt x="15378" y="1703"/>
                </a:lnTo>
                <a:lnTo>
                  <a:pt x="15354" y="1752"/>
                </a:lnTo>
                <a:lnTo>
                  <a:pt x="15378" y="1801"/>
                </a:lnTo>
                <a:lnTo>
                  <a:pt x="15451" y="1825"/>
                </a:lnTo>
                <a:lnTo>
                  <a:pt x="15500" y="1849"/>
                </a:lnTo>
                <a:lnTo>
                  <a:pt x="15646" y="1874"/>
                </a:lnTo>
                <a:lnTo>
                  <a:pt x="15914" y="1874"/>
                </a:lnTo>
                <a:lnTo>
                  <a:pt x="16011" y="2068"/>
                </a:lnTo>
                <a:lnTo>
                  <a:pt x="15841" y="2044"/>
                </a:lnTo>
                <a:lnTo>
                  <a:pt x="15695" y="2044"/>
                </a:lnTo>
                <a:lnTo>
                  <a:pt x="15573" y="2068"/>
                </a:lnTo>
                <a:lnTo>
                  <a:pt x="15451" y="2141"/>
                </a:lnTo>
                <a:lnTo>
                  <a:pt x="15427" y="2141"/>
                </a:lnTo>
                <a:lnTo>
                  <a:pt x="15451" y="2166"/>
                </a:lnTo>
                <a:lnTo>
                  <a:pt x="15500" y="2239"/>
                </a:lnTo>
                <a:lnTo>
                  <a:pt x="15573" y="2287"/>
                </a:lnTo>
                <a:lnTo>
                  <a:pt x="15743" y="2360"/>
                </a:lnTo>
                <a:lnTo>
                  <a:pt x="16084" y="2458"/>
                </a:lnTo>
                <a:lnTo>
                  <a:pt x="16084" y="2652"/>
                </a:lnTo>
                <a:lnTo>
                  <a:pt x="16060" y="2823"/>
                </a:lnTo>
                <a:lnTo>
                  <a:pt x="15646" y="2725"/>
                </a:lnTo>
                <a:lnTo>
                  <a:pt x="15427" y="2652"/>
                </a:lnTo>
                <a:lnTo>
                  <a:pt x="15330" y="2628"/>
                </a:lnTo>
                <a:lnTo>
                  <a:pt x="15184" y="2628"/>
                </a:lnTo>
                <a:lnTo>
                  <a:pt x="15184" y="2652"/>
                </a:lnTo>
                <a:lnTo>
                  <a:pt x="15281" y="2750"/>
                </a:lnTo>
                <a:lnTo>
                  <a:pt x="15378" y="2847"/>
                </a:lnTo>
                <a:lnTo>
                  <a:pt x="15622" y="2993"/>
                </a:lnTo>
                <a:lnTo>
                  <a:pt x="15768" y="3090"/>
                </a:lnTo>
                <a:lnTo>
                  <a:pt x="15962" y="3139"/>
                </a:lnTo>
                <a:lnTo>
                  <a:pt x="15841" y="3309"/>
                </a:lnTo>
                <a:lnTo>
                  <a:pt x="15768" y="3407"/>
                </a:lnTo>
                <a:lnTo>
                  <a:pt x="15670" y="3334"/>
                </a:lnTo>
                <a:lnTo>
                  <a:pt x="15573" y="3285"/>
                </a:lnTo>
                <a:lnTo>
                  <a:pt x="15378" y="3212"/>
                </a:lnTo>
                <a:lnTo>
                  <a:pt x="14989" y="3017"/>
                </a:lnTo>
                <a:lnTo>
                  <a:pt x="14794" y="2944"/>
                </a:lnTo>
                <a:lnTo>
                  <a:pt x="14600" y="2896"/>
                </a:lnTo>
                <a:lnTo>
                  <a:pt x="14575" y="2896"/>
                </a:lnTo>
                <a:lnTo>
                  <a:pt x="14575" y="2920"/>
                </a:lnTo>
                <a:lnTo>
                  <a:pt x="14673" y="3090"/>
                </a:lnTo>
                <a:lnTo>
                  <a:pt x="14819" y="3236"/>
                </a:lnTo>
                <a:lnTo>
                  <a:pt x="14965" y="3358"/>
                </a:lnTo>
                <a:lnTo>
                  <a:pt x="15135" y="3455"/>
                </a:lnTo>
                <a:lnTo>
                  <a:pt x="15427" y="3626"/>
                </a:lnTo>
                <a:lnTo>
                  <a:pt x="15086" y="3747"/>
                </a:lnTo>
                <a:lnTo>
                  <a:pt x="14989" y="3674"/>
                </a:lnTo>
                <a:lnTo>
                  <a:pt x="14867" y="3650"/>
                </a:lnTo>
                <a:lnTo>
                  <a:pt x="14770" y="3601"/>
                </a:lnTo>
                <a:lnTo>
                  <a:pt x="14673" y="3528"/>
                </a:lnTo>
                <a:lnTo>
                  <a:pt x="14527" y="3407"/>
                </a:lnTo>
                <a:lnTo>
                  <a:pt x="14429" y="3358"/>
                </a:lnTo>
                <a:lnTo>
                  <a:pt x="14332" y="3334"/>
                </a:lnTo>
                <a:lnTo>
                  <a:pt x="14308" y="3334"/>
                </a:lnTo>
                <a:lnTo>
                  <a:pt x="14259" y="3358"/>
                </a:lnTo>
                <a:lnTo>
                  <a:pt x="14235" y="3431"/>
                </a:lnTo>
                <a:lnTo>
                  <a:pt x="14259" y="3528"/>
                </a:lnTo>
                <a:lnTo>
                  <a:pt x="14308" y="3650"/>
                </a:lnTo>
                <a:lnTo>
                  <a:pt x="14478" y="3845"/>
                </a:lnTo>
                <a:lnTo>
                  <a:pt x="14551" y="3918"/>
                </a:lnTo>
                <a:lnTo>
                  <a:pt x="14308" y="4015"/>
                </a:lnTo>
                <a:lnTo>
                  <a:pt x="14186" y="3942"/>
                </a:lnTo>
                <a:lnTo>
                  <a:pt x="14064" y="3893"/>
                </a:lnTo>
                <a:lnTo>
                  <a:pt x="14016" y="3869"/>
                </a:lnTo>
                <a:lnTo>
                  <a:pt x="13943" y="3845"/>
                </a:lnTo>
                <a:lnTo>
                  <a:pt x="13918" y="3869"/>
                </a:lnTo>
                <a:lnTo>
                  <a:pt x="13894" y="3893"/>
                </a:lnTo>
                <a:lnTo>
                  <a:pt x="13894" y="3966"/>
                </a:lnTo>
                <a:lnTo>
                  <a:pt x="13918" y="4039"/>
                </a:lnTo>
                <a:lnTo>
                  <a:pt x="13991" y="4161"/>
                </a:lnTo>
                <a:lnTo>
                  <a:pt x="14040" y="4210"/>
                </a:lnTo>
                <a:lnTo>
                  <a:pt x="13967" y="4283"/>
                </a:lnTo>
                <a:lnTo>
                  <a:pt x="13870" y="4404"/>
                </a:lnTo>
                <a:lnTo>
                  <a:pt x="13845" y="4331"/>
                </a:lnTo>
                <a:lnTo>
                  <a:pt x="13797" y="4234"/>
                </a:lnTo>
                <a:lnTo>
                  <a:pt x="13724" y="4161"/>
                </a:lnTo>
                <a:lnTo>
                  <a:pt x="13651" y="4161"/>
                </a:lnTo>
                <a:lnTo>
                  <a:pt x="13626" y="4234"/>
                </a:lnTo>
                <a:lnTo>
                  <a:pt x="13602" y="4283"/>
                </a:lnTo>
                <a:lnTo>
                  <a:pt x="13602" y="4380"/>
                </a:lnTo>
                <a:lnTo>
                  <a:pt x="13602" y="4428"/>
                </a:lnTo>
                <a:lnTo>
                  <a:pt x="13675" y="4550"/>
                </a:lnTo>
                <a:lnTo>
                  <a:pt x="13748" y="4647"/>
                </a:lnTo>
                <a:lnTo>
                  <a:pt x="13699" y="4842"/>
                </a:lnTo>
                <a:lnTo>
                  <a:pt x="13675" y="5037"/>
                </a:lnTo>
                <a:lnTo>
                  <a:pt x="13699" y="5231"/>
                </a:lnTo>
                <a:lnTo>
                  <a:pt x="13724" y="5426"/>
                </a:lnTo>
                <a:lnTo>
                  <a:pt x="13797" y="5621"/>
                </a:lnTo>
                <a:lnTo>
                  <a:pt x="13870" y="5815"/>
                </a:lnTo>
                <a:lnTo>
                  <a:pt x="13967" y="5986"/>
                </a:lnTo>
                <a:lnTo>
                  <a:pt x="14089" y="6132"/>
                </a:lnTo>
                <a:lnTo>
                  <a:pt x="14308" y="6351"/>
                </a:lnTo>
                <a:lnTo>
                  <a:pt x="14527" y="6570"/>
                </a:lnTo>
                <a:lnTo>
                  <a:pt x="14746" y="6764"/>
                </a:lnTo>
                <a:lnTo>
                  <a:pt x="14965" y="6983"/>
                </a:lnTo>
                <a:lnTo>
                  <a:pt x="15597" y="7640"/>
                </a:lnTo>
                <a:lnTo>
                  <a:pt x="15914" y="7981"/>
                </a:lnTo>
                <a:lnTo>
                  <a:pt x="16254" y="8273"/>
                </a:lnTo>
                <a:lnTo>
                  <a:pt x="16279" y="8297"/>
                </a:lnTo>
                <a:lnTo>
                  <a:pt x="16230" y="8443"/>
                </a:lnTo>
                <a:lnTo>
                  <a:pt x="16133" y="8346"/>
                </a:lnTo>
                <a:lnTo>
                  <a:pt x="16035" y="8249"/>
                </a:lnTo>
                <a:lnTo>
                  <a:pt x="15768" y="8078"/>
                </a:lnTo>
                <a:lnTo>
                  <a:pt x="15573" y="7981"/>
                </a:lnTo>
                <a:lnTo>
                  <a:pt x="15378" y="7884"/>
                </a:lnTo>
                <a:lnTo>
                  <a:pt x="15159" y="7811"/>
                </a:lnTo>
                <a:lnTo>
                  <a:pt x="14940" y="7738"/>
                </a:lnTo>
                <a:lnTo>
                  <a:pt x="14892" y="7762"/>
                </a:lnTo>
                <a:lnTo>
                  <a:pt x="14892" y="7786"/>
                </a:lnTo>
                <a:lnTo>
                  <a:pt x="15013" y="7932"/>
                </a:lnTo>
                <a:lnTo>
                  <a:pt x="15159" y="8078"/>
                </a:lnTo>
                <a:lnTo>
                  <a:pt x="15476" y="8297"/>
                </a:lnTo>
                <a:lnTo>
                  <a:pt x="15695" y="8468"/>
                </a:lnTo>
                <a:lnTo>
                  <a:pt x="15889" y="8614"/>
                </a:lnTo>
                <a:lnTo>
                  <a:pt x="15987" y="8687"/>
                </a:lnTo>
                <a:lnTo>
                  <a:pt x="16060" y="8711"/>
                </a:lnTo>
                <a:lnTo>
                  <a:pt x="15865" y="9003"/>
                </a:lnTo>
                <a:lnTo>
                  <a:pt x="15816" y="9076"/>
                </a:lnTo>
                <a:lnTo>
                  <a:pt x="15816" y="9052"/>
                </a:lnTo>
                <a:lnTo>
                  <a:pt x="15768" y="8954"/>
                </a:lnTo>
                <a:lnTo>
                  <a:pt x="15695" y="8881"/>
                </a:lnTo>
                <a:lnTo>
                  <a:pt x="15597" y="8833"/>
                </a:lnTo>
                <a:lnTo>
                  <a:pt x="15524" y="8784"/>
                </a:lnTo>
                <a:lnTo>
                  <a:pt x="15135" y="8614"/>
                </a:lnTo>
                <a:lnTo>
                  <a:pt x="14916" y="8516"/>
                </a:lnTo>
                <a:lnTo>
                  <a:pt x="14721" y="8395"/>
                </a:lnTo>
                <a:lnTo>
                  <a:pt x="14527" y="8273"/>
                </a:lnTo>
                <a:lnTo>
                  <a:pt x="14332" y="8176"/>
                </a:lnTo>
                <a:lnTo>
                  <a:pt x="14283" y="8176"/>
                </a:lnTo>
                <a:lnTo>
                  <a:pt x="14283" y="8200"/>
                </a:lnTo>
                <a:lnTo>
                  <a:pt x="14259" y="8249"/>
                </a:lnTo>
                <a:lnTo>
                  <a:pt x="14308" y="8346"/>
                </a:lnTo>
                <a:lnTo>
                  <a:pt x="14356" y="8419"/>
                </a:lnTo>
                <a:lnTo>
                  <a:pt x="14527" y="8589"/>
                </a:lnTo>
                <a:lnTo>
                  <a:pt x="14721" y="8735"/>
                </a:lnTo>
                <a:lnTo>
                  <a:pt x="14892" y="8833"/>
                </a:lnTo>
                <a:lnTo>
                  <a:pt x="15086" y="8954"/>
                </a:lnTo>
                <a:lnTo>
                  <a:pt x="15305" y="9076"/>
                </a:lnTo>
                <a:lnTo>
                  <a:pt x="15427" y="9100"/>
                </a:lnTo>
                <a:lnTo>
                  <a:pt x="15549" y="9149"/>
                </a:lnTo>
                <a:lnTo>
                  <a:pt x="15743" y="9149"/>
                </a:lnTo>
                <a:lnTo>
                  <a:pt x="15768" y="9125"/>
                </a:lnTo>
                <a:lnTo>
                  <a:pt x="15451" y="9587"/>
                </a:lnTo>
                <a:lnTo>
                  <a:pt x="15330" y="9490"/>
                </a:lnTo>
                <a:lnTo>
                  <a:pt x="15208" y="9417"/>
                </a:lnTo>
                <a:lnTo>
                  <a:pt x="14965" y="9246"/>
                </a:lnTo>
                <a:lnTo>
                  <a:pt x="14746" y="9100"/>
                </a:lnTo>
                <a:lnTo>
                  <a:pt x="14502" y="8954"/>
                </a:lnTo>
                <a:lnTo>
                  <a:pt x="14381" y="8881"/>
                </a:lnTo>
                <a:lnTo>
                  <a:pt x="14235" y="8833"/>
                </a:lnTo>
                <a:lnTo>
                  <a:pt x="14113" y="8808"/>
                </a:lnTo>
                <a:lnTo>
                  <a:pt x="13991" y="8808"/>
                </a:lnTo>
                <a:lnTo>
                  <a:pt x="13943" y="8833"/>
                </a:lnTo>
                <a:lnTo>
                  <a:pt x="13943" y="8857"/>
                </a:lnTo>
                <a:lnTo>
                  <a:pt x="14016" y="8954"/>
                </a:lnTo>
                <a:lnTo>
                  <a:pt x="14089" y="9052"/>
                </a:lnTo>
                <a:lnTo>
                  <a:pt x="14283" y="9222"/>
                </a:lnTo>
                <a:lnTo>
                  <a:pt x="14673" y="9514"/>
                </a:lnTo>
                <a:lnTo>
                  <a:pt x="14916" y="9709"/>
                </a:lnTo>
                <a:lnTo>
                  <a:pt x="15062" y="9806"/>
                </a:lnTo>
                <a:lnTo>
                  <a:pt x="15208" y="9903"/>
                </a:lnTo>
                <a:lnTo>
                  <a:pt x="15086" y="10049"/>
                </a:lnTo>
                <a:lnTo>
                  <a:pt x="15013" y="10122"/>
                </a:lnTo>
                <a:lnTo>
                  <a:pt x="14843" y="10001"/>
                </a:lnTo>
                <a:lnTo>
                  <a:pt x="14721" y="9928"/>
                </a:lnTo>
                <a:lnTo>
                  <a:pt x="14405" y="9782"/>
                </a:lnTo>
                <a:lnTo>
                  <a:pt x="14089" y="9636"/>
                </a:lnTo>
                <a:lnTo>
                  <a:pt x="13943" y="9538"/>
                </a:lnTo>
                <a:lnTo>
                  <a:pt x="13797" y="9441"/>
                </a:lnTo>
                <a:lnTo>
                  <a:pt x="13699" y="9319"/>
                </a:lnTo>
                <a:lnTo>
                  <a:pt x="13626" y="9149"/>
                </a:lnTo>
                <a:lnTo>
                  <a:pt x="13578" y="9149"/>
                </a:lnTo>
                <a:lnTo>
                  <a:pt x="13554" y="9295"/>
                </a:lnTo>
                <a:lnTo>
                  <a:pt x="13578" y="9392"/>
                </a:lnTo>
                <a:lnTo>
                  <a:pt x="13602" y="9514"/>
                </a:lnTo>
                <a:lnTo>
                  <a:pt x="13651" y="9611"/>
                </a:lnTo>
                <a:lnTo>
                  <a:pt x="13724" y="9709"/>
                </a:lnTo>
                <a:lnTo>
                  <a:pt x="13797" y="9782"/>
                </a:lnTo>
                <a:lnTo>
                  <a:pt x="13991" y="9952"/>
                </a:lnTo>
                <a:lnTo>
                  <a:pt x="14283" y="10122"/>
                </a:lnTo>
                <a:lnTo>
                  <a:pt x="14600" y="10268"/>
                </a:lnTo>
                <a:lnTo>
                  <a:pt x="14746" y="10390"/>
                </a:lnTo>
                <a:lnTo>
                  <a:pt x="14551" y="10512"/>
                </a:lnTo>
                <a:lnTo>
                  <a:pt x="14356" y="10633"/>
                </a:lnTo>
                <a:lnTo>
                  <a:pt x="14259" y="10512"/>
                </a:lnTo>
                <a:lnTo>
                  <a:pt x="14137" y="10414"/>
                </a:lnTo>
                <a:lnTo>
                  <a:pt x="13894" y="10244"/>
                </a:lnTo>
                <a:lnTo>
                  <a:pt x="13724" y="10122"/>
                </a:lnTo>
                <a:lnTo>
                  <a:pt x="13578" y="9976"/>
                </a:lnTo>
                <a:lnTo>
                  <a:pt x="13456" y="9855"/>
                </a:lnTo>
                <a:lnTo>
                  <a:pt x="13408" y="9782"/>
                </a:lnTo>
                <a:lnTo>
                  <a:pt x="13359" y="9733"/>
                </a:lnTo>
                <a:lnTo>
                  <a:pt x="13310" y="9733"/>
                </a:lnTo>
                <a:lnTo>
                  <a:pt x="13286" y="9757"/>
                </a:lnTo>
                <a:lnTo>
                  <a:pt x="13262" y="9830"/>
                </a:lnTo>
                <a:lnTo>
                  <a:pt x="13262" y="9928"/>
                </a:lnTo>
                <a:lnTo>
                  <a:pt x="13262" y="10001"/>
                </a:lnTo>
                <a:lnTo>
                  <a:pt x="13310" y="10098"/>
                </a:lnTo>
                <a:lnTo>
                  <a:pt x="13408" y="10244"/>
                </a:lnTo>
                <a:lnTo>
                  <a:pt x="13529" y="10390"/>
                </a:lnTo>
                <a:lnTo>
                  <a:pt x="13699" y="10536"/>
                </a:lnTo>
                <a:lnTo>
                  <a:pt x="13894" y="10682"/>
                </a:lnTo>
                <a:lnTo>
                  <a:pt x="13991" y="10779"/>
                </a:lnTo>
                <a:lnTo>
                  <a:pt x="13894" y="10828"/>
                </a:lnTo>
                <a:lnTo>
                  <a:pt x="13578" y="10828"/>
                </a:lnTo>
                <a:lnTo>
                  <a:pt x="13505" y="10804"/>
                </a:lnTo>
                <a:lnTo>
                  <a:pt x="13335" y="10706"/>
                </a:lnTo>
                <a:lnTo>
                  <a:pt x="13213" y="10560"/>
                </a:lnTo>
                <a:lnTo>
                  <a:pt x="13116" y="10414"/>
                </a:lnTo>
                <a:lnTo>
                  <a:pt x="13018" y="10244"/>
                </a:lnTo>
                <a:lnTo>
                  <a:pt x="12872" y="9879"/>
                </a:lnTo>
                <a:lnTo>
                  <a:pt x="12775" y="9636"/>
                </a:lnTo>
                <a:lnTo>
                  <a:pt x="12653" y="9392"/>
                </a:lnTo>
                <a:lnTo>
                  <a:pt x="12532" y="9173"/>
                </a:lnTo>
                <a:lnTo>
                  <a:pt x="12386" y="8979"/>
                </a:lnTo>
                <a:lnTo>
                  <a:pt x="12215" y="8808"/>
                </a:lnTo>
                <a:lnTo>
                  <a:pt x="12021" y="8662"/>
                </a:lnTo>
                <a:lnTo>
                  <a:pt x="11777" y="8565"/>
                </a:lnTo>
                <a:lnTo>
                  <a:pt x="11510" y="8468"/>
                </a:lnTo>
                <a:lnTo>
                  <a:pt x="11218" y="8443"/>
                </a:lnTo>
                <a:lnTo>
                  <a:pt x="10926" y="8443"/>
                </a:lnTo>
                <a:lnTo>
                  <a:pt x="10634" y="8492"/>
                </a:lnTo>
                <a:lnTo>
                  <a:pt x="10366" y="8589"/>
                </a:lnTo>
                <a:lnTo>
                  <a:pt x="10098" y="8687"/>
                </a:lnTo>
                <a:lnTo>
                  <a:pt x="9855" y="8833"/>
                </a:lnTo>
                <a:lnTo>
                  <a:pt x="9612" y="9027"/>
                </a:lnTo>
                <a:lnTo>
                  <a:pt x="9393" y="9198"/>
                </a:lnTo>
                <a:lnTo>
                  <a:pt x="9198" y="9392"/>
                </a:lnTo>
                <a:lnTo>
                  <a:pt x="9028" y="9611"/>
                </a:lnTo>
                <a:lnTo>
                  <a:pt x="8906" y="9855"/>
                </a:lnTo>
                <a:lnTo>
                  <a:pt x="8784" y="10122"/>
                </a:lnTo>
                <a:lnTo>
                  <a:pt x="8711" y="10366"/>
                </a:lnTo>
                <a:lnTo>
                  <a:pt x="8663" y="10633"/>
                </a:lnTo>
                <a:lnTo>
                  <a:pt x="8638" y="10925"/>
                </a:lnTo>
                <a:lnTo>
                  <a:pt x="8663" y="11193"/>
                </a:lnTo>
                <a:lnTo>
                  <a:pt x="8736" y="11461"/>
                </a:lnTo>
                <a:lnTo>
                  <a:pt x="8833" y="11680"/>
                </a:lnTo>
                <a:lnTo>
                  <a:pt x="8955" y="11874"/>
                </a:lnTo>
                <a:lnTo>
                  <a:pt x="9101" y="12045"/>
                </a:lnTo>
                <a:lnTo>
                  <a:pt x="9295" y="12191"/>
                </a:lnTo>
                <a:lnTo>
                  <a:pt x="9514" y="12312"/>
                </a:lnTo>
                <a:lnTo>
                  <a:pt x="9733" y="12409"/>
                </a:lnTo>
                <a:lnTo>
                  <a:pt x="10001" y="12507"/>
                </a:lnTo>
                <a:lnTo>
                  <a:pt x="10220" y="12580"/>
                </a:lnTo>
                <a:lnTo>
                  <a:pt x="10463" y="12677"/>
                </a:lnTo>
                <a:lnTo>
                  <a:pt x="10658" y="12799"/>
                </a:lnTo>
                <a:lnTo>
                  <a:pt x="10731" y="12872"/>
                </a:lnTo>
                <a:lnTo>
                  <a:pt x="10804" y="12969"/>
                </a:lnTo>
                <a:lnTo>
                  <a:pt x="10780" y="12969"/>
                </a:lnTo>
                <a:lnTo>
                  <a:pt x="10536" y="12920"/>
                </a:lnTo>
                <a:lnTo>
                  <a:pt x="10317" y="12872"/>
                </a:lnTo>
                <a:lnTo>
                  <a:pt x="10098" y="12847"/>
                </a:lnTo>
                <a:lnTo>
                  <a:pt x="9855" y="12847"/>
                </a:lnTo>
                <a:lnTo>
                  <a:pt x="9831" y="12872"/>
                </a:lnTo>
                <a:lnTo>
                  <a:pt x="9831" y="12896"/>
                </a:lnTo>
                <a:lnTo>
                  <a:pt x="9831" y="12920"/>
                </a:lnTo>
                <a:lnTo>
                  <a:pt x="9831" y="12945"/>
                </a:lnTo>
                <a:lnTo>
                  <a:pt x="10293" y="13139"/>
                </a:lnTo>
                <a:lnTo>
                  <a:pt x="10609" y="13285"/>
                </a:lnTo>
                <a:lnTo>
                  <a:pt x="10780" y="13334"/>
                </a:lnTo>
                <a:lnTo>
                  <a:pt x="10926" y="13358"/>
                </a:lnTo>
                <a:lnTo>
                  <a:pt x="10901" y="13504"/>
                </a:lnTo>
                <a:lnTo>
                  <a:pt x="10877" y="13650"/>
                </a:lnTo>
                <a:lnTo>
                  <a:pt x="10634" y="13602"/>
                </a:lnTo>
                <a:lnTo>
                  <a:pt x="10366" y="13577"/>
                </a:lnTo>
                <a:lnTo>
                  <a:pt x="10098" y="13504"/>
                </a:lnTo>
                <a:lnTo>
                  <a:pt x="9879" y="13383"/>
                </a:lnTo>
                <a:lnTo>
                  <a:pt x="9855" y="13407"/>
                </a:lnTo>
                <a:lnTo>
                  <a:pt x="9831" y="13431"/>
                </a:lnTo>
                <a:lnTo>
                  <a:pt x="10025" y="13650"/>
                </a:lnTo>
                <a:lnTo>
                  <a:pt x="10123" y="13748"/>
                </a:lnTo>
                <a:lnTo>
                  <a:pt x="10269" y="13821"/>
                </a:lnTo>
                <a:lnTo>
                  <a:pt x="10512" y="13918"/>
                </a:lnTo>
                <a:lnTo>
                  <a:pt x="10780" y="13991"/>
                </a:lnTo>
                <a:lnTo>
                  <a:pt x="10609" y="14283"/>
                </a:lnTo>
                <a:lnTo>
                  <a:pt x="9952" y="14113"/>
                </a:lnTo>
                <a:lnTo>
                  <a:pt x="9490" y="13967"/>
                </a:lnTo>
                <a:lnTo>
                  <a:pt x="9271" y="13894"/>
                </a:lnTo>
                <a:lnTo>
                  <a:pt x="9028" y="13845"/>
                </a:lnTo>
                <a:lnTo>
                  <a:pt x="9003" y="13869"/>
                </a:lnTo>
                <a:lnTo>
                  <a:pt x="8979" y="13869"/>
                </a:lnTo>
                <a:lnTo>
                  <a:pt x="8955" y="13918"/>
                </a:lnTo>
                <a:lnTo>
                  <a:pt x="8979" y="13942"/>
                </a:lnTo>
                <a:lnTo>
                  <a:pt x="9271" y="14137"/>
                </a:lnTo>
                <a:lnTo>
                  <a:pt x="9587" y="14356"/>
                </a:lnTo>
                <a:lnTo>
                  <a:pt x="9952" y="14526"/>
                </a:lnTo>
                <a:lnTo>
                  <a:pt x="10147" y="14599"/>
                </a:lnTo>
                <a:lnTo>
                  <a:pt x="10317" y="14648"/>
                </a:lnTo>
                <a:lnTo>
                  <a:pt x="10074" y="14916"/>
                </a:lnTo>
                <a:lnTo>
                  <a:pt x="9855" y="14867"/>
                </a:lnTo>
                <a:lnTo>
                  <a:pt x="9685" y="14867"/>
                </a:lnTo>
                <a:lnTo>
                  <a:pt x="9393" y="14818"/>
                </a:lnTo>
                <a:lnTo>
                  <a:pt x="9101" y="14721"/>
                </a:lnTo>
                <a:lnTo>
                  <a:pt x="8809" y="14599"/>
                </a:lnTo>
                <a:lnTo>
                  <a:pt x="8541" y="14429"/>
                </a:lnTo>
                <a:lnTo>
                  <a:pt x="8517" y="14429"/>
                </a:lnTo>
                <a:lnTo>
                  <a:pt x="8517" y="14453"/>
                </a:lnTo>
                <a:lnTo>
                  <a:pt x="8565" y="14624"/>
                </a:lnTo>
                <a:lnTo>
                  <a:pt x="8687" y="14770"/>
                </a:lnTo>
                <a:lnTo>
                  <a:pt x="8809" y="14891"/>
                </a:lnTo>
                <a:lnTo>
                  <a:pt x="8955" y="14989"/>
                </a:lnTo>
                <a:lnTo>
                  <a:pt x="9125" y="15086"/>
                </a:lnTo>
                <a:lnTo>
                  <a:pt x="9295" y="15159"/>
                </a:lnTo>
                <a:lnTo>
                  <a:pt x="9490" y="15208"/>
                </a:lnTo>
                <a:lnTo>
                  <a:pt x="9660" y="15232"/>
                </a:lnTo>
                <a:lnTo>
                  <a:pt x="9320" y="15500"/>
                </a:lnTo>
                <a:lnTo>
                  <a:pt x="9271" y="15451"/>
                </a:lnTo>
                <a:lnTo>
                  <a:pt x="9125" y="15354"/>
                </a:lnTo>
                <a:lnTo>
                  <a:pt x="8955" y="15281"/>
                </a:lnTo>
                <a:lnTo>
                  <a:pt x="8590" y="15135"/>
                </a:lnTo>
                <a:lnTo>
                  <a:pt x="8298" y="14989"/>
                </a:lnTo>
                <a:lnTo>
                  <a:pt x="8152" y="14940"/>
                </a:lnTo>
                <a:lnTo>
                  <a:pt x="8030" y="14867"/>
                </a:lnTo>
                <a:lnTo>
                  <a:pt x="8006" y="14867"/>
                </a:lnTo>
                <a:lnTo>
                  <a:pt x="7981" y="14891"/>
                </a:lnTo>
                <a:lnTo>
                  <a:pt x="7957" y="14989"/>
                </a:lnTo>
                <a:lnTo>
                  <a:pt x="7981" y="15062"/>
                </a:lnTo>
                <a:lnTo>
                  <a:pt x="8006" y="15135"/>
                </a:lnTo>
                <a:lnTo>
                  <a:pt x="8054" y="15208"/>
                </a:lnTo>
                <a:lnTo>
                  <a:pt x="8152" y="15329"/>
                </a:lnTo>
                <a:lnTo>
                  <a:pt x="8298" y="15427"/>
                </a:lnTo>
                <a:lnTo>
                  <a:pt x="8590" y="15597"/>
                </a:lnTo>
                <a:lnTo>
                  <a:pt x="8930" y="15767"/>
                </a:lnTo>
                <a:lnTo>
                  <a:pt x="8614" y="15986"/>
                </a:lnTo>
                <a:lnTo>
                  <a:pt x="8322" y="15792"/>
                </a:lnTo>
                <a:lnTo>
                  <a:pt x="8054" y="15597"/>
                </a:lnTo>
                <a:lnTo>
                  <a:pt x="7762" y="15402"/>
                </a:lnTo>
                <a:lnTo>
                  <a:pt x="7470" y="15183"/>
                </a:lnTo>
                <a:lnTo>
                  <a:pt x="7203" y="14916"/>
                </a:lnTo>
                <a:lnTo>
                  <a:pt x="6935" y="14599"/>
                </a:lnTo>
                <a:lnTo>
                  <a:pt x="6667" y="14307"/>
                </a:lnTo>
                <a:lnTo>
                  <a:pt x="6375" y="14040"/>
                </a:lnTo>
                <a:lnTo>
                  <a:pt x="6229" y="13942"/>
                </a:lnTo>
                <a:lnTo>
                  <a:pt x="6083" y="13845"/>
                </a:lnTo>
                <a:lnTo>
                  <a:pt x="5937" y="13772"/>
                </a:lnTo>
                <a:lnTo>
                  <a:pt x="5767" y="13699"/>
                </a:lnTo>
                <a:lnTo>
                  <a:pt x="5597" y="13650"/>
                </a:lnTo>
                <a:lnTo>
                  <a:pt x="5427" y="13626"/>
                </a:lnTo>
                <a:lnTo>
                  <a:pt x="5256" y="13626"/>
                </a:lnTo>
                <a:lnTo>
                  <a:pt x="5086" y="13650"/>
                </a:lnTo>
                <a:lnTo>
                  <a:pt x="4916" y="13529"/>
                </a:lnTo>
                <a:lnTo>
                  <a:pt x="4843" y="13456"/>
                </a:lnTo>
                <a:lnTo>
                  <a:pt x="4745" y="13383"/>
                </a:lnTo>
                <a:lnTo>
                  <a:pt x="4697" y="13407"/>
                </a:lnTo>
                <a:lnTo>
                  <a:pt x="4672" y="13456"/>
                </a:lnTo>
                <a:lnTo>
                  <a:pt x="4697" y="13529"/>
                </a:lnTo>
                <a:lnTo>
                  <a:pt x="4721" y="13602"/>
                </a:lnTo>
                <a:lnTo>
                  <a:pt x="4843" y="13772"/>
                </a:lnTo>
                <a:lnTo>
                  <a:pt x="4818" y="13772"/>
                </a:lnTo>
                <a:lnTo>
                  <a:pt x="4697" y="13869"/>
                </a:lnTo>
                <a:lnTo>
                  <a:pt x="4502" y="13748"/>
                </a:lnTo>
                <a:lnTo>
                  <a:pt x="4380" y="13723"/>
                </a:lnTo>
                <a:lnTo>
                  <a:pt x="4283" y="13699"/>
                </a:lnTo>
                <a:lnTo>
                  <a:pt x="4259" y="13723"/>
                </a:lnTo>
                <a:lnTo>
                  <a:pt x="4259" y="13748"/>
                </a:lnTo>
                <a:lnTo>
                  <a:pt x="4356" y="13918"/>
                </a:lnTo>
                <a:lnTo>
                  <a:pt x="4478" y="14088"/>
                </a:lnTo>
                <a:lnTo>
                  <a:pt x="4356" y="14234"/>
                </a:lnTo>
                <a:lnTo>
                  <a:pt x="4259" y="14405"/>
                </a:lnTo>
                <a:lnTo>
                  <a:pt x="4161" y="14307"/>
                </a:lnTo>
                <a:lnTo>
                  <a:pt x="4064" y="14186"/>
                </a:lnTo>
                <a:lnTo>
                  <a:pt x="3918" y="13942"/>
                </a:lnTo>
                <a:lnTo>
                  <a:pt x="3894" y="13942"/>
                </a:lnTo>
                <a:lnTo>
                  <a:pt x="3869" y="13967"/>
                </a:lnTo>
                <a:lnTo>
                  <a:pt x="3869" y="14186"/>
                </a:lnTo>
                <a:lnTo>
                  <a:pt x="3894" y="14380"/>
                </a:lnTo>
                <a:lnTo>
                  <a:pt x="3967" y="14575"/>
                </a:lnTo>
                <a:lnTo>
                  <a:pt x="4015" y="14648"/>
                </a:lnTo>
                <a:lnTo>
                  <a:pt x="4088" y="14721"/>
                </a:lnTo>
                <a:lnTo>
                  <a:pt x="3821" y="15329"/>
                </a:lnTo>
                <a:lnTo>
                  <a:pt x="3772" y="15281"/>
                </a:lnTo>
                <a:lnTo>
                  <a:pt x="3699" y="15110"/>
                </a:lnTo>
                <a:lnTo>
                  <a:pt x="3650" y="14916"/>
                </a:lnTo>
                <a:lnTo>
                  <a:pt x="3602" y="14794"/>
                </a:lnTo>
                <a:lnTo>
                  <a:pt x="3553" y="14672"/>
                </a:lnTo>
                <a:lnTo>
                  <a:pt x="3456" y="14551"/>
                </a:lnTo>
                <a:lnTo>
                  <a:pt x="3407" y="14526"/>
                </a:lnTo>
                <a:lnTo>
                  <a:pt x="3358" y="14478"/>
                </a:lnTo>
                <a:lnTo>
                  <a:pt x="3334" y="14502"/>
                </a:lnTo>
                <a:lnTo>
                  <a:pt x="3310" y="14526"/>
                </a:lnTo>
                <a:lnTo>
                  <a:pt x="3285" y="14794"/>
                </a:lnTo>
                <a:lnTo>
                  <a:pt x="3310" y="15013"/>
                </a:lnTo>
                <a:lnTo>
                  <a:pt x="3334" y="15208"/>
                </a:lnTo>
                <a:lnTo>
                  <a:pt x="3358" y="15354"/>
                </a:lnTo>
                <a:lnTo>
                  <a:pt x="3431" y="15475"/>
                </a:lnTo>
                <a:lnTo>
                  <a:pt x="3504" y="15597"/>
                </a:lnTo>
                <a:lnTo>
                  <a:pt x="3626" y="15694"/>
                </a:lnTo>
                <a:lnTo>
                  <a:pt x="3480" y="15865"/>
                </a:lnTo>
                <a:lnTo>
                  <a:pt x="3334" y="16035"/>
                </a:lnTo>
                <a:lnTo>
                  <a:pt x="3358" y="15986"/>
                </a:lnTo>
                <a:lnTo>
                  <a:pt x="3358" y="15913"/>
                </a:lnTo>
                <a:lnTo>
                  <a:pt x="3358" y="15865"/>
                </a:lnTo>
                <a:lnTo>
                  <a:pt x="3334" y="15816"/>
                </a:lnTo>
                <a:lnTo>
                  <a:pt x="3188" y="15621"/>
                </a:lnTo>
                <a:lnTo>
                  <a:pt x="3091" y="15402"/>
                </a:lnTo>
                <a:lnTo>
                  <a:pt x="2920" y="14940"/>
                </a:lnTo>
                <a:lnTo>
                  <a:pt x="2896" y="14916"/>
                </a:lnTo>
                <a:lnTo>
                  <a:pt x="2872" y="14916"/>
                </a:lnTo>
                <a:lnTo>
                  <a:pt x="2847" y="14940"/>
                </a:lnTo>
                <a:lnTo>
                  <a:pt x="2823" y="15232"/>
                </a:lnTo>
                <a:lnTo>
                  <a:pt x="2823" y="15378"/>
                </a:lnTo>
                <a:lnTo>
                  <a:pt x="2823" y="15524"/>
                </a:lnTo>
                <a:lnTo>
                  <a:pt x="2872" y="15670"/>
                </a:lnTo>
                <a:lnTo>
                  <a:pt x="2896" y="15792"/>
                </a:lnTo>
                <a:lnTo>
                  <a:pt x="2969" y="15938"/>
                </a:lnTo>
                <a:lnTo>
                  <a:pt x="3066" y="16059"/>
                </a:lnTo>
                <a:lnTo>
                  <a:pt x="3164" y="16108"/>
                </a:lnTo>
                <a:lnTo>
                  <a:pt x="3237" y="16108"/>
                </a:lnTo>
                <a:lnTo>
                  <a:pt x="3115" y="16181"/>
                </a:lnTo>
                <a:lnTo>
                  <a:pt x="2993" y="16230"/>
                </a:lnTo>
                <a:lnTo>
                  <a:pt x="2872" y="16254"/>
                </a:lnTo>
                <a:lnTo>
                  <a:pt x="2726" y="16278"/>
                </a:lnTo>
                <a:lnTo>
                  <a:pt x="2774" y="16181"/>
                </a:lnTo>
                <a:lnTo>
                  <a:pt x="2750" y="16132"/>
                </a:lnTo>
                <a:lnTo>
                  <a:pt x="2750" y="16084"/>
                </a:lnTo>
                <a:lnTo>
                  <a:pt x="2555" y="15646"/>
                </a:lnTo>
                <a:lnTo>
                  <a:pt x="2458" y="15427"/>
                </a:lnTo>
                <a:lnTo>
                  <a:pt x="2336" y="15232"/>
                </a:lnTo>
                <a:lnTo>
                  <a:pt x="2312" y="15208"/>
                </a:lnTo>
                <a:lnTo>
                  <a:pt x="2263" y="15232"/>
                </a:lnTo>
                <a:lnTo>
                  <a:pt x="2190" y="15354"/>
                </a:lnTo>
                <a:lnTo>
                  <a:pt x="2166" y="15500"/>
                </a:lnTo>
                <a:lnTo>
                  <a:pt x="2166" y="15621"/>
                </a:lnTo>
                <a:lnTo>
                  <a:pt x="2190" y="15767"/>
                </a:lnTo>
                <a:lnTo>
                  <a:pt x="2263" y="16035"/>
                </a:lnTo>
                <a:lnTo>
                  <a:pt x="2385" y="16278"/>
                </a:lnTo>
                <a:lnTo>
                  <a:pt x="2166" y="16230"/>
                </a:lnTo>
                <a:lnTo>
                  <a:pt x="1971" y="16132"/>
                </a:lnTo>
                <a:lnTo>
                  <a:pt x="1971" y="16059"/>
                </a:lnTo>
                <a:lnTo>
                  <a:pt x="1874" y="15573"/>
                </a:lnTo>
                <a:lnTo>
                  <a:pt x="1850" y="15475"/>
                </a:lnTo>
                <a:lnTo>
                  <a:pt x="1777" y="15402"/>
                </a:lnTo>
                <a:lnTo>
                  <a:pt x="1704" y="15329"/>
                </a:lnTo>
                <a:lnTo>
                  <a:pt x="1606" y="15305"/>
                </a:lnTo>
                <a:lnTo>
                  <a:pt x="1558" y="15305"/>
                </a:lnTo>
                <a:lnTo>
                  <a:pt x="1533" y="15354"/>
                </a:lnTo>
                <a:lnTo>
                  <a:pt x="1509" y="15451"/>
                </a:lnTo>
                <a:lnTo>
                  <a:pt x="1485" y="15548"/>
                </a:lnTo>
                <a:lnTo>
                  <a:pt x="1509" y="15767"/>
                </a:lnTo>
                <a:lnTo>
                  <a:pt x="1509" y="15792"/>
                </a:lnTo>
                <a:lnTo>
                  <a:pt x="1387" y="15646"/>
                </a:lnTo>
                <a:lnTo>
                  <a:pt x="1266" y="15500"/>
                </a:lnTo>
                <a:lnTo>
                  <a:pt x="1144" y="15329"/>
                </a:lnTo>
                <a:lnTo>
                  <a:pt x="1047" y="15135"/>
                </a:lnTo>
                <a:lnTo>
                  <a:pt x="876" y="14770"/>
                </a:lnTo>
                <a:lnTo>
                  <a:pt x="779" y="14405"/>
                </a:lnTo>
                <a:lnTo>
                  <a:pt x="730" y="14234"/>
                </a:lnTo>
                <a:lnTo>
                  <a:pt x="706" y="14040"/>
                </a:lnTo>
                <a:lnTo>
                  <a:pt x="706" y="13869"/>
                </a:lnTo>
                <a:lnTo>
                  <a:pt x="730" y="13699"/>
                </a:lnTo>
                <a:lnTo>
                  <a:pt x="779" y="13529"/>
                </a:lnTo>
                <a:lnTo>
                  <a:pt x="828" y="13358"/>
                </a:lnTo>
                <a:lnTo>
                  <a:pt x="925" y="13212"/>
                </a:lnTo>
                <a:lnTo>
                  <a:pt x="1047" y="13066"/>
                </a:lnTo>
                <a:lnTo>
                  <a:pt x="1168" y="12969"/>
                </a:lnTo>
                <a:lnTo>
                  <a:pt x="1314" y="12872"/>
                </a:lnTo>
                <a:lnTo>
                  <a:pt x="1606" y="12726"/>
                </a:lnTo>
                <a:lnTo>
                  <a:pt x="1923" y="12580"/>
                </a:lnTo>
                <a:lnTo>
                  <a:pt x="2239" y="12458"/>
                </a:lnTo>
                <a:lnTo>
                  <a:pt x="2507" y="12288"/>
                </a:lnTo>
                <a:lnTo>
                  <a:pt x="2726" y="12118"/>
                </a:lnTo>
                <a:lnTo>
                  <a:pt x="2896" y="11899"/>
                </a:lnTo>
                <a:lnTo>
                  <a:pt x="2945" y="11777"/>
                </a:lnTo>
                <a:lnTo>
                  <a:pt x="2993" y="11680"/>
                </a:lnTo>
                <a:lnTo>
                  <a:pt x="3018" y="11558"/>
                </a:lnTo>
                <a:lnTo>
                  <a:pt x="3042" y="11436"/>
                </a:lnTo>
                <a:lnTo>
                  <a:pt x="3042" y="11315"/>
                </a:lnTo>
                <a:lnTo>
                  <a:pt x="3018" y="11193"/>
                </a:lnTo>
                <a:lnTo>
                  <a:pt x="2969" y="11047"/>
                </a:lnTo>
                <a:lnTo>
                  <a:pt x="2896" y="10925"/>
                </a:lnTo>
                <a:lnTo>
                  <a:pt x="2823" y="10804"/>
                </a:lnTo>
                <a:lnTo>
                  <a:pt x="2701" y="10682"/>
                </a:lnTo>
                <a:lnTo>
                  <a:pt x="2361" y="10341"/>
                </a:lnTo>
                <a:lnTo>
                  <a:pt x="1996" y="10025"/>
                </a:lnTo>
                <a:lnTo>
                  <a:pt x="1655" y="9709"/>
                </a:lnTo>
                <a:lnTo>
                  <a:pt x="1290" y="9392"/>
                </a:lnTo>
                <a:lnTo>
                  <a:pt x="1095" y="9149"/>
                </a:lnTo>
                <a:lnTo>
                  <a:pt x="901" y="8906"/>
                </a:lnTo>
                <a:lnTo>
                  <a:pt x="706" y="8662"/>
                </a:lnTo>
                <a:lnTo>
                  <a:pt x="487" y="8443"/>
                </a:lnTo>
                <a:lnTo>
                  <a:pt x="925" y="7932"/>
                </a:lnTo>
                <a:lnTo>
                  <a:pt x="1363" y="7397"/>
                </a:lnTo>
                <a:lnTo>
                  <a:pt x="1777" y="6886"/>
                </a:lnTo>
                <a:lnTo>
                  <a:pt x="2239" y="6375"/>
                </a:lnTo>
                <a:lnTo>
                  <a:pt x="2458" y="6156"/>
                </a:lnTo>
                <a:lnTo>
                  <a:pt x="2604" y="6059"/>
                </a:lnTo>
                <a:lnTo>
                  <a:pt x="2750" y="5961"/>
                </a:lnTo>
                <a:lnTo>
                  <a:pt x="2896" y="5888"/>
                </a:lnTo>
                <a:lnTo>
                  <a:pt x="3042" y="5840"/>
                </a:lnTo>
                <a:lnTo>
                  <a:pt x="3212" y="5815"/>
                </a:lnTo>
                <a:lnTo>
                  <a:pt x="3358" y="5815"/>
                </a:lnTo>
                <a:lnTo>
                  <a:pt x="3456" y="5864"/>
                </a:lnTo>
                <a:lnTo>
                  <a:pt x="3529" y="5888"/>
                </a:lnTo>
                <a:lnTo>
                  <a:pt x="3675" y="6010"/>
                </a:lnTo>
                <a:lnTo>
                  <a:pt x="3796" y="6156"/>
                </a:lnTo>
                <a:lnTo>
                  <a:pt x="3894" y="6326"/>
                </a:lnTo>
                <a:lnTo>
                  <a:pt x="4113" y="6667"/>
                </a:lnTo>
                <a:lnTo>
                  <a:pt x="4307" y="7032"/>
                </a:lnTo>
                <a:lnTo>
                  <a:pt x="4502" y="7373"/>
                </a:lnTo>
                <a:lnTo>
                  <a:pt x="4624" y="7543"/>
                </a:lnTo>
                <a:lnTo>
                  <a:pt x="4745" y="7713"/>
                </a:lnTo>
                <a:lnTo>
                  <a:pt x="4916" y="7859"/>
                </a:lnTo>
                <a:lnTo>
                  <a:pt x="5110" y="7981"/>
                </a:lnTo>
                <a:lnTo>
                  <a:pt x="5305" y="8054"/>
                </a:lnTo>
                <a:lnTo>
                  <a:pt x="5500" y="8103"/>
                </a:lnTo>
                <a:lnTo>
                  <a:pt x="5913" y="8103"/>
                </a:lnTo>
                <a:lnTo>
                  <a:pt x="6132" y="8054"/>
                </a:lnTo>
                <a:lnTo>
                  <a:pt x="6351" y="7981"/>
                </a:lnTo>
                <a:lnTo>
                  <a:pt x="6643" y="7859"/>
                </a:lnTo>
                <a:lnTo>
                  <a:pt x="6935" y="7713"/>
                </a:lnTo>
                <a:lnTo>
                  <a:pt x="7227" y="7519"/>
                </a:lnTo>
                <a:lnTo>
                  <a:pt x="7470" y="7324"/>
                </a:lnTo>
                <a:lnTo>
                  <a:pt x="7689" y="7105"/>
                </a:lnTo>
                <a:lnTo>
                  <a:pt x="7884" y="6837"/>
                </a:lnTo>
                <a:lnTo>
                  <a:pt x="8054" y="6570"/>
                </a:lnTo>
                <a:lnTo>
                  <a:pt x="8176" y="6253"/>
                </a:lnTo>
                <a:lnTo>
                  <a:pt x="8249" y="5937"/>
                </a:lnTo>
                <a:lnTo>
                  <a:pt x="8273" y="5645"/>
                </a:lnTo>
                <a:lnTo>
                  <a:pt x="8225" y="5353"/>
                </a:lnTo>
                <a:lnTo>
                  <a:pt x="8127" y="5110"/>
                </a:lnTo>
                <a:lnTo>
                  <a:pt x="7981" y="4866"/>
                </a:lnTo>
                <a:lnTo>
                  <a:pt x="7787" y="4672"/>
                </a:lnTo>
                <a:lnTo>
                  <a:pt x="7568" y="4501"/>
                </a:lnTo>
                <a:lnTo>
                  <a:pt x="7276" y="4355"/>
                </a:lnTo>
                <a:lnTo>
                  <a:pt x="7008" y="4234"/>
                </a:lnTo>
                <a:lnTo>
                  <a:pt x="6716" y="4137"/>
                </a:lnTo>
                <a:lnTo>
                  <a:pt x="6424" y="4039"/>
                </a:lnTo>
                <a:lnTo>
                  <a:pt x="6156" y="3918"/>
                </a:lnTo>
                <a:lnTo>
                  <a:pt x="6059" y="3845"/>
                </a:lnTo>
                <a:lnTo>
                  <a:pt x="5986" y="3772"/>
                </a:lnTo>
                <a:lnTo>
                  <a:pt x="5913" y="3699"/>
                </a:lnTo>
                <a:lnTo>
                  <a:pt x="5864" y="3626"/>
                </a:lnTo>
                <a:lnTo>
                  <a:pt x="5816" y="3455"/>
                </a:lnTo>
                <a:lnTo>
                  <a:pt x="5791" y="3261"/>
                </a:lnTo>
                <a:lnTo>
                  <a:pt x="5816" y="3066"/>
                </a:lnTo>
                <a:lnTo>
                  <a:pt x="5864" y="2896"/>
                </a:lnTo>
                <a:lnTo>
                  <a:pt x="5962" y="2701"/>
                </a:lnTo>
                <a:lnTo>
                  <a:pt x="6059" y="2531"/>
                </a:lnTo>
                <a:lnTo>
                  <a:pt x="6302" y="2214"/>
                </a:lnTo>
                <a:lnTo>
                  <a:pt x="6594" y="1898"/>
                </a:lnTo>
                <a:lnTo>
                  <a:pt x="6911" y="1630"/>
                </a:lnTo>
                <a:lnTo>
                  <a:pt x="7227" y="1363"/>
                </a:lnTo>
                <a:lnTo>
                  <a:pt x="7592" y="1119"/>
                </a:lnTo>
                <a:lnTo>
                  <a:pt x="7957" y="900"/>
                </a:lnTo>
                <a:lnTo>
                  <a:pt x="8322" y="706"/>
                </a:lnTo>
                <a:lnTo>
                  <a:pt x="8687" y="511"/>
                </a:lnTo>
                <a:close/>
                <a:moveTo>
                  <a:pt x="8590" y="0"/>
                </a:moveTo>
                <a:lnTo>
                  <a:pt x="8541" y="24"/>
                </a:lnTo>
                <a:lnTo>
                  <a:pt x="8176" y="219"/>
                </a:lnTo>
                <a:lnTo>
                  <a:pt x="7811" y="414"/>
                </a:lnTo>
                <a:lnTo>
                  <a:pt x="7470" y="608"/>
                </a:lnTo>
                <a:lnTo>
                  <a:pt x="7130" y="827"/>
                </a:lnTo>
                <a:lnTo>
                  <a:pt x="6813" y="1071"/>
                </a:lnTo>
                <a:lnTo>
                  <a:pt x="6497" y="1314"/>
                </a:lnTo>
                <a:lnTo>
                  <a:pt x="6205" y="1606"/>
                </a:lnTo>
                <a:lnTo>
                  <a:pt x="5913" y="1874"/>
                </a:lnTo>
                <a:lnTo>
                  <a:pt x="5694" y="2117"/>
                </a:lnTo>
                <a:lnTo>
                  <a:pt x="5524" y="2360"/>
                </a:lnTo>
                <a:lnTo>
                  <a:pt x="5378" y="2628"/>
                </a:lnTo>
                <a:lnTo>
                  <a:pt x="5281" y="2920"/>
                </a:lnTo>
                <a:lnTo>
                  <a:pt x="5256" y="3066"/>
                </a:lnTo>
                <a:lnTo>
                  <a:pt x="5232" y="3212"/>
                </a:lnTo>
                <a:lnTo>
                  <a:pt x="5232" y="3382"/>
                </a:lnTo>
                <a:lnTo>
                  <a:pt x="5256" y="3528"/>
                </a:lnTo>
                <a:lnTo>
                  <a:pt x="5281" y="3650"/>
                </a:lnTo>
                <a:lnTo>
                  <a:pt x="5354" y="3796"/>
                </a:lnTo>
                <a:lnTo>
                  <a:pt x="5427" y="3942"/>
                </a:lnTo>
                <a:lnTo>
                  <a:pt x="5524" y="4064"/>
                </a:lnTo>
                <a:lnTo>
                  <a:pt x="5645" y="4185"/>
                </a:lnTo>
                <a:lnTo>
                  <a:pt x="5767" y="4283"/>
                </a:lnTo>
                <a:lnTo>
                  <a:pt x="6035" y="4428"/>
                </a:lnTo>
                <a:lnTo>
                  <a:pt x="6327" y="4550"/>
                </a:lnTo>
                <a:lnTo>
                  <a:pt x="6643" y="4647"/>
                </a:lnTo>
                <a:lnTo>
                  <a:pt x="6935" y="4745"/>
                </a:lnTo>
                <a:lnTo>
                  <a:pt x="7203" y="4891"/>
                </a:lnTo>
                <a:lnTo>
                  <a:pt x="7349" y="4964"/>
                </a:lnTo>
                <a:lnTo>
                  <a:pt x="7446" y="5061"/>
                </a:lnTo>
                <a:lnTo>
                  <a:pt x="7543" y="5158"/>
                </a:lnTo>
                <a:lnTo>
                  <a:pt x="7641" y="5280"/>
                </a:lnTo>
                <a:lnTo>
                  <a:pt x="7689" y="5377"/>
                </a:lnTo>
                <a:lnTo>
                  <a:pt x="7714" y="5475"/>
                </a:lnTo>
                <a:lnTo>
                  <a:pt x="7738" y="5669"/>
                </a:lnTo>
                <a:lnTo>
                  <a:pt x="7714" y="5864"/>
                </a:lnTo>
                <a:lnTo>
                  <a:pt x="7665" y="6083"/>
                </a:lnTo>
                <a:lnTo>
                  <a:pt x="7592" y="6278"/>
                </a:lnTo>
                <a:lnTo>
                  <a:pt x="7495" y="6472"/>
                </a:lnTo>
                <a:lnTo>
                  <a:pt x="7373" y="6643"/>
                </a:lnTo>
                <a:lnTo>
                  <a:pt x="7251" y="6789"/>
                </a:lnTo>
                <a:lnTo>
                  <a:pt x="7105" y="6910"/>
                </a:lnTo>
                <a:lnTo>
                  <a:pt x="6959" y="7056"/>
                </a:lnTo>
                <a:lnTo>
                  <a:pt x="6789" y="7154"/>
                </a:lnTo>
                <a:lnTo>
                  <a:pt x="6619" y="7275"/>
                </a:lnTo>
                <a:lnTo>
                  <a:pt x="6254" y="7446"/>
                </a:lnTo>
                <a:lnTo>
                  <a:pt x="5864" y="7567"/>
                </a:lnTo>
                <a:lnTo>
                  <a:pt x="5767" y="7592"/>
                </a:lnTo>
                <a:lnTo>
                  <a:pt x="5645" y="7592"/>
                </a:lnTo>
                <a:lnTo>
                  <a:pt x="5548" y="7567"/>
                </a:lnTo>
                <a:lnTo>
                  <a:pt x="5451" y="7543"/>
                </a:lnTo>
                <a:lnTo>
                  <a:pt x="5281" y="7446"/>
                </a:lnTo>
                <a:lnTo>
                  <a:pt x="5135" y="7300"/>
                </a:lnTo>
                <a:lnTo>
                  <a:pt x="4989" y="7154"/>
                </a:lnTo>
                <a:lnTo>
                  <a:pt x="4891" y="6959"/>
                </a:lnTo>
                <a:lnTo>
                  <a:pt x="4672" y="6594"/>
                </a:lnTo>
                <a:lnTo>
                  <a:pt x="4502" y="6253"/>
                </a:lnTo>
                <a:lnTo>
                  <a:pt x="4283" y="5888"/>
                </a:lnTo>
                <a:lnTo>
                  <a:pt x="4161" y="5742"/>
                </a:lnTo>
                <a:lnTo>
                  <a:pt x="4040" y="5596"/>
                </a:lnTo>
                <a:lnTo>
                  <a:pt x="3869" y="5475"/>
                </a:lnTo>
                <a:lnTo>
                  <a:pt x="3699" y="5377"/>
                </a:lnTo>
                <a:lnTo>
                  <a:pt x="3577" y="5304"/>
                </a:lnTo>
                <a:lnTo>
                  <a:pt x="3456" y="5280"/>
                </a:lnTo>
                <a:lnTo>
                  <a:pt x="3334" y="5256"/>
                </a:lnTo>
                <a:lnTo>
                  <a:pt x="3188" y="5256"/>
                </a:lnTo>
                <a:lnTo>
                  <a:pt x="2945" y="5304"/>
                </a:lnTo>
                <a:lnTo>
                  <a:pt x="2701" y="5377"/>
                </a:lnTo>
                <a:lnTo>
                  <a:pt x="2458" y="5499"/>
                </a:lnTo>
                <a:lnTo>
                  <a:pt x="2239" y="5645"/>
                </a:lnTo>
                <a:lnTo>
                  <a:pt x="2044" y="5815"/>
                </a:lnTo>
                <a:lnTo>
                  <a:pt x="1850" y="5986"/>
                </a:lnTo>
                <a:lnTo>
                  <a:pt x="1606" y="6229"/>
                </a:lnTo>
                <a:lnTo>
                  <a:pt x="1387" y="6521"/>
                </a:lnTo>
                <a:lnTo>
                  <a:pt x="998" y="7081"/>
                </a:lnTo>
                <a:lnTo>
                  <a:pt x="730" y="7397"/>
                </a:lnTo>
                <a:lnTo>
                  <a:pt x="487" y="7713"/>
                </a:lnTo>
                <a:lnTo>
                  <a:pt x="244" y="8030"/>
                </a:lnTo>
                <a:lnTo>
                  <a:pt x="25" y="8395"/>
                </a:lnTo>
                <a:lnTo>
                  <a:pt x="0" y="8492"/>
                </a:lnTo>
                <a:lnTo>
                  <a:pt x="25" y="8565"/>
                </a:lnTo>
                <a:lnTo>
                  <a:pt x="98" y="8638"/>
                </a:lnTo>
                <a:lnTo>
                  <a:pt x="171" y="8662"/>
                </a:lnTo>
                <a:lnTo>
                  <a:pt x="341" y="8906"/>
                </a:lnTo>
                <a:lnTo>
                  <a:pt x="487" y="9149"/>
                </a:lnTo>
                <a:lnTo>
                  <a:pt x="730" y="9441"/>
                </a:lnTo>
                <a:lnTo>
                  <a:pt x="974" y="9709"/>
                </a:lnTo>
                <a:lnTo>
                  <a:pt x="1290" y="10049"/>
                </a:lnTo>
                <a:lnTo>
                  <a:pt x="1655" y="10390"/>
                </a:lnTo>
                <a:lnTo>
                  <a:pt x="2361" y="10998"/>
                </a:lnTo>
                <a:lnTo>
                  <a:pt x="2458" y="11120"/>
                </a:lnTo>
                <a:lnTo>
                  <a:pt x="2531" y="11217"/>
                </a:lnTo>
                <a:lnTo>
                  <a:pt x="2580" y="11290"/>
                </a:lnTo>
                <a:lnTo>
                  <a:pt x="2580" y="11388"/>
                </a:lnTo>
                <a:lnTo>
                  <a:pt x="2580" y="11485"/>
                </a:lnTo>
                <a:lnTo>
                  <a:pt x="2531" y="11582"/>
                </a:lnTo>
                <a:lnTo>
                  <a:pt x="2482" y="11655"/>
                </a:lnTo>
                <a:lnTo>
                  <a:pt x="2409" y="11728"/>
                </a:lnTo>
                <a:lnTo>
                  <a:pt x="2239" y="11874"/>
                </a:lnTo>
                <a:lnTo>
                  <a:pt x="2044" y="11996"/>
                </a:lnTo>
                <a:lnTo>
                  <a:pt x="1655" y="12191"/>
                </a:lnTo>
                <a:lnTo>
                  <a:pt x="1387" y="12312"/>
                </a:lnTo>
                <a:lnTo>
                  <a:pt x="1095" y="12458"/>
                </a:lnTo>
                <a:lnTo>
                  <a:pt x="852" y="12604"/>
                </a:lnTo>
                <a:lnTo>
                  <a:pt x="609" y="12799"/>
                </a:lnTo>
                <a:lnTo>
                  <a:pt x="511" y="12920"/>
                </a:lnTo>
                <a:lnTo>
                  <a:pt x="438" y="13042"/>
                </a:lnTo>
                <a:lnTo>
                  <a:pt x="365" y="13164"/>
                </a:lnTo>
                <a:lnTo>
                  <a:pt x="317" y="13285"/>
                </a:lnTo>
                <a:lnTo>
                  <a:pt x="244" y="13577"/>
                </a:lnTo>
                <a:lnTo>
                  <a:pt x="219" y="13869"/>
                </a:lnTo>
                <a:lnTo>
                  <a:pt x="244" y="14161"/>
                </a:lnTo>
                <a:lnTo>
                  <a:pt x="268" y="14453"/>
                </a:lnTo>
                <a:lnTo>
                  <a:pt x="341" y="14745"/>
                </a:lnTo>
                <a:lnTo>
                  <a:pt x="438" y="15013"/>
                </a:lnTo>
                <a:lnTo>
                  <a:pt x="536" y="15281"/>
                </a:lnTo>
                <a:lnTo>
                  <a:pt x="682" y="15524"/>
                </a:lnTo>
                <a:lnTo>
                  <a:pt x="852" y="15767"/>
                </a:lnTo>
                <a:lnTo>
                  <a:pt x="1022" y="16011"/>
                </a:lnTo>
                <a:lnTo>
                  <a:pt x="1241" y="16205"/>
                </a:lnTo>
                <a:lnTo>
                  <a:pt x="1460" y="16400"/>
                </a:lnTo>
                <a:lnTo>
                  <a:pt x="1704" y="16546"/>
                </a:lnTo>
                <a:lnTo>
                  <a:pt x="1971" y="16668"/>
                </a:lnTo>
                <a:lnTo>
                  <a:pt x="2190" y="16741"/>
                </a:lnTo>
                <a:lnTo>
                  <a:pt x="2434" y="16765"/>
                </a:lnTo>
                <a:lnTo>
                  <a:pt x="2653" y="16789"/>
                </a:lnTo>
                <a:lnTo>
                  <a:pt x="2896" y="16765"/>
                </a:lnTo>
                <a:lnTo>
                  <a:pt x="3115" y="16716"/>
                </a:lnTo>
                <a:lnTo>
                  <a:pt x="3334" y="16643"/>
                </a:lnTo>
                <a:lnTo>
                  <a:pt x="3529" y="16522"/>
                </a:lnTo>
                <a:lnTo>
                  <a:pt x="3723" y="16351"/>
                </a:lnTo>
                <a:lnTo>
                  <a:pt x="3869" y="16205"/>
                </a:lnTo>
                <a:lnTo>
                  <a:pt x="3991" y="16035"/>
                </a:lnTo>
                <a:lnTo>
                  <a:pt x="4113" y="15840"/>
                </a:lnTo>
                <a:lnTo>
                  <a:pt x="4210" y="15646"/>
                </a:lnTo>
                <a:lnTo>
                  <a:pt x="4405" y="15256"/>
                </a:lnTo>
                <a:lnTo>
                  <a:pt x="4575" y="14867"/>
                </a:lnTo>
                <a:lnTo>
                  <a:pt x="4697" y="14648"/>
                </a:lnTo>
                <a:lnTo>
                  <a:pt x="4818" y="14478"/>
                </a:lnTo>
                <a:lnTo>
                  <a:pt x="4940" y="14332"/>
                </a:lnTo>
                <a:lnTo>
                  <a:pt x="5086" y="14234"/>
                </a:lnTo>
                <a:lnTo>
                  <a:pt x="5232" y="14161"/>
                </a:lnTo>
                <a:lnTo>
                  <a:pt x="5402" y="14137"/>
                </a:lnTo>
                <a:lnTo>
                  <a:pt x="5621" y="14186"/>
                </a:lnTo>
                <a:lnTo>
                  <a:pt x="5840" y="14259"/>
                </a:lnTo>
                <a:lnTo>
                  <a:pt x="6010" y="14380"/>
                </a:lnTo>
                <a:lnTo>
                  <a:pt x="6181" y="14502"/>
                </a:lnTo>
                <a:lnTo>
                  <a:pt x="6327" y="14648"/>
                </a:lnTo>
                <a:lnTo>
                  <a:pt x="6473" y="14818"/>
                </a:lnTo>
                <a:lnTo>
                  <a:pt x="6740" y="15135"/>
                </a:lnTo>
                <a:lnTo>
                  <a:pt x="7032" y="15451"/>
                </a:lnTo>
                <a:lnTo>
                  <a:pt x="7154" y="15597"/>
                </a:lnTo>
                <a:lnTo>
                  <a:pt x="7324" y="15719"/>
                </a:lnTo>
                <a:lnTo>
                  <a:pt x="7641" y="15938"/>
                </a:lnTo>
                <a:lnTo>
                  <a:pt x="7957" y="16157"/>
                </a:lnTo>
                <a:lnTo>
                  <a:pt x="8273" y="16400"/>
                </a:lnTo>
                <a:lnTo>
                  <a:pt x="8298" y="16473"/>
                </a:lnTo>
                <a:lnTo>
                  <a:pt x="8346" y="16522"/>
                </a:lnTo>
                <a:lnTo>
                  <a:pt x="8395" y="16546"/>
                </a:lnTo>
                <a:lnTo>
                  <a:pt x="8468" y="16546"/>
                </a:lnTo>
                <a:lnTo>
                  <a:pt x="8784" y="16424"/>
                </a:lnTo>
                <a:lnTo>
                  <a:pt x="9052" y="16254"/>
                </a:lnTo>
                <a:lnTo>
                  <a:pt x="9587" y="15889"/>
                </a:lnTo>
                <a:lnTo>
                  <a:pt x="9879" y="15670"/>
                </a:lnTo>
                <a:lnTo>
                  <a:pt x="10147" y="15475"/>
                </a:lnTo>
                <a:lnTo>
                  <a:pt x="10390" y="15256"/>
                </a:lnTo>
                <a:lnTo>
                  <a:pt x="10634" y="15013"/>
                </a:lnTo>
                <a:lnTo>
                  <a:pt x="10828" y="14794"/>
                </a:lnTo>
                <a:lnTo>
                  <a:pt x="10999" y="14575"/>
                </a:lnTo>
                <a:lnTo>
                  <a:pt x="11145" y="14332"/>
                </a:lnTo>
                <a:lnTo>
                  <a:pt x="11242" y="14088"/>
                </a:lnTo>
                <a:lnTo>
                  <a:pt x="11339" y="13821"/>
                </a:lnTo>
                <a:lnTo>
                  <a:pt x="11388" y="13553"/>
                </a:lnTo>
                <a:lnTo>
                  <a:pt x="11388" y="13261"/>
                </a:lnTo>
                <a:lnTo>
                  <a:pt x="11339" y="12993"/>
                </a:lnTo>
                <a:lnTo>
                  <a:pt x="11315" y="12847"/>
                </a:lnTo>
                <a:lnTo>
                  <a:pt x="11242" y="12726"/>
                </a:lnTo>
                <a:lnTo>
                  <a:pt x="11169" y="12628"/>
                </a:lnTo>
                <a:lnTo>
                  <a:pt x="11096" y="12531"/>
                </a:lnTo>
                <a:lnTo>
                  <a:pt x="10877" y="12361"/>
                </a:lnTo>
                <a:lnTo>
                  <a:pt x="10658" y="12239"/>
                </a:lnTo>
                <a:lnTo>
                  <a:pt x="10390" y="12118"/>
                </a:lnTo>
                <a:lnTo>
                  <a:pt x="10147" y="12045"/>
                </a:lnTo>
                <a:lnTo>
                  <a:pt x="9879" y="11947"/>
                </a:lnTo>
                <a:lnTo>
                  <a:pt x="9636" y="11850"/>
                </a:lnTo>
                <a:lnTo>
                  <a:pt x="9466" y="11753"/>
                </a:lnTo>
                <a:lnTo>
                  <a:pt x="9320" y="11631"/>
                </a:lnTo>
                <a:lnTo>
                  <a:pt x="9222" y="11485"/>
                </a:lnTo>
                <a:lnTo>
                  <a:pt x="9149" y="11315"/>
                </a:lnTo>
                <a:lnTo>
                  <a:pt x="9125" y="11169"/>
                </a:lnTo>
                <a:lnTo>
                  <a:pt x="9101" y="10974"/>
                </a:lnTo>
                <a:lnTo>
                  <a:pt x="9125" y="10804"/>
                </a:lnTo>
                <a:lnTo>
                  <a:pt x="9149" y="10633"/>
                </a:lnTo>
                <a:lnTo>
                  <a:pt x="9198" y="10439"/>
                </a:lnTo>
                <a:lnTo>
                  <a:pt x="9271" y="10268"/>
                </a:lnTo>
                <a:lnTo>
                  <a:pt x="9466" y="9903"/>
                </a:lnTo>
                <a:lnTo>
                  <a:pt x="9685" y="9611"/>
                </a:lnTo>
                <a:lnTo>
                  <a:pt x="9928" y="9368"/>
                </a:lnTo>
                <a:lnTo>
                  <a:pt x="10074" y="9246"/>
                </a:lnTo>
                <a:lnTo>
                  <a:pt x="10244" y="9149"/>
                </a:lnTo>
                <a:lnTo>
                  <a:pt x="10415" y="9076"/>
                </a:lnTo>
                <a:lnTo>
                  <a:pt x="10609" y="9003"/>
                </a:lnTo>
                <a:lnTo>
                  <a:pt x="10804" y="8954"/>
                </a:lnTo>
                <a:lnTo>
                  <a:pt x="10999" y="8930"/>
                </a:lnTo>
                <a:lnTo>
                  <a:pt x="11193" y="8930"/>
                </a:lnTo>
                <a:lnTo>
                  <a:pt x="11388" y="8954"/>
                </a:lnTo>
                <a:lnTo>
                  <a:pt x="11583" y="8979"/>
                </a:lnTo>
                <a:lnTo>
                  <a:pt x="11729" y="9052"/>
                </a:lnTo>
                <a:lnTo>
                  <a:pt x="11875" y="9149"/>
                </a:lnTo>
                <a:lnTo>
                  <a:pt x="11996" y="9271"/>
                </a:lnTo>
                <a:lnTo>
                  <a:pt x="12118" y="9417"/>
                </a:lnTo>
                <a:lnTo>
                  <a:pt x="12215" y="9563"/>
                </a:lnTo>
                <a:lnTo>
                  <a:pt x="12361" y="9903"/>
                </a:lnTo>
                <a:lnTo>
                  <a:pt x="12580" y="10390"/>
                </a:lnTo>
                <a:lnTo>
                  <a:pt x="12702" y="10633"/>
                </a:lnTo>
                <a:lnTo>
                  <a:pt x="12824" y="10828"/>
                </a:lnTo>
                <a:lnTo>
                  <a:pt x="12994" y="11023"/>
                </a:lnTo>
                <a:lnTo>
                  <a:pt x="13189" y="11169"/>
                </a:lnTo>
                <a:lnTo>
                  <a:pt x="13310" y="11217"/>
                </a:lnTo>
                <a:lnTo>
                  <a:pt x="13432" y="11266"/>
                </a:lnTo>
                <a:lnTo>
                  <a:pt x="13554" y="11290"/>
                </a:lnTo>
                <a:lnTo>
                  <a:pt x="13724" y="11315"/>
                </a:lnTo>
                <a:lnTo>
                  <a:pt x="13870" y="11315"/>
                </a:lnTo>
                <a:lnTo>
                  <a:pt x="14016" y="11290"/>
                </a:lnTo>
                <a:lnTo>
                  <a:pt x="14186" y="11266"/>
                </a:lnTo>
                <a:lnTo>
                  <a:pt x="14332" y="11217"/>
                </a:lnTo>
                <a:lnTo>
                  <a:pt x="14600" y="11071"/>
                </a:lnTo>
                <a:lnTo>
                  <a:pt x="14867" y="10877"/>
                </a:lnTo>
                <a:lnTo>
                  <a:pt x="15111" y="10682"/>
                </a:lnTo>
                <a:lnTo>
                  <a:pt x="15330" y="10439"/>
                </a:lnTo>
                <a:lnTo>
                  <a:pt x="15549" y="10195"/>
                </a:lnTo>
                <a:lnTo>
                  <a:pt x="15719" y="9952"/>
                </a:lnTo>
                <a:lnTo>
                  <a:pt x="16352" y="9027"/>
                </a:lnTo>
                <a:lnTo>
                  <a:pt x="16473" y="8833"/>
                </a:lnTo>
                <a:lnTo>
                  <a:pt x="16619" y="8614"/>
                </a:lnTo>
                <a:lnTo>
                  <a:pt x="16692" y="8395"/>
                </a:lnTo>
                <a:lnTo>
                  <a:pt x="16717" y="8273"/>
                </a:lnTo>
                <a:lnTo>
                  <a:pt x="16717" y="8151"/>
                </a:lnTo>
                <a:lnTo>
                  <a:pt x="16717" y="8127"/>
                </a:lnTo>
                <a:lnTo>
                  <a:pt x="16717" y="8078"/>
                </a:lnTo>
                <a:lnTo>
                  <a:pt x="16717" y="8005"/>
                </a:lnTo>
                <a:lnTo>
                  <a:pt x="16692" y="7957"/>
                </a:lnTo>
                <a:lnTo>
                  <a:pt x="16644" y="7908"/>
                </a:lnTo>
                <a:lnTo>
                  <a:pt x="16327" y="7640"/>
                </a:lnTo>
                <a:lnTo>
                  <a:pt x="16011" y="7348"/>
                </a:lnTo>
                <a:lnTo>
                  <a:pt x="15451" y="6740"/>
                </a:lnTo>
                <a:lnTo>
                  <a:pt x="15232" y="6521"/>
                </a:lnTo>
                <a:lnTo>
                  <a:pt x="14989" y="6302"/>
                </a:lnTo>
                <a:lnTo>
                  <a:pt x="14527" y="5888"/>
                </a:lnTo>
                <a:lnTo>
                  <a:pt x="14381" y="5742"/>
                </a:lnTo>
                <a:lnTo>
                  <a:pt x="14283" y="5572"/>
                </a:lnTo>
                <a:lnTo>
                  <a:pt x="14210" y="5402"/>
                </a:lnTo>
                <a:lnTo>
                  <a:pt x="14162" y="5231"/>
                </a:lnTo>
                <a:lnTo>
                  <a:pt x="14162" y="5061"/>
                </a:lnTo>
                <a:lnTo>
                  <a:pt x="14186" y="4866"/>
                </a:lnTo>
                <a:lnTo>
                  <a:pt x="14259" y="4696"/>
                </a:lnTo>
                <a:lnTo>
                  <a:pt x="14381" y="4526"/>
                </a:lnTo>
                <a:lnTo>
                  <a:pt x="14478" y="4428"/>
                </a:lnTo>
                <a:lnTo>
                  <a:pt x="14600" y="4355"/>
                </a:lnTo>
                <a:lnTo>
                  <a:pt x="14746" y="4283"/>
                </a:lnTo>
                <a:lnTo>
                  <a:pt x="14892" y="4234"/>
                </a:lnTo>
                <a:lnTo>
                  <a:pt x="15476" y="4039"/>
                </a:lnTo>
                <a:lnTo>
                  <a:pt x="15719" y="3942"/>
                </a:lnTo>
                <a:lnTo>
                  <a:pt x="15938" y="3820"/>
                </a:lnTo>
                <a:lnTo>
                  <a:pt x="16108" y="3674"/>
                </a:lnTo>
                <a:lnTo>
                  <a:pt x="16230" y="3504"/>
                </a:lnTo>
                <a:lnTo>
                  <a:pt x="16352" y="3334"/>
                </a:lnTo>
                <a:lnTo>
                  <a:pt x="16425" y="3139"/>
                </a:lnTo>
                <a:lnTo>
                  <a:pt x="16473" y="2920"/>
                </a:lnTo>
                <a:lnTo>
                  <a:pt x="16498" y="2701"/>
                </a:lnTo>
                <a:lnTo>
                  <a:pt x="16522" y="2482"/>
                </a:lnTo>
                <a:lnTo>
                  <a:pt x="16498" y="2263"/>
                </a:lnTo>
                <a:lnTo>
                  <a:pt x="16449" y="2044"/>
                </a:lnTo>
                <a:lnTo>
                  <a:pt x="16376" y="1825"/>
                </a:lnTo>
                <a:lnTo>
                  <a:pt x="16303" y="1606"/>
                </a:lnTo>
                <a:lnTo>
                  <a:pt x="16206" y="1387"/>
                </a:lnTo>
                <a:lnTo>
                  <a:pt x="16084" y="1192"/>
                </a:lnTo>
                <a:lnTo>
                  <a:pt x="15938" y="998"/>
                </a:lnTo>
                <a:lnTo>
                  <a:pt x="15768" y="779"/>
                </a:lnTo>
                <a:lnTo>
                  <a:pt x="15573" y="608"/>
                </a:lnTo>
                <a:lnTo>
                  <a:pt x="15354" y="462"/>
                </a:lnTo>
                <a:lnTo>
                  <a:pt x="15111" y="341"/>
                </a:lnTo>
                <a:lnTo>
                  <a:pt x="14892" y="268"/>
                </a:lnTo>
                <a:lnTo>
                  <a:pt x="14648" y="195"/>
                </a:lnTo>
                <a:lnTo>
                  <a:pt x="14137" y="195"/>
                </a:lnTo>
                <a:lnTo>
                  <a:pt x="13894" y="219"/>
                </a:lnTo>
                <a:lnTo>
                  <a:pt x="13675" y="292"/>
                </a:lnTo>
                <a:lnTo>
                  <a:pt x="13432" y="389"/>
                </a:lnTo>
                <a:lnTo>
                  <a:pt x="13213" y="535"/>
                </a:lnTo>
                <a:lnTo>
                  <a:pt x="13018" y="681"/>
                </a:lnTo>
                <a:lnTo>
                  <a:pt x="12848" y="876"/>
                </a:lnTo>
                <a:lnTo>
                  <a:pt x="12702" y="1095"/>
                </a:lnTo>
                <a:lnTo>
                  <a:pt x="12580" y="1338"/>
                </a:lnTo>
                <a:lnTo>
                  <a:pt x="12459" y="1630"/>
                </a:lnTo>
                <a:lnTo>
                  <a:pt x="12337" y="1898"/>
                </a:lnTo>
                <a:lnTo>
                  <a:pt x="12191" y="2166"/>
                </a:lnTo>
                <a:lnTo>
                  <a:pt x="12118" y="2287"/>
                </a:lnTo>
                <a:lnTo>
                  <a:pt x="12021" y="2385"/>
                </a:lnTo>
                <a:lnTo>
                  <a:pt x="11850" y="2531"/>
                </a:lnTo>
                <a:lnTo>
                  <a:pt x="11680" y="2579"/>
                </a:lnTo>
                <a:lnTo>
                  <a:pt x="11510" y="2604"/>
                </a:lnTo>
                <a:lnTo>
                  <a:pt x="11339" y="2579"/>
                </a:lnTo>
                <a:lnTo>
                  <a:pt x="11169" y="2506"/>
                </a:lnTo>
                <a:lnTo>
                  <a:pt x="10999" y="2433"/>
                </a:lnTo>
                <a:lnTo>
                  <a:pt x="10853" y="2312"/>
                </a:lnTo>
                <a:lnTo>
                  <a:pt x="10707" y="2190"/>
                </a:lnTo>
                <a:lnTo>
                  <a:pt x="10488" y="1947"/>
                </a:lnTo>
                <a:lnTo>
                  <a:pt x="10269" y="1679"/>
                </a:lnTo>
                <a:lnTo>
                  <a:pt x="9855" y="1168"/>
                </a:lnTo>
                <a:lnTo>
                  <a:pt x="9636" y="900"/>
                </a:lnTo>
                <a:lnTo>
                  <a:pt x="9417" y="657"/>
                </a:lnTo>
                <a:lnTo>
                  <a:pt x="9174" y="414"/>
                </a:lnTo>
                <a:lnTo>
                  <a:pt x="8906" y="219"/>
                </a:lnTo>
                <a:lnTo>
                  <a:pt x="8857" y="122"/>
                </a:lnTo>
                <a:lnTo>
                  <a:pt x="8784" y="24"/>
                </a:lnTo>
                <a:lnTo>
                  <a:pt x="8663" y="0"/>
                </a:lnTo>
                <a:close/>
              </a:path>
            </a:pathLst>
          </a:custGeom>
          <a:solidFill>
            <a:srgbClr val="93B77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2" name="Picture 1">
            <a:extLst>
              <a:ext uri="{FF2B5EF4-FFF2-40B4-BE49-F238E27FC236}">
                <a16:creationId xmlns:a16="http://schemas.microsoft.com/office/drawing/2014/main" id="{E1C1D952-1DE3-4751-9B39-D2BAC544E790}"/>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colorTemperature colorTemp="8800"/>
                    </a14:imgEffect>
                  </a14:imgLayer>
                </a14:imgProps>
              </a:ext>
            </a:extLst>
          </a:blip>
          <a:stretch>
            <a:fillRect/>
          </a:stretch>
        </p:blipFill>
        <p:spPr>
          <a:xfrm>
            <a:off x="63507" y="3938750"/>
            <a:ext cx="819174" cy="120475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50000"/>
          </a:schemeClr>
        </a:solidFill>
        <a:effectLst/>
      </p:bgPr>
    </p:bg>
    <p:spTree>
      <p:nvGrpSpPr>
        <p:cNvPr id="1" name="Shape 808"/>
        <p:cNvGrpSpPr/>
        <p:nvPr/>
      </p:nvGrpSpPr>
      <p:grpSpPr>
        <a:xfrm>
          <a:off x="0" y="0"/>
          <a:ext cx="0" cy="0"/>
          <a:chOff x="0" y="0"/>
          <a:chExt cx="0" cy="0"/>
        </a:xfrm>
      </p:grpSpPr>
      <p:pic>
        <p:nvPicPr>
          <p:cNvPr id="2" name="Picture 1">
            <a:extLst>
              <a:ext uri="{FF2B5EF4-FFF2-40B4-BE49-F238E27FC236}">
                <a16:creationId xmlns:a16="http://schemas.microsoft.com/office/drawing/2014/main" id="{5F8E00D8-B42B-4C4D-BB99-A1AE8ED70415}"/>
              </a:ext>
            </a:extLst>
          </p:cNvPr>
          <p:cNvPicPr>
            <a:picLocks noChangeAspect="1"/>
          </p:cNvPicPr>
          <p:nvPr/>
        </p:nvPicPr>
        <p:blipFill>
          <a:blip r:embed="rId3"/>
          <a:stretch>
            <a:fillRect/>
          </a:stretch>
        </p:blipFill>
        <p:spPr>
          <a:xfrm>
            <a:off x="1732105" y="0"/>
            <a:ext cx="5679789" cy="5143500"/>
          </a:xfrm>
          <a:prstGeom prst="rect">
            <a:avLst/>
          </a:prstGeom>
        </p:spPr>
      </p:pic>
      <p:sp>
        <p:nvSpPr>
          <p:cNvPr id="809" name="Shape 809"/>
          <p:cNvSpPr txBox="1">
            <a:spLocks noGrp="1"/>
          </p:cNvSpPr>
          <p:nvPr>
            <p:ph type="ctrTitle" idx="4294967295"/>
          </p:nvPr>
        </p:nvSpPr>
        <p:spPr>
          <a:xfrm>
            <a:off x="1275150" y="774938"/>
            <a:ext cx="65937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dirty="0">
                <a:solidFill>
                  <a:schemeClr val="accent3">
                    <a:lumMod val="40000"/>
                    <a:lumOff val="60000"/>
                  </a:schemeClr>
                </a:solidFill>
              </a:rPr>
              <a:t>Thanks!</a:t>
            </a:r>
            <a:endParaRPr sz="4800" dirty="0">
              <a:solidFill>
                <a:schemeClr val="accent3">
                  <a:lumMod val="40000"/>
                  <a:lumOff val="60000"/>
                </a:schemeClr>
              </a:solidFill>
            </a:endParaRPr>
          </a:p>
        </p:txBody>
      </p:sp>
      <p:sp>
        <p:nvSpPr>
          <p:cNvPr id="810" name="Shape 810"/>
          <p:cNvSpPr txBox="1">
            <a:spLocks noGrp="1"/>
          </p:cNvSpPr>
          <p:nvPr>
            <p:ph type="subTitle" idx="4294967295"/>
          </p:nvPr>
        </p:nvSpPr>
        <p:spPr>
          <a:xfrm>
            <a:off x="-129092" y="1745957"/>
            <a:ext cx="9394277" cy="186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solidFill>
                  <a:srgbClr val="93B770"/>
                </a:solidFill>
              </a:rPr>
              <a:t>Any questions?</a:t>
            </a:r>
            <a:endParaRPr dirty="0"/>
          </a:p>
          <a:p>
            <a:pPr marL="0" lvl="0" indent="0" algn="ctr" rtl="0">
              <a:spcBef>
                <a:spcPts val="0"/>
              </a:spcBef>
              <a:spcAft>
                <a:spcPts val="0"/>
              </a:spcAft>
              <a:buClr>
                <a:schemeClr val="dk1"/>
              </a:buClr>
              <a:buSzPts val="1100"/>
              <a:buFont typeface="Arial"/>
              <a:buNone/>
            </a:pPr>
            <a:endParaRPr dirty="0"/>
          </a:p>
          <a:p>
            <a:pPr marL="0" lvl="0" indent="0" algn="ctr" rtl="0">
              <a:spcBef>
                <a:spcPts val="0"/>
              </a:spcBef>
              <a:spcAft>
                <a:spcPts val="0"/>
              </a:spcAft>
              <a:buClr>
                <a:schemeClr val="dk1"/>
              </a:buClr>
              <a:buSzPts val="1100"/>
              <a:buFont typeface="Arial"/>
              <a:buNone/>
            </a:pPr>
            <a:endParaRPr sz="800" dirty="0"/>
          </a:p>
          <a:p>
            <a:pPr marL="0" lvl="0" indent="0" algn="ctr">
              <a:spcBef>
                <a:spcPts val="0"/>
              </a:spcBef>
              <a:buClr>
                <a:schemeClr val="dk1"/>
              </a:buClr>
              <a:buSzPts val="1100"/>
              <a:buNone/>
            </a:pPr>
            <a:r>
              <a:rPr lang="en-US" b="1" u="sng" dirty="0">
                <a:solidFill>
                  <a:schemeClr val="accent3">
                    <a:lumMod val="40000"/>
                    <a:lumOff val="60000"/>
                  </a:schemeClr>
                </a:solidFill>
              </a:rPr>
              <a:t>Our Contact Info</a:t>
            </a:r>
            <a:r>
              <a:rPr lang="en-US" b="1" dirty="0">
                <a:solidFill>
                  <a:schemeClr val="accent3">
                    <a:lumMod val="40000"/>
                    <a:lumOff val="60000"/>
                  </a:schemeClr>
                </a:solidFill>
              </a:rPr>
              <a:t>:</a:t>
            </a:r>
            <a:br>
              <a:rPr lang="en-US" b="1" dirty="0">
                <a:solidFill>
                  <a:schemeClr val="accent3">
                    <a:lumMod val="40000"/>
                    <a:lumOff val="60000"/>
                  </a:schemeClr>
                </a:solidFill>
              </a:rPr>
            </a:br>
            <a:r>
              <a:rPr lang="en-US" dirty="0">
                <a:solidFill>
                  <a:schemeClr val="accent3">
                    <a:lumMod val="40000"/>
                    <a:lumOff val="60000"/>
                  </a:schemeClr>
                </a:solidFill>
              </a:rPr>
              <a:t>Matt Keefer: makeefer@pa.gov </a:t>
            </a:r>
            <a:br>
              <a:rPr lang="en-US" dirty="0">
                <a:solidFill>
                  <a:schemeClr val="accent3">
                    <a:lumMod val="40000"/>
                    <a:lumOff val="60000"/>
                  </a:schemeClr>
                </a:solidFill>
              </a:rPr>
            </a:br>
            <a:r>
              <a:rPr lang="en-US" sz="700" dirty="0">
                <a:solidFill>
                  <a:schemeClr val="accent3">
                    <a:lumMod val="50000"/>
                  </a:schemeClr>
                </a:solidFill>
              </a:rPr>
              <a:t>.</a:t>
            </a:r>
            <a:br>
              <a:rPr lang="en-US" dirty="0">
                <a:solidFill>
                  <a:schemeClr val="accent3">
                    <a:lumMod val="40000"/>
                    <a:lumOff val="60000"/>
                  </a:schemeClr>
                </a:solidFill>
              </a:rPr>
            </a:br>
            <a:r>
              <a:rPr lang="en-US" dirty="0">
                <a:solidFill>
                  <a:schemeClr val="accent3">
                    <a:lumMod val="40000"/>
                    <a:lumOff val="60000"/>
                  </a:schemeClr>
                </a:solidFill>
              </a:rPr>
              <a:t>Teddi Stark: c-tstark@pa.gov</a:t>
            </a:r>
            <a:br>
              <a:rPr lang="en-US" dirty="0">
                <a:solidFill>
                  <a:schemeClr val="accent3">
                    <a:lumMod val="40000"/>
                    <a:lumOff val="60000"/>
                  </a:schemeClr>
                </a:solidFill>
              </a:rPr>
            </a:br>
            <a:r>
              <a:rPr lang="en-US" dirty="0">
                <a:solidFill>
                  <a:schemeClr val="accent3">
                    <a:lumMod val="40000"/>
                    <a:lumOff val="60000"/>
                  </a:schemeClr>
                </a:solidFill>
              </a:rPr>
              <a:t>Marah Fielden: c-mfielden@pa.gov</a:t>
            </a:r>
            <a:br>
              <a:rPr lang="en-US" dirty="0">
                <a:solidFill>
                  <a:schemeClr val="accent3">
                    <a:lumMod val="40000"/>
                    <a:lumOff val="60000"/>
                  </a:schemeClr>
                </a:solidFill>
              </a:rPr>
            </a:br>
            <a:r>
              <a:rPr lang="en-US" dirty="0">
                <a:solidFill>
                  <a:schemeClr val="accent3">
                    <a:lumMod val="40000"/>
                    <a:lumOff val="60000"/>
                  </a:schemeClr>
                </a:solidFill>
              </a:rPr>
              <a:t>Kelsey Miller: c-kelmille@pa.gov</a:t>
            </a:r>
            <a:br>
              <a:rPr lang="en-US" dirty="0">
                <a:solidFill>
                  <a:schemeClr val="accent3">
                    <a:lumMod val="40000"/>
                    <a:lumOff val="60000"/>
                  </a:schemeClr>
                </a:solidFill>
              </a:rPr>
            </a:br>
            <a:r>
              <a:rPr lang="en-US" dirty="0">
                <a:solidFill>
                  <a:schemeClr val="accent3">
                    <a:lumMod val="40000"/>
                    <a:lumOff val="60000"/>
                  </a:schemeClr>
                </a:solidFill>
              </a:rPr>
              <a:t>Marlin Graham: c-magraham@pa.gov</a:t>
            </a:r>
          </a:p>
          <a:p>
            <a:pPr marL="0" lvl="0" indent="0" algn="ctr" rtl="0">
              <a:spcBef>
                <a:spcPts val="0"/>
              </a:spcBef>
              <a:spcAft>
                <a:spcPts val="0"/>
              </a:spcAft>
              <a:buClr>
                <a:schemeClr val="dk1"/>
              </a:buClr>
              <a:buSzPts val="1100"/>
              <a:buFont typeface="Arial"/>
              <a:buNone/>
            </a:pPr>
            <a:endParaRPr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75000"/>
          </a:schemeClr>
        </a:solidFill>
        <a:effectLst/>
      </p:bgPr>
    </p:bg>
    <p:spTree>
      <p:nvGrpSpPr>
        <p:cNvPr id="1" name="Shape 648"/>
        <p:cNvGrpSpPr/>
        <p:nvPr/>
      </p:nvGrpSpPr>
      <p:grpSpPr>
        <a:xfrm>
          <a:off x="0" y="0"/>
          <a:ext cx="0" cy="0"/>
          <a:chOff x="0" y="0"/>
          <a:chExt cx="0" cy="0"/>
        </a:xfrm>
      </p:grpSpPr>
      <p:sp>
        <p:nvSpPr>
          <p:cNvPr id="649" name="Shape 649"/>
          <p:cNvSpPr txBox="1">
            <a:spLocks noGrp="1"/>
          </p:cNvSpPr>
          <p:nvPr>
            <p:ph type="ctrTitle"/>
          </p:nvPr>
        </p:nvSpPr>
        <p:spPr>
          <a:xfrm>
            <a:off x="905350" y="2878750"/>
            <a:ext cx="5154000" cy="9870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dirty="0">
                <a:latin typeface="Neuton"/>
                <a:ea typeface="Neuton"/>
                <a:cs typeface="Neuton"/>
                <a:sym typeface="Neuton"/>
              </a:rPr>
              <a:t>1.</a:t>
            </a:r>
            <a:endParaRPr dirty="0">
              <a:latin typeface="Neuton"/>
              <a:ea typeface="Neuton"/>
              <a:cs typeface="Neuton"/>
              <a:sym typeface="Neuton"/>
            </a:endParaRPr>
          </a:p>
          <a:p>
            <a:pPr marL="0" lvl="0" indent="0" rtl="0">
              <a:spcBef>
                <a:spcPts val="0"/>
              </a:spcBef>
              <a:spcAft>
                <a:spcPts val="0"/>
              </a:spcAft>
              <a:buNone/>
            </a:pPr>
            <a:r>
              <a:rPr lang="en-US" dirty="0"/>
              <a:t>Background</a:t>
            </a:r>
            <a:endParaRPr dirty="0"/>
          </a:p>
        </p:txBody>
      </p:sp>
      <p:sp>
        <p:nvSpPr>
          <p:cNvPr id="650" name="Shape 650"/>
          <p:cNvSpPr txBox="1">
            <a:spLocks noGrp="1"/>
          </p:cNvSpPr>
          <p:nvPr>
            <p:ph type="subTitle" idx="1"/>
          </p:nvPr>
        </p:nvSpPr>
        <p:spPr>
          <a:xfrm>
            <a:off x="905350" y="3818476"/>
            <a:ext cx="5154000" cy="667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Pennsylvania’s Progress- 2014                               2017</a:t>
            </a:r>
            <a:endParaRPr dirty="0"/>
          </a:p>
        </p:txBody>
      </p:sp>
      <p:cxnSp>
        <p:nvCxnSpPr>
          <p:cNvPr id="3" name="Straight Arrow Connector 2">
            <a:extLst>
              <a:ext uri="{FF2B5EF4-FFF2-40B4-BE49-F238E27FC236}">
                <a16:creationId xmlns:a16="http://schemas.microsoft.com/office/drawing/2014/main" id="{B8B5C500-8221-49AB-B587-D0A593DCC5AE}"/>
              </a:ext>
            </a:extLst>
          </p:cNvPr>
          <p:cNvCxnSpPr/>
          <p:nvPr/>
        </p:nvCxnSpPr>
        <p:spPr>
          <a:xfrm>
            <a:off x="3636335" y="4051005"/>
            <a:ext cx="87187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1DD32F0-0F10-49C6-AB0B-8A792947FEB5}"/>
              </a:ext>
            </a:extLst>
          </p:cNvPr>
          <p:cNvPicPr>
            <a:picLocks noChangeAspect="1"/>
          </p:cNvPicPr>
          <p:nvPr/>
        </p:nvPicPr>
        <p:blipFill>
          <a:blip r:embed="rId3"/>
          <a:stretch>
            <a:fillRect/>
          </a:stretch>
        </p:blipFill>
        <p:spPr>
          <a:xfrm>
            <a:off x="5293519" y="0"/>
            <a:ext cx="3850481" cy="51435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659"/>
        <p:cNvGrpSpPr/>
        <p:nvPr/>
      </p:nvGrpSpPr>
      <p:grpSpPr>
        <a:xfrm>
          <a:off x="0" y="0"/>
          <a:ext cx="0" cy="0"/>
          <a:chOff x="0" y="0"/>
          <a:chExt cx="0" cy="0"/>
        </a:xfrm>
      </p:grpSpPr>
      <p:sp>
        <p:nvSpPr>
          <p:cNvPr id="660" name="Shape 660"/>
          <p:cNvSpPr txBox="1">
            <a:spLocks noGrp="1"/>
          </p:cNvSpPr>
          <p:nvPr>
            <p:ph type="title"/>
          </p:nvPr>
        </p:nvSpPr>
        <p:spPr>
          <a:xfrm>
            <a:off x="628976" y="84283"/>
            <a:ext cx="60096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sz="3600" dirty="0">
                <a:solidFill>
                  <a:schemeClr val="accent3">
                    <a:lumMod val="75000"/>
                  </a:schemeClr>
                </a:solidFill>
              </a:rPr>
              <a:t>Early Progress- </a:t>
            </a:r>
            <a:r>
              <a:rPr lang="en-US" sz="3600" dirty="0">
                <a:solidFill>
                  <a:schemeClr val="accent3">
                    <a:lumMod val="60000"/>
                    <a:lumOff val="40000"/>
                  </a:schemeClr>
                </a:solidFill>
              </a:rPr>
              <a:t>Highlights</a:t>
            </a:r>
            <a:endParaRPr sz="3600" dirty="0">
              <a:solidFill>
                <a:schemeClr val="accent3">
                  <a:lumMod val="60000"/>
                  <a:lumOff val="40000"/>
                </a:schemeClr>
              </a:solidFill>
            </a:endParaRPr>
          </a:p>
        </p:txBody>
      </p:sp>
      <p:sp>
        <p:nvSpPr>
          <p:cNvPr id="661" name="Shape 661"/>
          <p:cNvSpPr txBox="1">
            <a:spLocks noGrp="1"/>
          </p:cNvSpPr>
          <p:nvPr>
            <p:ph type="body" idx="1"/>
          </p:nvPr>
        </p:nvSpPr>
        <p:spPr>
          <a:xfrm>
            <a:off x="250372" y="941683"/>
            <a:ext cx="6859088" cy="4201817"/>
          </a:xfrm>
          <a:prstGeom prst="rect">
            <a:avLst/>
          </a:prstGeom>
        </p:spPr>
        <p:txBody>
          <a:bodyPr spcFirstLastPara="1" wrap="square" lIns="91425" tIns="91425" rIns="91425" bIns="91425" anchor="t" anchorCtr="0">
            <a:noAutofit/>
          </a:bodyPr>
          <a:lstStyle/>
          <a:p>
            <a:pPr marL="457200" lvl="0" indent="-317500" rtl="0">
              <a:spcBef>
                <a:spcPts val="0"/>
              </a:spcBef>
              <a:spcAft>
                <a:spcPts val="0"/>
              </a:spcAft>
              <a:buSzPts val="1400"/>
              <a:buChar char="✢"/>
            </a:pPr>
            <a:r>
              <a:rPr lang="en-US" sz="2000" b="1" u="sng" dirty="0"/>
              <a:t>2014</a:t>
            </a:r>
            <a:r>
              <a:rPr lang="en-US" sz="2000" dirty="0"/>
              <a:t>- Chesapeake Bay Watershed Agreement Signed.</a:t>
            </a:r>
          </a:p>
          <a:p>
            <a:pPr marL="457200" lvl="0" indent="-317500" rtl="0">
              <a:spcBef>
                <a:spcPts val="0"/>
              </a:spcBef>
              <a:spcAft>
                <a:spcPts val="0"/>
              </a:spcAft>
              <a:buSzPts val="1400"/>
              <a:buChar char="✢"/>
            </a:pPr>
            <a:r>
              <a:rPr lang="en-US" sz="2000" b="1" u="sng" dirty="0"/>
              <a:t>2015</a:t>
            </a:r>
            <a:r>
              <a:rPr lang="en-US" sz="2000" dirty="0"/>
              <a:t>- Planning for PA State-Funded Buffer Grants, Program Development, Initial Partner/Agency Coordination. </a:t>
            </a:r>
            <a:endParaRPr sz="2000" dirty="0"/>
          </a:p>
          <a:p>
            <a:pPr marL="457200" lvl="0" indent="-317500" rtl="0">
              <a:spcBef>
                <a:spcPts val="0"/>
              </a:spcBef>
              <a:spcAft>
                <a:spcPts val="0"/>
              </a:spcAft>
              <a:buSzPts val="1400"/>
              <a:buChar char="✢"/>
            </a:pPr>
            <a:r>
              <a:rPr lang="en-US" sz="2000" b="1" u="sng" dirty="0"/>
              <a:t>2016</a:t>
            </a:r>
            <a:r>
              <a:rPr lang="en-US" sz="2000" dirty="0"/>
              <a:t>-  RFB Advisory Committee Created, Prime Prospects Project Initiated, First Internal Buffer Summit Held.</a:t>
            </a:r>
          </a:p>
          <a:p>
            <a:pPr marL="457200" lvl="0" indent="-317500" rtl="0">
              <a:spcBef>
                <a:spcPts val="0"/>
              </a:spcBef>
              <a:spcAft>
                <a:spcPts val="0"/>
              </a:spcAft>
              <a:buSzPts val="1400"/>
              <a:buChar char="✢"/>
            </a:pPr>
            <a:r>
              <a:rPr lang="en-US" sz="2000" b="1" u="sng" dirty="0"/>
              <a:t>2017</a:t>
            </a:r>
            <a:r>
              <a:rPr lang="en-US" sz="2000" dirty="0"/>
              <a:t>- Riparian Forester and Coordinator Hired, NFWF Stream ReLeaf funded, PENNVEST commits funding for </a:t>
            </a:r>
            <a:br>
              <a:rPr lang="en-US" sz="2000" dirty="0"/>
            </a:br>
            <a:r>
              <a:rPr lang="en-US" sz="2000" dirty="0"/>
              <a:t>Multifunctional (potential income generating) buffers.</a:t>
            </a:r>
            <a:br>
              <a:rPr lang="en-US" sz="1200" dirty="0"/>
            </a:br>
            <a:endParaRPr sz="2000" dirty="0"/>
          </a:p>
          <a:p>
            <a:pPr marL="0" lvl="0" indent="0">
              <a:buNone/>
            </a:pPr>
            <a:r>
              <a:rPr lang="en-US" sz="1800" i="1" dirty="0">
                <a:solidFill>
                  <a:schemeClr val="accent3">
                    <a:lumMod val="75000"/>
                  </a:schemeClr>
                </a:solidFill>
              </a:rPr>
              <a:t>PA’s progress since 2014 might look different than other jurisdictions </a:t>
            </a:r>
            <a:br>
              <a:rPr lang="en-US" sz="1800" i="1" dirty="0">
                <a:solidFill>
                  <a:schemeClr val="accent3">
                    <a:lumMod val="75000"/>
                  </a:schemeClr>
                </a:solidFill>
              </a:rPr>
            </a:br>
            <a:r>
              <a:rPr lang="en-US" sz="1800" i="1" dirty="0">
                <a:solidFill>
                  <a:schemeClr val="accent3">
                    <a:lumMod val="75000"/>
                  </a:schemeClr>
                </a:solidFill>
              </a:rPr>
              <a:t>because we wanted to build a foundation for a comprehensive program </a:t>
            </a:r>
            <a:br>
              <a:rPr lang="en-US" sz="1800" i="1" dirty="0">
                <a:solidFill>
                  <a:schemeClr val="accent3">
                    <a:lumMod val="75000"/>
                  </a:schemeClr>
                </a:solidFill>
              </a:rPr>
            </a:br>
            <a:r>
              <a:rPr lang="en-US" sz="1800" i="1" dirty="0">
                <a:solidFill>
                  <a:schemeClr val="accent3">
                    <a:lumMod val="75000"/>
                  </a:schemeClr>
                </a:solidFill>
              </a:rPr>
              <a:t>designed to address some of the challenges associated with CREP.  The idea was to provide multiple program options for landowners and test other funding mechanisms. </a:t>
            </a:r>
          </a:p>
        </p:txBody>
      </p:sp>
      <p:pic>
        <p:nvPicPr>
          <p:cNvPr id="3" name="Picture 2">
            <a:extLst>
              <a:ext uri="{FF2B5EF4-FFF2-40B4-BE49-F238E27FC236}">
                <a16:creationId xmlns:a16="http://schemas.microsoft.com/office/drawing/2014/main" id="{C7F84A5A-D405-46B6-8FD8-68F4EACA58F7}"/>
              </a:ext>
            </a:extLst>
          </p:cNvPr>
          <p:cNvPicPr>
            <a:picLocks noChangeAspect="1"/>
          </p:cNvPicPr>
          <p:nvPr/>
        </p:nvPicPr>
        <p:blipFill>
          <a:blip r:embed="rId3">
            <a:duotone>
              <a:prstClr val="black"/>
              <a:schemeClr val="accent3">
                <a:tint val="45000"/>
                <a:satMod val="400000"/>
              </a:schemeClr>
            </a:duotone>
            <a:extLst>
              <a:ext uri="{BEBA8EAE-BF5A-486C-A8C5-ECC9F3942E4B}">
                <a14:imgProps xmlns:a14="http://schemas.microsoft.com/office/drawing/2010/main">
                  <a14:imgLayer r:embed="rId4">
                    <a14:imgEffect>
                      <a14:colorTemperature colorTemp="6136"/>
                    </a14:imgEffect>
                  </a14:imgLayer>
                </a14:imgProps>
              </a:ext>
            </a:extLst>
          </a:blip>
          <a:stretch>
            <a:fillRect/>
          </a:stretch>
        </p:blipFill>
        <p:spPr>
          <a:xfrm>
            <a:off x="6554067" y="180754"/>
            <a:ext cx="2589933" cy="496274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75000"/>
          </a:schemeClr>
        </a:solidFill>
        <a:effectLst/>
      </p:bgPr>
    </p:bg>
    <p:spTree>
      <p:nvGrpSpPr>
        <p:cNvPr id="1" name="Shape 648"/>
        <p:cNvGrpSpPr/>
        <p:nvPr/>
      </p:nvGrpSpPr>
      <p:grpSpPr>
        <a:xfrm>
          <a:off x="0" y="0"/>
          <a:ext cx="0" cy="0"/>
          <a:chOff x="0" y="0"/>
          <a:chExt cx="0" cy="0"/>
        </a:xfrm>
      </p:grpSpPr>
      <p:pic>
        <p:nvPicPr>
          <p:cNvPr id="5" name="Picture 4">
            <a:extLst>
              <a:ext uri="{FF2B5EF4-FFF2-40B4-BE49-F238E27FC236}">
                <a16:creationId xmlns:a16="http://schemas.microsoft.com/office/drawing/2014/main" id="{31DD32F0-0F10-49C6-AB0B-8A792947FEB5}"/>
              </a:ext>
            </a:extLst>
          </p:cNvPr>
          <p:cNvPicPr>
            <a:picLocks noChangeAspect="1"/>
          </p:cNvPicPr>
          <p:nvPr/>
        </p:nvPicPr>
        <p:blipFill>
          <a:blip r:embed="rId3"/>
          <a:stretch>
            <a:fillRect/>
          </a:stretch>
        </p:blipFill>
        <p:spPr>
          <a:xfrm>
            <a:off x="5156791" y="0"/>
            <a:ext cx="3987209" cy="5143500"/>
          </a:xfrm>
          <a:prstGeom prst="rect">
            <a:avLst/>
          </a:prstGeom>
        </p:spPr>
      </p:pic>
      <p:sp>
        <p:nvSpPr>
          <p:cNvPr id="649" name="Shape 649"/>
          <p:cNvSpPr txBox="1">
            <a:spLocks noGrp="1"/>
          </p:cNvSpPr>
          <p:nvPr>
            <p:ph type="ctrTitle"/>
          </p:nvPr>
        </p:nvSpPr>
        <p:spPr>
          <a:xfrm>
            <a:off x="905350" y="2878749"/>
            <a:ext cx="6037710" cy="1065929"/>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dirty="0">
                <a:latin typeface="Neuton"/>
                <a:ea typeface="Neuton"/>
                <a:cs typeface="Neuton"/>
                <a:sym typeface="Neuton"/>
              </a:rPr>
              <a:t>2.</a:t>
            </a:r>
            <a:endParaRPr dirty="0">
              <a:latin typeface="Neuton"/>
              <a:ea typeface="Neuton"/>
              <a:cs typeface="Neuton"/>
              <a:sym typeface="Neuton"/>
            </a:endParaRPr>
          </a:p>
          <a:p>
            <a:pPr marL="0" lvl="0" indent="0" rtl="0">
              <a:spcBef>
                <a:spcPts val="0"/>
              </a:spcBef>
              <a:spcAft>
                <a:spcPts val="0"/>
              </a:spcAft>
              <a:buNone/>
            </a:pPr>
            <a:r>
              <a:rPr lang="en-US" sz="4400" dirty="0"/>
              <a:t>Current Projects/Programs</a:t>
            </a:r>
            <a:endParaRPr sz="4400" dirty="0"/>
          </a:p>
        </p:txBody>
      </p:sp>
      <p:sp>
        <p:nvSpPr>
          <p:cNvPr id="650" name="Shape 650"/>
          <p:cNvSpPr txBox="1">
            <a:spLocks noGrp="1"/>
          </p:cNvSpPr>
          <p:nvPr>
            <p:ph type="subTitle" idx="1"/>
          </p:nvPr>
        </p:nvSpPr>
        <p:spPr>
          <a:xfrm>
            <a:off x="905350" y="3818476"/>
            <a:ext cx="5154000" cy="667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2017                               2018</a:t>
            </a:r>
            <a:endParaRPr dirty="0"/>
          </a:p>
        </p:txBody>
      </p:sp>
      <p:cxnSp>
        <p:nvCxnSpPr>
          <p:cNvPr id="3" name="Straight Arrow Connector 2">
            <a:extLst>
              <a:ext uri="{FF2B5EF4-FFF2-40B4-BE49-F238E27FC236}">
                <a16:creationId xmlns:a16="http://schemas.microsoft.com/office/drawing/2014/main" id="{B8B5C500-8221-49AB-B587-D0A593DCC5AE}"/>
              </a:ext>
            </a:extLst>
          </p:cNvPr>
          <p:cNvCxnSpPr/>
          <p:nvPr/>
        </p:nvCxnSpPr>
        <p:spPr>
          <a:xfrm>
            <a:off x="1499191" y="4061637"/>
            <a:ext cx="87187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8287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673"/>
        <p:cNvGrpSpPr/>
        <p:nvPr/>
      </p:nvGrpSpPr>
      <p:grpSpPr>
        <a:xfrm>
          <a:off x="0" y="0"/>
          <a:ext cx="0" cy="0"/>
          <a:chOff x="0" y="0"/>
          <a:chExt cx="0" cy="0"/>
        </a:xfrm>
      </p:grpSpPr>
      <p:sp>
        <p:nvSpPr>
          <p:cNvPr id="674" name="Shape 674"/>
          <p:cNvSpPr txBox="1">
            <a:spLocks noGrp="1"/>
          </p:cNvSpPr>
          <p:nvPr>
            <p:ph type="body" idx="1"/>
          </p:nvPr>
        </p:nvSpPr>
        <p:spPr>
          <a:xfrm>
            <a:off x="414670" y="1444375"/>
            <a:ext cx="3131205" cy="3140075"/>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US" b="1" u="sng" dirty="0"/>
              <a:t>State-Funded Buffer Grants</a:t>
            </a:r>
          </a:p>
          <a:p>
            <a:pPr marL="285750" lvl="0" indent="-285750" rtl="0">
              <a:spcBef>
                <a:spcPts val="600"/>
              </a:spcBef>
              <a:spcAft>
                <a:spcPts val="0"/>
              </a:spcAft>
              <a:buFont typeface="Wingdings" panose="05000000000000000000" pitchFamily="2" charset="2"/>
              <a:buChar char="Ø"/>
            </a:pPr>
            <a:r>
              <a:rPr lang="en-US" b="1" dirty="0"/>
              <a:t>Two sources of funding</a:t>
            </a:r>
          </a:p>
          <a:p>
            <a:pPr marL="285750" lvl="0" indent="-285750" rtl="0">
              <a:spcBef>
                <a:spcPts val="600"/>
              </a:spcBef>
              <a:spcAft>
                <a:spcPts val="0"/>
              </a:spcAft>
              <a:buFont typeface="Wingdings" panose="05000000000000000000" pitchFamily="2" charset="2"/>
              <a:buChar char="Ø"/>
            </a:pPr>
            <a:r>
              <a:rPr lang="en-US" b="1" dirty="0"/>
              <a:t>Two rounds per year</a:t>
            </a:r>
          </a:p>
          <a:p>
            <a:pPr marL="285750" lvl="0" indent="-285750" rtl="0">
              <a:spcBef>
                <a:spcPts val="600"/>
              </a:spcBef>
              <a:spcAft>
                <a:spcPts val="0"/>
              </a:spcAft>
              <a:buFont typeface="Wingdings" panose="05000000000000000000" pitchFamily="2" charset="2"/>
              <a:buChar char="Ø"/>
            </a:pPr>
            <a:r>
              <a:rPr lang="en-US" b="1" dirty="0"/>
              <a:t>Pilot projects in planting phase currently</a:t>
            </a:r>
          </a:p>
          <a:p>
            <a:pPr marL="285750" lvl="0" indent="-285750" rtl="0">
              <a:spcBef>
                <a:spcPts val="600"/>
              </a:spcBef>
              <a:spcAft>
                <a:spcPts val="0"/>
              </a:spcAft>
              <a:buFont typeface="Wingdings" panose="05000000000000000000" pitchFamily="2" charset="2"/>
              <a:buChar char="Ø"/>
            </a:pPr>
            <a:r>
              <a:rPr lang="en-US" b="1" dirty="0"/>
              <a:t>Insights on per acre costs</a:t>
            </a:r>
          </a:p>
          <a:p>
            <a:pPr marL="285750" lvl="0" indent="-285750" rtl="0">
              <a:spcBef>
                <a:spcPts val="600"/>
              </a:spcBef>
              <a:spcAft>
                <a:spcPts val="0"/>
              </a:spcAft>
              <a:buFont typeface="Wingdings" panose="05000000000000000000" pitchFamily="2" charset="2"/>
              <a:buChar char="Ø"/>
            </a:pPr>
            <a:r>
              <a:rPr lang="en-US" b="1" dirty="0"/>
              <a:t>For Municipal and NGO Partners working with various landowners</a:t>
            </a:r>
          </a:p>
          <a:p>
            <a:pPr marL="285750" lvl="0" indent="-285750" rtl="0">
              <a:spcBef>
                <a:spcPts val="600"/>
              </a:spcBef>
              <a:spcAft>
                <a:spcPts val="0"/>
              </a:spcAft>
              <a:buFont typeface="Wingdings" panose="05000000000000000000" pitchFamily="2" charset="2"/>
              <a:buChar char="Ø"/>
            </a:pPr>
            <a:r>
              <a:rPr lang="en-US" b="1" dirty="0"/>
              <a:t>Competitive Application Process</a:t>
            </a:r>
          </a:p>
        </p:txBody>
      </p:sp>
      <p:sp>
        <p:nvSpPr>
          <p:cNvPr id="675" name="Shape 675"/>
          <p:cNvSpPr txBox="1">
            <a:spLocks noGrp="1"/>
          </p:cNvSpPr>
          <p:nvPr>
            <p:ph type="title"/>
          </p:nvPr>
        </p:nvSpPr>
        <p:spPr>
          <a:xfrm>
            <a:off x="628975" y="586975"/>
            <a:ext cx="60096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sz="4000" dirty="0">
                <a:solidFill>
                  <a:schemeClr val="accent3">
                    <a:lumMod val="75000"/>
                  </a:schemeClr>
                </a:solidFill>
              </a:rPr>
              <a:t>PA-Specific Funding </a:t>
            </a:r>
            <a:endParaRPr sz="4000" dirty="0">
              <a:solidFill>
                <a:schemeClr val="accent3">
                  <a:lumMod val="75000"/>
                </a:schemeClr>
              </a:solidFill>
            </a:endParaRPr>
          </a:p>
        </p:txBody>
      </p:sp>
      <p:sp>
        <p:nvSpPr>
          <p:cNvPr id="676" name="Shape 676"/>
          <p:cNvSpPr txBox="1">
            <a:spLocks noGrp="1"/>
          </p:cNvSpPr>
          <p:nvPr>
            <p:ph type="body" idx="2"/>
          </p:nvPr>
        </p:nvSpPr>
        <p:spPr>
          <a:xfrm>
            <a:off x="3765300" y="1444375"/>
            <a:ext cx="3326616" cy="3140075"/>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US" b="1" u="sng" dirty="0"/>
              <a:t>NFWF Stream ReLeaf Project</a:t>
            </a:r>
          </a:p>
          <a:p>
            <a:pPr marL="285750" lvl="0" indent="-285750" rtl="0">
              <a:spcBef>
                <a:spcPts val="600"/>
              </a:spcBef>
              <a:spcAft>
                <a:spcPts val="0"/>
              </a:spcAft>
              <a:buFont typeface="Wingdings" panose="05000000000000000000" pitchFamily="2" charset="2"/>
              <a:buChar char="Ø"/>
            </a:pPr>
            <a:r>
              <a:rPr lang="en-US" b="1" dirty="0"/>
              <a:t>INSR Project Funded in 2017</a:t>
            </a:r>
          </a:p>
          <a:p>
            <a:pPr marL="285750" lvl="0" indent="-285750" rtl="0">
              <a:spcBef>
                <a:spcPts val="600"/>
              </a:spcBef>
              <a:spcAft>
                <a:spcPts val="0"/>
              </a:spcAft>
              <a:buFont typeface="Wingdings" panose="05000000000000000000" pitchFamily="2" charset="2"/>
              <a:buChar char="Ø"/>
            </a:pPr>
            <a:r>
              <a:rPr lang="en-US" b="1" dirty="0"/>
              <a:t>Innovative Outreach</a:t>
            </a:r>
          </a:p>
          <a:p>
            <a:pPr marL="285750" lvl="0" indent="-285750" rtl="0">
              <a:spcBef>
                <a:spcPts val="600"/>
              </a:spcBef>
              <a:spcAft>
                <a:spcPts val="0"/>
              </a:spcAft>
              <a:buFont typeface="Wingdings" panose="05000000000000000000" pitchFamily="2" charset="2"/>
              <a:buChar char="Ø"/>
            </a:pPr>
            <a:r>
              <a:rPr lang="en-US" b="1" dirty="0"/>
              <a:t>Gap-Filler Implementation Money for Forester and Partner Use</a:t>
            </a:r>
          </a:p>
          <a:p>
            <a:pPr marL="285750" lvl="0" indent="-285750" rtl="0">
              <a:spcBef>
                <a:spcPts val="600"/>
              </a:spcBef>
              <a:spcAft>
                <a:spcPts val="0"/>
              </a:spcAft>
              <a:buFont typeface="Wingdings" panose="05000000000000000000" pitchFamily="2" charset="2"/>
              <a:buChar char="Ø"/>
            </a:pPr>
            <a:r>
              <a:rPr lang="en-US" b="1" dirty="0"/>
              <a:t> New RFB Forester Position</a:t>
            </a:r>
          </a:p>
          <a:p>
            <a:pPr marL="285750" lvl="0" indent="-285750" rtl="0">
              <a:spcBef>
                <a:spcPts val="600"/>
              </a:spcBef>
              <a:spcAft>
                <a:spcPts val="0"/>
              </a:spcAft>
              <a:buFont typeface="Wingdings" panose="05000000000000000000" pitchFamily="2" charset="2"/>
              <a:buChar char="Ø"/>
            </a:pPr>
            <a:r>
              <a:rPr lang="en-US" b="1" dirty="0"/>
              <a:t>Advisory Committee Development</a:t>
            </a:r>
          </a:p>
          <a:p>
            <a:pPr marL="285750" lvl="0" indent="-285750" rtl="0">
              <a:spcBef>
                <a:spcPts val="600"/>
              </a:spcBef>
              <a:spcAft>
                <a:spcPts val="0"/>
              </a:spcAft>
              <a:buFont typeface="Wingdings" panose="05000000000000000000" pitchFamily="2" charset="2"/>
              <a:buChar char="Ø"/>
            </a:pPr>
            <a:r>
              <a:rPr lang="en-US" b="1" dirty="0"/>
              <a:t>Capacity Building/Training</a:t>
            </a:r>
          </a:p>
          <a:p>
            <a:pPr marL="285750" lvl="0" indent="-285750" rtl="0">
              <a:spcBef>
                <a:spcPts val="600"/>
              </a:spcBef>
              <a:spcAft>
                <a:spcPts val="0"/>
              </a:spcAft>
              <a:buFont typeface="Wingdings" panose="05000000000000000000" pitchFamily="2" charset="2"/>
              <a:buChar char="Ø"/>
            </a:pPr>
            <a:endParaRPr lang="en-US" b="1" dirty="0"/>
          </a:p>
        </p:txBody>
      </p:sp>
      <p:pic>
        <p:nvPicPr>
          <p:cNvPr id="2" name="Picture 1">
            <a:extLst>
              <a:ext uri="{FF2B5EF4-FFF2-40B4-BE49-F238E27FC236}">
                <a16:creationId xmlns:a16="http://schemas.microsoft.com/office/drawing/2014/main" id="{2D0EB1BE-94D9-48A4-BBAA-6EA47131E0DD}"/>
              </a:ext>
            </a:extLst>
          </p:cNvPr>
          <p:cNvPicPr>
            <a:picLocks noChangeAspect="1"/>
          </p:cNvPicPr>
          <p:nvPr/>
        </p:nvPicPr>
        <p:blipFill>
          <a:blip r:embed="rId3"/>
          <a:stretch>
            <a:fillRect/>
          </a:stretch>
        </p:blipFill>
        <p:spPr>
          <a:xfrm>
            <a:off x="6858000" y="180926"/>
            <a:ext cx="2286000" cy="496257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700"/>
        <p:cNvGrpSpPr/>
        <p:nvPr/>
      </p:nvGrpSpPr>
      <p:grpSpPr>
        <a:xfrm>
          <a:off x="0" y="0"/>
          <a:ext cx="0" cy="0"/>
          <a:chOff x="0" y="0"/>
          <a:chExt cx="0" cy="0"/>
        </a:xfrm>
      </p:grpSpPr>
      <p:sp>
        <p:nvSpPr>
          <p:cNvPr id="701" name="Shape 701"/>
          <p:cNvSpPr txBox="1">
            <a:spLocks noGrp="1"/>
          </p:cNvSpPr>
          <p:nvPr>
            <p:ph type="title"/>
          </p:nvPr>
        </p:nvSpPr>
        <p:spPr>
          <a:xfrm>
            <a:off x="628975" y="586975"/>
            <a:ext cx="6367248"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solidFill>
                  <a:schemeClr val="accent3">
                    <a:lumMod val="50000"/>
                  </a:schemeClr>
                </a:solidFill>
              </a:rPr>
              <a:t>PA Riparian Foresters and Coordinator Work</a:t>
            </a:r>
            <a:endParaRPr dirty="0">
              <a:solidFill>
                <a:schemeClr val="accent3">
                  <a:lumMod val="50000"/>
                </a:schemeClr>
              </a:solidFill>
            </a:endParaRPr>
          </a:p>
        </p:txBody>
      </p:sp>
      <p:sp>
        <p:nvSpPr>
          <p:cNvPr id="702" name="Shape 702"/>
          <p:cNvSpPr/>
          <p:nvPr/>
        </p:nvSpPr>
        <p:spPr>
          <a:xfrm>
            <a:off x="2567275" y="1862225"/>
            <a:ext cx="2133000" cy="2133000"/>
          </a:xfrm>
          <a:prstGeom prst="ellipse">
            <a:avLst/>
          </a:prstGeom>
          <a:noFill/>
          <a:ln w="76200" cap="flat" cmpd="sng">
            <a:solidFill>
              <a:srgbClr val="93B770"/>
            </a:solidFill>
            <a:prstDash val="solid"/>
            <a:round/>
            <a:headEnd type="none" w="med" len="med"/>
            <a:tailEnd type="none" w="med" len="med"/>
          </a:ln>
        </p:spPr>
        <p:txBody>
          <a:bodyPr spcFirstLastPara="1" wrap="square" lIns="91425" tIns="91425" rIns="91425" bIns="91425" anchor="ctr" anchorCtr="0">
            <a:noAutofit/>
          </a:bodyPr>
          <a:lstStyle/>
          <a:p>
            <a:pPr marL="0" lvl="0" indent="0" algn="ctr">
              <a:spcBef>
                <a:spcPts val="0"/>
              </a:spcBef>
              <a:spcAft>
                <a:spcPts val="0"/>
              </a:spcAft>
              <a:buNone/>
            </a:pPr>
            <a:r>
              <a:rPr lang="en-US" dirty="0">
                <a:solidFill>
                  <a:srgbClr val="666666"/>
                </a:solidFill>
                <a:latin typeface="Neuton"/>
                <a:ea typeface="Neuton"/>
                <a:cs typeface="Neuton"/>
                <a:sym typeface="Neuton"/>
              </a:rPr>
              <a:t>NFWF Stream ReLeaf Project</a:t>
            </a:r>
            <a:endParaRPr dirty="0">
              <a:solidFill>
                <a:srgbClr val="666666"/>
              </a:solidFill>
              <a:latin typeface="Neuton"/>
              <a:ea typeface="Neuton"/>
              <a:cs typeface="Neuton"/>
              <a:sym typeface="Neuton"/>
            </a:endParaRPr>
          </a:p>
        </p:txBody>
      </p:sp>
      <p:sp>
        <p:nvSpPr>
          <p:cNvPr id="703" name="Shape 703"/>
          <p:cNvSpPr/>
          <p:nvPr/>
        </p:nvSpPr>
        <p:spPr>
          <a:xfrm>
            <a:off x="745150" y="1862225"/>
            <a:ext cx="2133000" cy="2133000"/>
          </a:xfrm>
          <a:prstGeom prst="ellipse">
            <a:avLst/>
          </a:prstGeom>
          <a:noFill/>
          <a:ln w="76200" cap="flat" cmpd="sng">
            <a:solidFill>
              <a:srgbClr val="BDCC64"/>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rgbClr val="666666"/>
                </a:solidFill>
                <a:latin typeface="Neuton"/>
                <a:ea typeface="Neuton"/>
                <a:cs typeface="Neuton"/>
                <a:sym typeface="Neuton"/>
              </a:rPr>
              <a:t>CREP</a:t>
            </a:r>
            <a:endParaRPr dirty="0">
              <a:solidFill>
                <a:srgbClr val="666666"/>
              </a:solidFill>
              <a:latin typeface="Neuton"/>
              <a:ea typeface="Neuton"/>
              <a:cs typeface="Neuton"/>
              <a:sym typeface="Neuton"/>
            </a:endParaRPr>
          </a:p>
        </p:txBody>
      </p:sp>
      <p:sp>
        <p:nvSpPr>
          <p:cNvPr id="704" name="Shape 704"/>
          <p:cNvSpPr/>
          <p:nvPr/>
        </p:nvSpPr>
        <p:spPr>
          <a:xfrm>
            <a:off x="4389400" y="1862225"/>
            <a:ext cx="2133000" cy="2133000"/>
          </a:xfrm>
          <a:prstGeom prst="ellipse">
            <a:avLst/>
          </a:prstGeom>
          <a:noFill/>
          <a:ln w="76200" cap="flat" cmpd="sng">
            <a:solidFill>
              <a:schemeClr val="accent3">
                <a:lumMod val="75000"/>
              </a:schemeClr>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rgbClr val="666666"/>
                </a:solidFill>
                <a:latin typeface="Neuton"/>
                <a:ea typeface="Neuton"/>
                <a:cs typeface="Neuton"/>
                <a:sym typeface="Neuton"/>
              </a:rPr>
              <a:t>PA Buffer Grants and Partner Projects</a:t>
            </a:r>
            <a:endParaRPr dirty="0">
              <a:solidFill>
                <a:srgbClr val="666666"/>
              </a:solidFill>
              <a:latin typeface="Neuton"/>
              <a:ea typeface="Neuton"/>
              <a:cs typeface="Neuton"/>
              <a:sym typeface="Neuton"/>
            </a:endParaRPr>
          </a:p>
        </p:txBody>
      </p:sp>
      <p:pic>
        <p:nvPicPr>
          <p:cNvPr id="2" name="Picture 1">
            <a:extLst>
              <a:ext uri="{FF2B5EF4-FFF2-40B4-BE49-F238E27FC236}">
                <a16:creationId xmlns:a16="http://schemas.microsoft.com/office/drawing/2014/main" id="{2985212D-9FD6-4C26-9714-A63E236F5CAC}"/>
              </a:ext>
            </a:extLst>
          </p:cNvPr>
          <p:cNvPicPr>
            <a:picLocks noChangeAspect="1"/>
          </p:cNvPicPr>
          <p:nvPr/>
        </p:nvPicPr>
        <p:blipFill>
          <a:blip r:embed="rId3"/>
          <a:stretch>
            <a:fillRect/>
          </a:stretch>
        </p:blipFill>
        <p:spPr>
          <a:xfrm>
            <a:off x="6522400" y="180926"/>
            <a:ext cx="2499425" cy="496257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700"/>
        <p:cNvGrpSpPr/>
        <p:nvPr/>
      </p:nvGrpSpPr>
      <p:grpSpPr>
        <a:xfrm>
          <a:off x="0" y="0"/>
          <a:ext cx="0" cy="0"/>
          <a:chOff x="0" y="0"/>
          <a:chExt cx="0" cy="0"/>
        </a:xfrm>
      </p:grpSpPr>
      <p:sp>
        <p:nvSpPr>
          <p:cNvPr id="701" name="Shape 701"/>
          <p:cNvSpPr txBox="1">
            <a:spLocks noGrp="1"/>
          </p:cNvSpPr>
          <p:nvPr>
            <p:ph type="title"/>
          </p:nvPr>
        </p:nvSpPr>
        <p:spPr>
          <a:xfrm>
            <a:off x="628975" y="586975"/>
            <a:ext cx="6367248"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solidFill>
                  <a:schemeClr val="accent3">
                    <a:lumMod val="50000"/>
                  </a:schemeClr>
                </a:solidFill>
              </a:rPr>
              <a:t>PA Riparian Foresters and Coordinator Work:</a:t>
            </a:r>
            <a:br>
              <a:rPr lang="en-US" dirty="0">
                <a:solidFill>
                  <a:schemeClr val="accent3">
                    <a:lumMod val="50000"/>
                  </a:schemeClr>
                </a:solidFill>
              </a:rPr>
            </a:br>
            <a:r>
              <a:rPr lang="en-US" dirty="0">
                <a:solidFill>
                  <a:schemeClr val="accent3">
                    <a:lumMod val="50000"/>
                  </a:schemeClr>
                </a:solidFill>
              </a:rPr>
              <a:t>2017-Present</a:t>
            </a:r>
            <a:endParaRPr dirty="0">
              <a:solidFill>
                <a:schemeClr val="accent3">
                  <a:lumMod val="50000"/>
                </a:schemeClr>
              </a:solidFill>
            </a:endParaRPr>
          </a:p>
        </p:txBody>
      </p:sp>
      <p:sp>
        <p:nvSpPr>
          <p:cNvPr id="702" name="Shape 702"/>
          <p:cNvSpPr/>
          <p:nvPr/>
        </p:nvSpPr>
        <p:spPr>
          <a:xfrm>
            <a:off x="1921873" y="1850424"/>
            <a:ext cx="2363732" cy="2498212"/>
          </a:xfrm>
          <a:prstGeom prst="ellipse">
            <a:avLst/>
          </a:prstGeom>
          <a:noFill/>
          <a:ln w="76200" cap="flat" cmpd="sng">
            <a:solidFill>
              <a:srgbClr val="93B770"/>
            </a:solidFill>
            <a:prstDash val="solid"/>
            <a:round/>
            <a:headEnd type="none" w="med" len="med"/>
            <a:tailEnd type="none" w="med" len="med"/>
          </a:ln>
        </p:spPr>
        <p:txBody>
          <a:bodyPr spcFirstLastPara="1" wrap="square" lIns="91425" tIns="91425" rIns="91425" bIns="91425" anchor="ctr" anchorCtr="0">
            <a:noAutofit/>
          </a:bodyPr>
          <a:lstStyle/>
          <a:p>
            <a:pPr marL="0" lvl="0" indent="0" algn="ctr">
              <a:spcBef>
                <a:spcPts val="0"/>
              </a:spcBef>
              <a:spcAft>
                <a:spcPts val="0"/>
              </a:spcAft>
              <a:buNone/>
            </a:pPr>
            <a:r>
              <a:rPr lang="en-US" dirty="0">
                <a:solidFill>
                  <a:srgbClr val="666666"/>
                </a:solidFill>
                <a:latin typeface="Neuton"/>
                <a:ea typeface="Neuton"/>
                <a:cs typeface="Neuton"/>
                <a:sym typeface="Neuton"/>
              </a:rPr>
              <a:t>NFWF Stream ReLeaf Project</a:t>
            </a:r>
            <a:endParaRPr dirty="0">
              <a:solidFill>
                <a:srgbClr val="666666"/>
              </a:solidFill>
              <a:latin typeface="Neuton"/>
              <a:ea typeface="Neuton"/>
              <a:cs typeface="Neuton"/>
              <a:sym typeface="Neuton"/>
            </a:endParaRPr>
          </a:p>
        </p:txBody>
      </p:sp>
      <p:sp>
        <p:nvSpPr>
          <p:cNvPr id="703" name="Shape 703"/>
          <p:cNvSpPr/>
          <p:nvPr/>
        </p:nvSpPr>
        <p:spPr>
          <a:xfrm>
            <a:off x="745150" y="2615609"/>
            <a:ext cx="1530217" cy="1379616"/>
          </a:xfrm>
          <a:prstGeom prst="ellipse">
            <a:avLst/>
          </a:prstGeom>
          <a:noFill/>
          <a:ln w="76200" cap="flat" cmpd="sng">
            <a:solidFill>
              <a:srgbClr val="BDCC64"/>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rgbClr val="666666"/>
                </a:solidFill>
                <a:latin typeface="Neuton"/>
                <a:ea typeface="Neuton"/>
                <a:cs typeface="Neuton"/>
                <a:sym typeface="Neuton"/>
              </a:rPr>
              <a:t>CREP</a:t>
            </a:r>
            <a:endParaRPr dirty="0">
              <a:solidFill>
                <a:srgbClr val="666666"/>
              </a:solidFill>
              <a:latin typeface="Neuton"/>
              <a:ea typeface="Neuton"/>
              <a:cs typeface="Neuton"/>
              <a:sym typeface="Neuton"/>
            </a:endParaRPr>
          </a:p>
        </p:txBody>
      </p:sp>
      <p:sp>
        <p:nvSpPr>
          <p:cNvPr id="704" name="Shape 704"/>
          <p:cNvSpPr/>
          <p:nvPr/>
        </p:nvSpPr>
        <p:spPr>
          <a:xfrm>
            <a:off x="4081056" y="2232837"/>
            <a:ext cx="1926339" cy="1924493"/>
          </a:xfrm>
          <a:prstGeom prst="ellipse">
            <a:avLst/>
          </a:prstGeom>
          <a:noFill/>
          <a:ln w="76200" cap="flat" cmpd="sng">
            <a:solidFill>
              <a:schemeClr val="accent3">
                <a:lumMod val="75000"/>
              </a:schemeClr>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rgbClr val="666666"/>
                </a:solidFill>
                <a:latin typeface="Neuton"/>
                <a:ea typeface="Neuton"/>
                <a:cs typeface="Neuton"/>
                <a:sym typeface="Neuton"/>
              </a:rPr>
              <a:t>PA Buffer Grants and Partner Projects</a:t>
            </a:r>
            <a:endParaRPr dirty="0">
              <a:solidFill>
                <a:srgbClr val="666666"/>
              </a:solidFill>
              <a:latin typeface="Neuton"/>
              <a:ea typeface="Neuton"/>
              <a:cs typeface="Neuton"/>
              <a:sym typeface="Neuton"/>
            </a:endParaRPr>
          </a:p>
        </p:txBody>
      </p:sp>
      <p:pic>
        <p:nvPicPr>
          <p:cNvPr id="2" name="Picture 1">
            <a:extLst>
              <a:ext uri="{FF2B5EF4-FFF2-40B4-BE49-F238E27FC236}">
                <a16:creationId xmlns:a16="http://schemas.microsoft.com/office/drawing/2014/main" id="{2985212D-9FD6-4C26-9714-A63E236F5CAC}"/>
              </a:ext>
            </a:extLst>
          </p:cNvPr>
          <p:cNvPicPr>
            <a:picLocks noChangeAspect="1"/>
          </p:cNvPicPr>
          <p:nvPr/>
        </p:nvPicPr>
        <p:blipFill>
          <a:blip r:embed="rId3"/>
          <a:stretch>
            <a:fillRect/>
          </a:stretch>
        </p:blipFill>
        <p:spPr>
          <a:xfrm>
            <a:off x="6522400" y="180926"/>
            <a:ext cx="2499425" cy="4962574"/>
          </a:xfrm>
          <a:prstGeom prst="rect">
            <a:avLst/>
          </a:prstGeom>
        </p:spPr>
      </p:pic>
      <p:sp>
        <p:nvSpPr>
          <p:cNvPr id="8" name="Arrow: Down 7">
            <a:extLst>
              <a:ext uri="{FF2B5EF4-FFF2-40B4-BE49-F238E27FC236}">
                <a16:creationId xmlns:a16="http://schemas.microsoft.com/office/drawing/2014/main" id="{788EB0C8-6858-4B7D-A6A0-5DBCEA1573B7}"/>
              </a:ext>
            </a:extLst>
          </p:cNvPr>
          <p:cNvSpPr/>
          <p:nvPr/>
        </p:nvSpPr>
        <p:spPr>
          <a:xfrm>
            <a:off x="2957783" y="4378321"/>
            <a:ext cx="291911" cy="223364"/>
          </a:xfrm>
          <a:prstGeom prst="downArrow">
            <a:avLst/>
          </a:prstGeom>
          <a:solidFill>
            <a:srgbClr val="93B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Connector: Elbow 9">
            <a:extLst>
              <a:ext uri="{FF2B5EF4-FFF2-40B4-BE49-F238E27FC236}">
                <a16:creationId xmlns:a16="http://schemas.microsoft.com/office/drawing/2014/main" id="{3EFBD1AF-4CDB-4339-886B-D72569EA5B7F}"/>
              </a:ext>
            </a:extLst>
          </p:cNvPr>
          <p:cNvCxnSpPr>
            <a:stCxn id="7" idx="1"/>
            <a:endCxn id="703" idx="4"/>
          </p:cNvCxnSpPr>
          <p:nvPr/>
        </p:nvCxnSpPr>
        <p:spPr>
          <a:xfrm rot="10800000">
            <a:off x="1510259" y="3995226"/>
            <a:ext cx="679080" cy="846539"/>
          </a:xfrm>
          <a:prstGeom prst="bentConnector2">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60A7E35C-F1E4-44B4-B519-836280094AAC}"/>
              </a:ext>
            </a:extLst>
          </p:cNvPr>
          <p:cNvCxnSpPr>
            <a:cxnSpLocks/>
            <a:stCxn id="7" idx="3"/>
            <a:endCxn id="704" idx="4"/>
          </p:cNvCxnSpPr>
          <p:nvPr/>
        </p:nvCxnSpPr>
        <p:spPr>
          <a:xfrm flipV="1">
            <a:off x="4018139" y="4157330"/>
            <a:ext cx="1026087" cy="684434"/>
          </a:xfrm>
          <a:prstGeom prst="bentConnector2">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65E94E33-D37B-43A8-8D3C-0A6AED88A27F}"/>
              </a:ext>
            </a:extLst>
          </p:cNvPr>
          <p:cNvSpPr/>
          <p:nvPr/>
        </p:nvSpPr>
        <p:spPr>
          <a:xfrm>
            <a:off x="2189339" y="4601685"/>
            <a:ext cx="1828800" cy="480158"/>
          </a:xfrm>
          <a:prstGeom prst="roundRect">
            <a:avLst/>
          </a:prstGeom>
          <a:solidFill>
            <a:srgbClr val="93B77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 Capacity Building</a:t>
            </a:r>
          </a:p>
        </p:txBody>
      </p:sp>
    </p:spTree>
    <p:extLst>
      <p:ext uri="{BB962C8B-B14F-4D97-AF65-F5344CB8AC3E}">
        <p14:creationId xmlns:p14="http://schemas.microsoft.com/office/powerpoint/2010/main" val="2127657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700"/>
        <p:cNvGrpSpPr/>
        <p:nvPr/>
      </p:nvGrpSpPr>
      <p:grpSpPr>
        <a:xfrm>
          <a:off x="0" y="0"/>
          <a:ext cx="0" cy="0"/>
          <a:chOff x="0" y="0"/>
          <a:chExt cx="0" cy="0"/>
        </a:xfrm>
      </p:grpSpPr>
      <p:sp>
        <p:nvSpPr>
          <p:cNvPr id="701" name="Shape 701"/>
          <p:cNvSpPr txBox="1">
            <a:spLocks noGrp="1"/>
          </p:cNvSpPr>
          <p:nvPr>
            <p:ph type="title"/>
          </p:nvPr>
        </p:nvSpPr>
        <p:spPr>
          <a:xfrm>
            <a:off x="628975" y="586975"/>
            <a:ext cx="6367248"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solidFill>
                  <a:schemeClr val="accent3">
                    <a:lumMod val="50000"/>
                  </a:schemeClr>
                </a:solidFill>
              </a:rPr>
              <a:t>PA Riparian Foresters and Coordinator Work</a:t>
            </a:r>
            <a:br>
              <a:rPr lang="en-US" dirty="0">
                <a:solidFill>
                  <a:schemeClr val="accent3">
                    <a:lumMod val="50000"/>
                  </a:schemeClr>
                </a:solidFill>
              </a:rPr>
            </a:br>
            <a:r>
              <a:rPr lang="en-US" dirty="0">
                <a:solidFill>
                  <a:schemeClr val="accent3">
                    <a:lumMod val="50000"/>
                  </a:schemeClr>
                </a:solidFill>
              </a:rPr>
              <a:t>2018-Forward</a:t>
            </a:r>
            <a:endParaRPr dirty="0">
              <a:solidFill>
                <a:schemeClr val="accent3">
                  <a:lumMod val="50000"/>
                </a:schemeClr>
              </a:solidFill>
            </a:endParaRPr>
          </a:p>
        </p:txBody>
      </p:sp>
      <p:sp>
        <p:nvSpPr>
          <p:cNvPr id="702" name="Shape 702"/>
          <p:cNvSpPr/>
          <p:nvPr/>
        </p:nvSpPr>
        <p:spPr>
          <a:xfrm>
            <a:off x="2336543" y="2581556"/>
            <a:ext cx="1501810" cy="1424763"/>
          </a:xfrm>
          <a:prstGeom prst="ellipse">
            <a:avLst/>
          </a:prstGeom>
          <a:noFill/>
          <a:ln w="76200" cap="flat" cmpd="sng">
            <a:solidFill>
              <a:schemeClr val="accent3">
                <a:lumMod val="20000"/>
                <a:lumOff val="80000"/>
              </a:schemeClr>
            </a:solidFill>
            <a:prstDash val="solid"/>
            <a:round/>
            <a:headEnd type="none" w="med" len="med"/>
            <a:tailEnd type="none" w="med" len="med"/>
          </a:ln>
        </p:spPr>
        <p:txBody>
          <a:bodyPr spcFirstLastPara="1" wrap="square" lIns="91425" tIns="91425" rIns="91425" bIns="91425" anchor="ctr" anchorCtr="0">
            <a:noAutofit/>
          </a:bodyPr>
          <a:lstStyle/>
          <a:p>
            <a:pPr marL="0" lvl="0" indent="0" algn="ctr">
              <a:spcBef>
                <a:spcPts val="0"/>
              </a:spcBef>
              <a:spcAft>
                <a:spcPts val="0"/>
              </a:spcAft>
              <a:buNone/>
            </a:pPr>
            <a:r>
              <a:rPr lang="en-US" dirty="0">
                <a:solidFill>
                  <a:schemeClr val="bg1">
                    <a:lumMod val="75000"/>
                  </a:schemeClr>
                </a:solidFill>
                <a:latin typeface="Neuton"/>
                <a:ea typeface="Neuton"/>
                <a:cs typeface="Neuton"/>
                <a:sym typeface="Neuton"/>
              </a:rPr>
              <a:t>NFWF Stream ReLeaf Project</a:t>
            </a:r>
            <a:endParaRPr dirty="0">
              <a:solidFill>
                <a:schemeClr val="bg1">
                  <a:lumMod val="75000"/>
                </a:schemeClr>
              </a:solidFill>
              <a:latin typeface="Neuton"/>
              <a:ea typeface="Neuton"/>
              <a:cs typeface="Neuton"/>
              <a:sym typeface="Neuton"/>
            </a:endParaRPr>
          </a:p>
        </p:txBody>
      </p:sp>
      <p:sp>
        <p:nvSpPr>
          <p:cNvPr id="703" name="Shape 703"/>
          <p:cNvSpPr/>
          <p:nvPr/>
        </p:nvSpPr>
        <p:spPr>
          <a:xfrm>
            <a:off x="200084" y="2041451"/>
            <a:ext cx="2309200" cy="2349796"/>
          </a:xfrm>
          <a:prstGeom prst="ellipse">
            <a:avLst/>
          </a:prstGeom>
          <a:noFill/>
          <a:ln w="76200" cap="flat" cmpd="sng">
            <a:solidFill>
              <a:srgbClr val="BDCC64"/>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dirty="0">
                <a:solidFill>
                  <a:srgbClr val="666666"/>
                </a:solidFill>
                <a:latin typeface="Neuton"/>
                <a:ea typeface="Neuton"/>
                <a:cs typeface="Neuton"/>
                <a:sym typeface="Neuton"/>
              </a:rPr>
              <a:t>CREP</a:t>
            </a:r>
            <a:endParaRPr sz="3200" b="1" dirty="0">
              <a:solidFill>
                <a:srgbClr val="666666"/>
              </a:solidFill>
              <a:latin typeface="Neuton"/>
              <a:ea typeface="Neuton"/>
              <a:cs typeface="Neuton"/>
              <a:sym typeface="Neuton"/>
            </a:endParaRPr>
          </a:p>
        </p:txBody>
      </p:sp>
      <p:sp>
        <p:nvSpPr>
          <p:cNvPr id="704" name="Shape 704"/>
          <p:cNvSpPr/>
          <p:nvPr/>
        </p:nvSpPr>
        <p:spPr>
          <a:xfrm>
            <a:off x="3645121" y="2699657"/>
            <a:ext cx="1373193" cy="1230085"/>
          </a:xfrm>
          <a:prstGeom prst="ellipse">
            <a:avLst/>
          </a:prstGeom>
          <a:noFill/>
          <a:ln w="76200" cap="flat" cmpd="sng">
            <a:solidFill>
              <a:schemeClr val="accent3">
                <a:lumMod val="75000"/>
              </a:schemeClr>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rgbClr val="666666"/>
                </a:solidFill>
                <a:latin typeface="Neuton"/>
                <a:ea typeface="Neuton"/>
                <a:cs typeface="Neuton"/>
                <a:sym typeface="Neuton"/>
              </a:rPr>
              <a:t>PA Buffer Grants and Partner Projects</a:t>
            </a:r>
            <a:endParaRPr dirty="0">
              <a:solidFill>
                <a:srgbClr val="666666"/>
              </a:solidFill>
              <a:latin typeface="Neuton"/>
              <a:ea typeface="Neuton"/>
              <a:cs typeface="Neuton"/>
              <a:sym typeface="Neuton"/>
            </a:endParaRPr>
          </a:p>
        </p:txBody>
      </p:sp>
      <p:pic>
        <p:nvPicPr>
          <p:cNvPr id="2" name="Picture 1">
            <a:extLst>
              <a:ext uri="{FF2B5EF4-FFF2-40B4-BE49-F238E27FC236}">
                <a16:creationId xmlns:a16="http://schemas.microsoft.com/office/drawing/2014/main" id="{2985212D-9FD6-4C26-9714-A63E236F5CAC}"/>
              </a:ext>
            </a:extLst>
          </p:cNvPr>
          <p:cNvPicPr>
            <a:picLocks noChangeAspect="1"/>
          </p:cNvPicPr>
          <p:nvPr/>
        </p:nvPicPr>
        <p:blipFill>
          <a:blip r:embed="rId3"/>
          <a:stretch>
            <a:fillRect/>
          </a:stretch>
        </p:blipFill>
        <p:spPr>
          <a:xfrm>
            <a:off x="6522400" y="180926"/>
            <a:ext cx="2499425" cy="4962574"/>
          </a:xfrm>
          <a:prstGeom prst="rect">
            <a:avLst/>
          </a:prstGeom>
        </p:spPr>
      </p:pic>
    </p:spTree>
    <p:extLst>
      <p:ext uri="{BB962C8B-B14F-4D97-AF65-F5344CB8AC3E}">
        <p14:creationId xmlns:p14="http://schemas.microsoft.com/office/powerpoint/2010/main" val="519163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75000"/>
          </a:schemeClr>
        </a:solidFill>
        <a:effectLst/>
      </p:bgPr>
    </p:bg>
    <p:spTree>
      <p:nvGrpSpPr>
        <p:cNvPr id="1" name="Shape 648"/>
        <p:cNvGrpSpPr/>
        <p:nvPr/>
      </p:nvGrpSpPr>
      <p:grpSpPr>
        <a:xfrm>
          <a:off x="0" y="0"/>
          <a:ext cx="0" cy="0"/>
          <a:chOff x="0" y="0"/>
          <a:chExt cx="0" cy="0"/>
        </a:xfrm>
      </p:grpSpPr>
      <p:pic>
        <p:nvPicPr>
          <p:cNvPr id="5" name="Picture 4">
            <a:extLst>
              <a:ext uri="{FF2B5EF4-FFF2-40B4-BE49-F238E27FC236}">
                <a16:creationId xmlns:a16="http://schemas.microsoft.com/office/drawing/2014/main" id="{31DD32F0-0F10-49C6-AB0B-8A792947FEB5}"/>
              </a:ext>
            </a:extLst>
          </p:cNvPr>
          <p:cNvPicPr>
            <a:picLocks noChangeAspect="1"/>
          </p:cNvPicPr>
          <p:nvPr/>
        </p:nvPicPr>
        <p:blipFill>
          <a:blip r:embed="rId3"/>
          <a:stretch>
            <a:fillRect/>
          </a:stretch>
        </p:blipFill>
        <p:spPr>
          <a:xfrm>
            <a:off x="5156791" y="0"/>
            <a:ext cx="3987209" cy="5143500"/>
          </a:xfrm>
          <a:prstGeom prst="rect">
            <a:avLst/>
          </a:prstGeom>
        </p:spPr>
      </p:pic>
      <p:sp>
        <p:nvSpPr>
          <p:cNvPr id="649" name="Shape 649"/>
          <p:cNvSpPr txBox="1">
            <a:spLocks noGrp="1"/>
          </p:cNvSpPr>
          <p:nvPr>
            <p:ph type="ctrTitle"/>
          </p:nvPr>
        </p:nvSpPr>
        <p:spPr>
          <a:xfrm>
            <a:off x="905350" y="2871448"/>
            <a:ext cx="6037710" cy="1065929"/>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dirty="0">
                <a:latin typeface="Neuton"/>
                <a:ea typeface="Neuton"/>
                <a:cs typeface="Neuton"/>
                <a:sym typeface="Neuton"/>
              </a:rPr>
              <a:t>3.</a:t>
            </a:r>
            <a:endParaRPr dirty="0">
              <a:latin typeface="Neuton"/>
              <a:ea typeface="Neuton"/>
              <a:cs typeface="Neuton"/>
              <a:sym typeface="Neuton"/>
            </a:endParaRPr>
          </a:p>
          <a:p>
            <a:pPr marL="0" lvl="0" indent="0" rtl="0">
              <a:spcBef>
                <a:spcPts val="0"/>
              </a:spcBef>
              <a:spcAft>
                <a:spcPts val="0"/>
              </a:spcAft>
              <a:buNone/>
            </a:pPr>
            <a:r>
              <a:rPr lang="en-US" sz="4400" dirty="0"/>
              <a:t>Challenges</a:t>
            </a:r>
            <a:endParaRPr sz="4400" dirty="0"/>
          </a:p>
        </p:txBody>
      </p:sp>
    </p:spTree>
    <p:extLst>
      <p:ext uri="{BB962C8B-B14F-4D97-AF65-F5344CB8AC3E}">
        <p14:creationId xmlns:p14="http://schemas.microsoft.com/office/powerpoint/2010/main" val="3359237647"/>
      </p:ext>
    </p:extLst>
  </p:cSld>
  <p:clrMapOvr>
    <a:masterClrMapping/>
  </p:clrMapOvr>
</p:sld>
</file>

<file path=ppt/theme/theme1.xml><?xml version="1.0" encoding="utf-8"?>
<a:theme xmlns:a="http://schemas.openxmlformats.org/drawingml/2006/main" name="Cere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TotalTime>
  <Words>833</Words>
  <Application>Microsoft Office PowerPoint</Application>
  <PresentationFormat>On-screen Show (16:9)</PresentationFormat>
  <Paragraphs>84</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Yellowtail</vt:lpstr>
      <vt:lpstr>Neuton</vt:lpstr>
      <vt:lpstr>Bell MT</vt:lpstr>
      <vt:lpstr>Arial</vt:lpstr>
      <vt:lpstr>Wingdings</vt:lpstr>
      <vt:lpstr>Ceres template</vt:lpstr>
      <vt:lpstr>Pennsylvania  Riparian Forest Buffer Progress and Challenges</vt:lpstr>
      <vt:lpstr>1. Background</vt:lpstr>
      <vt:lpstr>Early Progress- Highlights</vt:lpstr>
      <vt:lpstr>2. Current Projects/Programs</vt:lpstr>
      <vt:lpstr>PA-Specific Funding </vt:lpstr>
      <vt:lpstr>PA Riparian Foresters and Coordinator Work</vt:lpstr>
      <vt:lpstr>PA Riparian Foresters and Coordinator Work: 2017-Present</vt:lpstr>
      <vt:lpstr>PA Riparian Foresters and Coordinator Work 2018-Forward</vt:lpstr>
      <vt:lpstr>3. Challenges</vt:lpstr>
      <vt:lpstr>PowerPoint Presentation</vt:lpstr>
      <vt:lpstr>PowerPoint Presentation</vt:lpstr>
      <vt:lpstr>4. Future</vt:lpstr>
      <vt:lpstr>Goals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Pennsylvania  Riparian Forest Buffer Progress and Challenges</dc:title>
  <dc:creator>Stark, Teddi</dc:creator>
  <cp:lastModifiedBy>Stark, Teddi</cp:lastModifiedBy>
  <cp:revision>61</cp:revision>
  <dcterms:modified xsi:type="dcterms:W3CDTF">2018-02-08T02:01:28Z</dcterms:modified>
</cp:coreProperties>
</file>