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4" r:id="rId1"/>
    <p:sldMasterId id="2147483800" r:id="rId2"/>
    <p:sldMasterId id="2147483815" r:id="rId3"/>
  </p:sldMasterIdLst>
  <p:notesMasterIdLst>
    <p:notesMasterId r:id="rId16"/>
  </p:notesMasterIdLst>
  <p:sldIdLst>
    <p:sldId id="500" r:id="rId4"/>
    <p:sldId id="551" r:id="rId5"/>
    <p:sldId id="544" r:id="rId6"/>
    <p:sldId id="545" r:id="rId7"/>
    <p:sldId id="546" r:id="rId8"/>
    <p:sldId id="547" r:id="rId9"/>
    <p:sldId id="548" r:id="rId10"/>
    <p:sldId id="549" r:id="rId11"/>
    <p:sldId id="457" r:id="rId12"/>
    <p:sldId id="458" r:id="rId13"/>
    <p:sldId id="459" r:id="rId14"/>
    <p:sldId id="53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AC341C"/>
    <a:srgbClr val="E05B40"/>
    <a:srgbClr val="FF2121"/>
    <a:srgbClr val="FCEDD0"/>
    <a:srgbClr val="FFCC66"/>
    <a:srgbClr val="022980"/>
    <a:srgbClr val="FEECBA"/>
    <a:srgbClr val="FFDCB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742" autoAdjust="0"/>
  </p:normalViewPr>
  <p:slideViewPr>
    <p:cSldViewPr>
      <p:cViewPr varScale="1">
        <p:scale>
          <a:sx n="127" d="100"/>
          <a:sy n="127" d="100"/>
        </p:scale>
        <p:origin x="276" y="12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6" d="100"/>
        <a:sy n="96" d="100"/>
      </p:scale>
      <p:origin x="0" y="-35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D41CAD-6266-4A6B-899E-601298BC06A1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15256D-602B-4F78-8EB5-F221045F80CF}">
      <dgm:prSet phldrT="[Text]" custT="1"/>
      <dgm:spPr/>
      <dgm:t>
        <a:bodyPr/>
        <a:lstStyle/>
        <a:p>
          <a:r>
            <a:rPr lang="en-US" sz="2400" dirty="0" smtClean="0"/>
            <a:t>Developed</a:t>
          </a:r>
          <a:endParaRPr lang="en-US" sz="2400" dirty="0"/>
        </a:p>
      </dgm:t>
    </dgm:pt>
    <dgm:pt modelId="{4957EE73-B09E-4FEA-A937-28B759363E3F}" type="parTrans" cxnId="{DE9ECE15-FF17-4B44-9BE6-34E91B2A0D4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7C26B2D-CBDD-42C0-A75F-133D59B6B4F9}" type="sibTrans" cxnId="{DE9ECE15-FF17-4B44-9BE6-34E91B2A0D4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B0FC6D1-1993-4373-B2FA-84EA1D760F0B}">
      <dgm:prSet phldrT="[Text]" custT="1"/>
      <dgm:spPr/>
      <dgm:t>
        <a:bodyPr/>
        <a:lstStyle/>
        <a:p>
          <a:r>
            <a:rPr lang="en-US" sz="1600" smtClean="0"/>
            <a:t>Impervious</a:t>
          </a:r>
          <a:endParaRPr lang="en-US" sz="1600" dirty="0"/>
        </a:p>
      </dgm:t>
    </dgm:pt>
    <dgm:pt modelId="{C13FDE6C-DC2E-4C38-B972-1374F6BAE5EE}" type="parTrans" cxnId="{A6810A69-CE00-4970-95BC-4D3FB8EC909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3EDDC8B-77BD-4AC9-AAA0-D70590225EEE}" type="sibTrans" cxnId="{A6810A69-CE00-4970-95BC-4D3FB8EC909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3FA0537-124C-4DC9-A14B-70DC08E5ACCB}">
      <dgm:prSet phldrT="[Text]" custT="1"/>
      <dgm:spPr/>
      <dgm:t>
        <a:bodyPr/>
        <a:lstStyle/>
        <a:p>
          <a:r>
            <a:rPr lang="en-US" sz="1600" smtClean="0"/>
            <a:t>Pervious</a:t>
          </a:r>
          <a:endParaRPr lang="en-US" sz="1600" dirty="0"/>
        </a:p>
      </dgm:t>
    </dgm:pt>
    <dgm:pt modelId="{6BAA83ED-653A-4C80-B7EA-FAC27708C7F9}" type="parTrans" cxnId="{CEA2FF0D-938D-4DB3-8F77-E9FD1E39D67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4E399FF-B54B-462A-88FB-262051A9AC15}" type="sibTrans" cxnId="{CEA2FF0D-938D-4DB3-8F77-E9FD1E39D67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E57E7CE-9216-4DA3-98AB-F486AED81197}">
      <dgm:prSet phldrT="[Text]" custT="1"/>
      <dgm:spPr/>
      <dgm:t>
        <a:bodyPr/>
        <a:lstStyle/>
        <a:p>
          <a:r>
            <a:rPr lang="en-US" sz="1600" smtClean="0"/>
            <a:t>Construction</a:t>
          </a:r>
          <a:endParaRPr lang="en-US" sz="1600" dirty="0"/>
        </a:p>
      </dgm:t>
    </dgm:pt>
    <dgm:pt modelId="{AE685B32-72BA-4BCB-96DF-801FFDA30BE1}" type="parTrans" cxnId="{CF0B6166-004D-41B6-9949-8233AA629B1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2E9887F-8F57-4D1E-AB11-720BBB20FD84}" type="sibTrans" cxnId="{CF0B6166-004D-41B6-9949-8233AA629B1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04C3A55-E9EC-4A34-A78E-07E5BB6AB669}">
      <dgm:prSet phldrT="[Text]" custT="1"/>
      <dgm:spPr/>
      <dgm:t>
        <a:bodyPr/>
        <a:lstStyle/>
        <a:p>
          <a:r>
            <a:rPr lang="en-US" sz="1600" smtClean="0"/>
            <a:t>Extractive</a:t>
          </a:r>
          <a:endParaRPr lang="en-US" sz="1600" dirty="0"/>
        </a:p>
      </dgm:t>
    </dgm:pt>
    <dgm:pt modelId="{F76DB04F-3CC5-4682-9658-6C78191518BB}" type="parTrans" cxnId="{00055E82-AB07-4EBF-8494-C5284D93E92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BBF4981-E67D-488A-B060-18C95513A43E}" type="sibTrans" cxnId="{00055E82-AB07-4EBF-8494-C5284D93E92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D570668-683B-4E0F-AC66-F7BEF19EF761}">
      <dgm:prSet phldrT="[Text]" custT="1"/>
      <dgm:spPr/>
      <dgm:t>
        <a:bodyPr/>
        <a:lstStyle/>
        <a:p>
          <a:r>
            <a:rPr lang="en-US" sz="1100" smtClean="0"/>
            <a:t>Roads</a:t>
          </a:r>
          <a:endParaRPr lang="en-US" sz="1100" dirty="0"/>
        </a:p>
      </dgm:t>
    </dgm:pt>
    <dgm:pt modelId="{9A7BAF42-CF58-498D-B67A-9DE1A7C139EC}" type="parTrans" cxnId="{FF98D133-2E24-4C6E-B1BF-8DF528329AD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FCD2B3F-EB0F-4B9A-AA90-94D29FA664F8}" type="sibTrans" cxnId="{FF98D133-2E24-4C6E-B1BF-8DF528329AD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2B2B0C0-EE96-4802-9D02-BE40F738A9A8}">
      <dgm:prSet phldrT="[Text]" custT="1"/>
      <dgm:spPr/>
      <dgm:t>
        <a:bodyPr/>
        <a:lstStyle/>
        <a:p>
          <a:r>
            <a:rPr lang="en-US" sz="1100" smtClean="0"/>
            <a:t>Other </a:t>
          </a:r>
        </a:p>
        <a:p>
          <a:r>
            <a:rPr lang="en-US" sz="1100" smtClean="0"/>
            <a:t>(e.g. Buildings, parking lots, etc.)</a:t>
          </a:r>
          <a:endParaRPr lang="en-US" sz="1100" dirty="0"/>
        </a:p>
      </dgm:t>
    </dgm:pt>
    <dgm:pt modelId="{F84659AC-0A41-44F1-ACEA-B2707DDBBCEC}" type="parTrans" cxnId="{E7D8F52B-6918-4C16-8EBD-0EA8B156002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FD5D911-95BC-44E6-BEB6-A62D5F323FBC}" type="sibTrans" cxnId="{E7D8F52B-6918-4C16-8EBD-0EA8B156002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87D2FB0-317B-47D6-9192-917B52CE7B3D}">
      <dgm:prSet phldrT="[Text]" custT="1"/>
      <dgm:spPr/>
      <dgm:t>
        <a:bodyPr/>
        <a:lstStyle/>
        <a:p>
          <a:r>
            <a:rPr lang="en-US" sz="1100" smtClean="0"/>
            <a:t>Tree Canopy</a:t>
          </a:r>
          <a:endParaRPr lang="en-US" sz="1100" dirty="0"/>
        </a:p>
      </dgm:t>
    </dgm:pt>
    <dgm:pt modelId="{79A6C32B-79E5-4A15-9352-6FD64CA38532}" type="parTrans" cxnId="{04EEA648-634C-4EFD-9B1C-ADEA337392B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6FFAB68-3D17-480A-A324-394D4C5C3768}" type="sibTrans" cxnId="{04EEA648-634C-4EFD-9B1C-ADEA337392B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45E9C21-F8C0-4D6E-B192-642B9668100D}">
      <dgm:prSet phldrT="[Text]" custT="1"/>
      <dgm:spPr/>
      <dgm:t>
        <a:bodyPr/>
        <a:lstStyle/>
        <a:p>
          <a:r>
            <a:rPr lang="en-US" sz="1100" smtClean="0"/>
            <a:t>Open Space</a:t>
          </a:r>
          <a:endParaRPr lang="en-US" sz="1100" dirty="0"/>
        </a:p>
      </dgm:t>
    </dgm:pt>
    <dgm:pt modelId="{D6CDEC69-502F-45F8-A054-91CC4F856A05}" type="parTrans" cxnId="{3BE0BC07-4207-41D9-ABAB-77B1F489A9F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2A55C0F-60BC-4BAD-A1C8-887ABB2C0BDC}" type="sibTrans" cxnId="{3BE0BC07-4207-41D9-ABAB-77B1F489A9F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99BD59B-27EC-45A7-86F8-319D98A0FB7E}">
      <dgm:prSet phldrT="[Text]" custT="1"/>
      <dgm:spPr/>
      <dgm:t>
        <a:bodyPr/>
        <a:lstStyle/>
        <a:p>
          <a:r>
            <a:rPr lang="en-US" sz="1100" smtClean="0"/>
            <a:t>Turf</a:t>
          </a:r>
          <a:endParaRPr lang="en-US" sz="1100" dirty="0"/>
        </a:p>
      </dgm:t>
    </dgm:pt>
    <dgm:pt modelId="{6ED3E5FE-177E-4A11-8FA0-77DFEAA91E89}" type="parTrans" cxnId="{8B103B9E-B6ED-4EF4-B3A4-95EB3F2AFEE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31FBF43-AFE1-4C67-B3FD-740B8F359BD6}" type="sibTrans" cxnId="{8B103B9E-B6ED-4EF4-B3A4-95EB3F2AFEE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492B2DA-A942-4232-85D4-B045CEBF7B63}" type="pres">
      <dgm:prSet presAssocID="{7BD41CAD-6266-4A6B-899E-601298BC06A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C9AF8F5-82A7-4F1E-AE5B-FFF5020CF1B1}" type="pres">
      <dgm:prSet presAssocID="{FD15256D-602B-4F78-8EB5-F221045F80CF}" presName="hierRoot1" presStyleCnt="0">
        <dgm:presLayoutVars>
          <dgm:hierBranch val="init"/>
        </dgm:presLayoutVars>
      </dgm:prSet>
      <dgm:spPr/>
    </dgm:pt>
    <dgm:pt modelId="{B383BA2F-8C20-4076-8617-9AF131E14D87}" type="pres">
      <dgm:prSet presAssocID="{FD15256D-602B-4F78-8EB5-F221045F80CF}" presName="rootComposite1" presStyleCnt="0"/>
      <dgm:spPr/>
    </dgm:pt>
    <dgm:pt modelId="{7BB9A606-E217-4F47-B1D8-76DA9C744247}" type="pres">
      <dgm:prSet presAssocID="{FD15256D-602B-4F78-8EB5-F221045F80C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9EBFD1-9634-4AEC-AD8A-A3134CC69B54}" type="pres">
      <dgm:prSet presAssocID="{FD15256D-602B-4F78-8EB5-F221045F80C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0514164-55D4-4C86-A083-FF5010EDBB5A}" type="pres">
      <dgm:prSet presAssocID="{FD15256D-602B-4F78-8EB5-F221045F80CF}" presName="hierChild2" presStyleCnt="0"/>
      <dgm:spPr/>
    </dgm:pt>
    <dgm:pt modelId="{EA48883A-FCD4-4BF8-8058-053C4AEB7117}" type="pres">
      <dgm:prSet presAssocID="{C13FDE6C-DC2E-4C38-B972-1374F6BAE5EE}" presName="Name37" presStyleLbl="parChTrans1D2" presStyleIdx="0" presStyleCnt="4"/>
      <dgm:spPr/>
      <dgm:t>
        <a:bodyPr/>
        <a:lstStyle/>
        <a:p>
          <a:endParaRPr lang="en-US"/>
        </a:p>
      </dgm:t>
    </dgm:pt>
    <dgm:pt modelId="{ED65003A-44DA-458E-BF73-0CEA65E6941F}" type="pres">
      <dgm:prSet presAssocID="{6B0FC6D1-1993-4373-B2FA-84EA1D760F0B}" presName="hierRoot2" presStyleCnt="0">
        <dgm:presLayoutVars>
          <dgm:hierBranch val="init"/>
        </dgm:presLayoutVars>
      </dgm:prSet>
      <dgm:spPr/>
    </dgm:pt>
    <dgm:pt modelId="{BBAD6B4F-4D40-4978-B647-84A0F676196B}" type="pres">
      <dgm:prSet presAssocID="{6B0FC6D1-1993-4373-B2FA-84EA1D760F0B}" presName="rootComposite" presStyleCnt="0"/>
      <dgm:spPr/>
    </dgm:pt>
    <dgm:pt modelId="{7AF4C4EA-AC7F-4D3C-97DC-6E0C4BE125B5}" type="pres">
      <dgm:prSet presAssocID="{6B0FC6D1-1993-4373-B2FA-84EA1D760F0B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D69626-AB12-4381-8A63-CBDD1823C470}" type="pres">
      <dgm:prSet presAssocID="{6B0FC6D1-1993-4373-B2FA-84EA1D760F0B}" presName="rootConnector" presStyleLbl="node2" presStyleIdx="0" presStyleCnt="4"/>
      <dgm:spPr/>
      <dgm:t>
        <a:bodyPr/>
        <a:lstStyle/>
        <a:p>
          <a:endParaRPr lang="en-US"/>
        </a:p>
      </dgm:t>
    </dgm:pt>
    <dgm:pt modelId="{B721FA4E-7486-437F-9A1C-3000928BF0FF}" type="pres">
      <dgm:prSet presAssocID="{6B0FC6D1-1993-4373-B2FA-84EA1D760F0B}" presName="hierChild4" presStyleCnt="0"/>
      <dgm:spPr/>
    </dgm:pt>
    <dgm:pt modelId="{B214B230-3734-450D-8E3E-07554A976DF1}" type="pres">
      <dgm:prSet presAssocID="{9A7BAF42-CF58-498D-B67A-9DE1A7C139EC}" presName="Name37" presStyleLbl="parChTrans1D3" presStyleIdx="0" presStyleCnt="5"/>
      <dgm:spPr/>
      <dgm:t>
        <a:bodyPr/>
        <a:lstStyle/>
        <a:p>
          <a:endParaRPr lang="en-US"/>
        </a:p>
      </dgm:t>
    </dgm:pt>
    <dgm:pt modelId="{63BDAEC5-9661-4591-9C5E-827F18E9434C}" type="pres">
      <dgm:prSet presAssocID="{DD570668-683B-4E0F-AC66-F7BEF19EF761}" presName="hierRoot2" presStyleCnt="0">
        <dgm:presLayoutVars>
          <dgm:hierBranch val="init"/>
        </dgm:presLayoutVars>
      </dgm:prSet>
      <dgm:spPr/>
    </dgm:pt>
    <dgm:pt modelId="{B32889E9-0C7A-4C95-A2FE-C54D2A8568D6}" type="pres">
      <dgm:prSet presAssocID="{DD570668-683B-4E0F-AC66-F7BEF19EF761}" presName="rootComposite" presStyleCnt="0"/>
      <dgm:spPr/>
    </dgm:pt>
    <dgm:pt modelId="{98290224-9ABC-4725-9B05-BA2542B62781}" type="pres">
      <dgm:prSet presAssocID="{DD570668-683B-4E0F-AC66-F7BEF19EF761}" presName="rootText" presStyleLbl="node3" presStyleIdx="0" presStyleCnt="5" custScaleX="70786" custScaleY="629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30D95C-0DF2-448A-A466-322C572A674A}" type="pres">
      <dgm:prSet presAssocID="{DD570668-683B-4E0F-AC66-F7BEF19EF761}" presName="rootConnector" presStyleLbl="node3" presStyleIdx="0" presStyleCnt="5"/>
      <dgm:spPr/>
      <dgm:t>
        <a:bodyPr/>
        <a:lstStyle/>
        <a:p>
          <a:endParaRPr lang="en-US"/>
        </a:p>
      </dgm:t>
    </dgm:pt>
    <dgm:pt modelId="{36DFDF28-C930-406E-B78A-F0C0FF269DA3}" type="pres">
      <dgm:prSet presAssocID="{DD570668-683B-4E0F-AC66-F7BEF19EF761}" presName="hierChild4" presStyleCnt="0"/>
      <dgm:spPr/>
    </dgm:pt>
    <dgm:pt modelId="{7A715D16-AA03-4D01-820B-925FBD3C1F50}" type="pres">
      <dgm:prSet presAssocID="{DD570668-683B-4E0F-AC66-F7BEF19EF761}" presName="hierChild5" presStyleCnt="0"/>
      <dgm:spPr/>
    </dgm:pt>
    <dgm:pt modelId="{B0DCC781-2DD0-425E-A79F-BB1C9263D2F1}" type="pres">
      <dgm:prSet presAssocID="{F84659AC-0A41-44F1-ACEA-B2707DDBBCEC}" presName="Name37" presStyleLbl="parChTrans1D3" presStyleIdx="1" presStyleCnt="5"/>
      <dgm:spPr/>
      <dgm:t>
        <a:bodyPr/>
        <a:lstStyle/>
        <a:p>
          <a:endParaRPr lang="en-US"/>
        </a:p>
      </dgm:t>
    </dgm:pt>
    <dgm:pt modelId="{EF214191-4E39-410D-A26A-6C078A626B26}" type="pres">
      <dgm:prSet presAssocID="{B2B2B0C0-EE96-4802-9D02-BE40F738A9A8}" presName="hierRoot2" presStyleCnt="0">
        <dgm:presLayoutVars>
          <dgm:hierBranch val="init"/>
        </dgm:presLayoutVars>
      </dgm:prSet>
      <dgm:spPr/>
    </dgm:pt>
    <dgm:pt modelId="{0D11F716-D386-42CD-BE29-F0734A33B729}" type="pres">
      <dgm:prSet presAssocID="{B2B2B0C0-EE96-4802-9D02-BE40F738A9A8}" presName="rootComposite" presStyleCnt="0"/>
      <dgm:spPr/>
    </dgm:pt>
    <dgm:pt modelId="{2426C4C3-EB16-4922-9ED5-E9B1A6D21EF2}" type="pres">
      <dgm:prSet presAssocID="{B2B2B0C0-EE96-4802-9D02-BE40F738A9A8}" presName="rootText" presStyleLbl="node3" presStyleIdx="1" presStyleCnt="5" custScaleX="70786" custScaleY="629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6A0682-26C8-4823-95F9-4D644B95087B}" type="pres">
      <dgm:prSet presAssocID="{B2B2B0C0-EE96-4802-9D02-BE40F738A9A8}" presName="rootConnector" presStyleLbl="node3" presStyleIdx="1" presStyleCnt="5"/>
      <dgm:spPr/>
      <dgm:t>
        <a:bodyPr/>
        <a:lstStyle/>
        <a:p>
          <a:endParaRPr lang="en-US"/>
        </a:p>
      </dgm:t>
    </dgm:pt>
    <dgm:pt modelId="{4C8716A1-FD19-4DE9-8D0D-DCBEB688E9AB}" type="pres">
      <dgm:prSet presAssocID="{B2B2B0C0-EE96-4802-9D02-BE40F738A9A8}" presName="hierChild4" presStyleCnt="0"/>
      <dgm:spPr/>
    </dgm:pt>
    <dgm:pt modelId="{B76CA55E-0051-4514-88BD-5FDD93B27B0F}" type="pres">
      <dgm:prSet presAssocID="{B2B2B0C0-EE96-4802-9D02-BE40F738A9A8}" presName="hierChild5" presStyleCnt="0"/>
      <dgm:spPr/>
    </dgm:pt>
    <dgm:pt modelId="{2ECFD039-3823-483E-B0D6-AD58E43E554F}" type="pres">
      <dgm:prSet presAssocID="{6B0FC6D1-1993-4373-B2FA-84EA1D760F0B}" presName="hierChild5" presStyleCnt="0"/>
      <dgm:spPr/>
    </dgm:pt>
    <dgm:pt modelId="{DB1D6B03-C6BB-4DF7-8D4F-BFEAC03A379C}" type="pres">
      <dgm:prSet presAssocID="{6BAA83ED-653A-4C80-B7EA-FAC27708C7F9}" presName="Name37" presStyleLbl="parChTrans1D2" presStyleIdx="1" presStyleCnt="4"/>
      <dgm:spPr/>
      <dgm:t>
        <a:bodyPr/>
        <a:lstStyle/>
        <a:p>
          <a:endParaRPr lang="en-US"/>
        </a:p>
      </dgm:t>
    </dgm:pt>
    <dgm:pt modelId="{63CC650D-9220-4CFF-B6E3-5F7453F89880}" type="pres">
      <dgm:prSet presAssocID="{33FA0537-124C-4DC9-A14B-70DC08E5ACCB}" presName="hierRoot2" presStyleCnt="0">
        <dgm:presLayoutVars>
          <dgm:hierBranch val="init"/>
        </dgm:presLayoutVars>
      </dgm:prSet>
      <dgm:spPr/>
    </dgm:pt>
    <dgm:pt modelId="{0BDBB2FB-6D15-451C-B933-AB4AE857CD7B}" type="pres">
      <dgm:prSet presAssocID="{33FA0537-124C-4DC9-A14B-70DC08E5ACCB}" presName="rootComposite" presStyleCnt="0"/>
      <dgm:spPr/>
    </dgm:pt>
    <dgm:pt modelId="{566488E0-74E1-41EB-B17B-C30D7C9E147B}" type="pres">
      <dgm:prSet presAssocID="{33FA0537-124C-4DC9-A14B-70DC08E5ACCB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72B475-89B2-4D12-A7C9-5738F4DFF601}" type="pres">
      <dgm:prSet presAssocID="{33FA0537-124C-4DC9-A14B-70DC08E5ACCB}" presName="rootConnector" presStyleLbl="node2" presStyleIdx="1" presStyleCnt="4"/>
      <dgm:spPr/>
      <dgm:t>
        <a:bodyPr/>
        <a:lstStyle/>
        <a:p>
          <a:endParaRPr lang="en-US"/>
        </a:p>
      </dgm:t>
    </dgm:pt>
    <dgm:pt modelId="{AAF2BD70-3477-4256-83BA-299F5F44204B}" type="pres">
      <dgm:prSet presAssocID="{33FA0537-124C-4DC9-A14B-70DC08E5ACCB}" presName="hierChild4" presStyleCnt="0"/>
      <dgm:spPr/>
    </dgm:pt>
    <dgm:pt modelId="{43ABB856-8EDE-4FFC-9E1A-FCC2BD3A802F}" type="pres">
      <dgm:prSet presAssocID="{79A6C32B-79E5-4A15-9352-6FD64CA38532}" presName="Name37" presStyleLbl="parChTrans1D3" presStyleIdx="2" presStyleCnt="5"/>
      <dgm:spPr/>
      <dgm:t>
        <a:bodyPr/>
        <a:lstStyle/>
        <a:p>
          <a:endParaRPr lang="en-US"/>
        </a:p>
      </dgm:t>
    </dgm:pt>
    <dgm:pt modelId="{C0056136-09B5-4B88-87B8-56D146084E90}" type="pres">
      <dgm:prSet presAssocID="{B87D2FB0-317B-47D6-9192-917B52CE7B3D}" presName="hierRoot2" presStyleCnt="0">
        <dgm:presLayoutVars>
          <dgm:hierBranch val="init"/>
        </dgm:presLayoutVars>
      </dgm:prSet>
      <dgm:spPr/>
    </dgm:pt>
    <dgm:pt modelId="{AFF3D70A-C0E2-4E82-A682-BC3A80AD0594}" type="pres">
      <dgm:prSet presAssocID="{B87D2FB0-317B-47D6-9192-917B52CE7B3D}" presName="rootComposite" presStyleCnt="0"/>
      <dgm:spPr/>
    </dgm:pt>
    <dgm:pt modelId="{260AA77D-D84D-4866-8A09-828683BB08A6}" type="pres">
      <dgm:prSet presAssocID="{B87D2FB0-317B-47D6-9192-917B52CE7B3D}" presName="rootText" presStyleLbl="node3" presStyleIdx="2" presStyleCnt="5" custScaleX="70786" custScaleY="629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E54CA0-1AC6-4C18-AF77-733153545B70}" type="pres">
      <dgm:prSet presAssocID="{B87D2FB0-317B-47D6-9192-917B52CE7B3D}" presName="rootConnector" presStyleLbl="node3" presStyleIdx="2" presStyleCnt="5"/>
      <dgm:spPr/>
      <dgm:t>
        <a:bodyPr/>
        <a:lstStyle/>
        <a:p>
          <a:endParaRPr lang="en-US"/>
        </a:p>
      </dgm:t>
    </dgm:pt>
    <dgm:pt modelId="{AB0801C3-0107-4E5D-86D1-A37B4BBD9E1B}" type="pres">
      <dgm:prSet presAssocID="{B87D2FB0-317B-47D6-9192-917B52CE7B3D}" presName="hierChild4" presStyleCnt="0"/>
      <dgm:spPr/>
    </dgm:pt>
    <dgm:pt modelId="{2AE5B3D2-25BA-4CFB-A1D7-DD9D609D11E1}" type="pres">
      <dgm:prSet presAssocID="{B87D2FB0-317B-47D6-9192-917B52CE7B3D}" presName="hierChild5" presStyleCnt="0"/>
      <dgm:spPr/>
    </dgm:pt>
    <dgm:pt modelId="{D17EBE6C-5E0A-48AD-B481-34F1B5A207D1}" type="pres">
      <dgm:prSet presAssocID="{D6CDEC69-502F-45F8-A054-91CC4F856A05}" presName="Name37" presStyleLbl="parChTrans1D3" presStyleIdx="3" presStyleCnt="5"/>
      <dgm:spPr/>
      <dgm:t>
        <a:bodyPr/>
        <a:lstStyle/>
        <a:p>
          <a:endParaRPr lang="en-US"/>
        </a:p>
      </dgm:t>
    </dgm:pt>
    <dgm:pt modelId="{94A69CEC-D28F-40A2-896C-BDA2FEB7DB1E}" type="pres">
      <dgm:prSet presAssocID="{245E9C21-F8C0-4D6E-B192-642B9668100D}" presName="hierRoot2" presStyleCnt="0">
        <dgm:presLayoutVars>
          <dgm:hierBranch val="init"/>
        </dgm:presLayoutVars>
      </dgm:prSet>
      <dgm:spPr/>
    </dgm:pt>
    <dgm:pt modelId="{56BF6D14-F2D0-4509-B8A9-E9697BB9FBDF}" type="pres">
      <dgm:prSet presAssocID="{245E9C21-F8C0-4D6E-B192-642B9668100D}" presName="rootComposite" presStyleCnt="0"/>
      <dgm:spPr/>
    </dgm:pt>
    <dgm:pt modelId="{911DFE9B-3305-4F30-A52D-CC9AE29C5D6C}" type="pres">
      <dgm:prSet presAssocID="{245E9C21-F8C0-4D6E-B192-642B9668100D}" presName="rootText" presStyleLbl="node3" presStyleIdx="3" presStyleCnt="5" custScaleX="70786" custScaleY="629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BF1CFD-383F-4A60-BC16-3013915DC177}" type="pres">
      <dgm:prSet presAssocID="{245E9C21-F8C0-4D6E-B192-642B9668100D}" presName="rootConnector" presStyleLbl="node3" presStyleIdx="3" presStyleCnt="5"/>
      <dgm:spPr/>
      <dgm:t>
        <a:bodyPr/>
        <a:lstStyle/>
        <a:p>
          <a:endParaRPr lang="en-US"/>
        </a:p>
      </dgm:t>
    </dgm:pt>
    <dgm:pt modelId="{7B583CCD-FB3B-4C8E-8BD3-DD04C6C3FD34}" type="pres">
      <dgm:prSet presAssocID="{245E9C21-F8C0-4D6E-B192-642B9668100D}" presName="hierChild4" presStyleCnt="0"/>
      <dgm:spPr/>
    </dgm:pt>
    <dgm:pt modelId="{41B4B72C-2B21-4C7B-9875-725B150BAF2D}" type="pres">
      <dgm:prSet presAssocID="{245E9C21-F8C0-4D6E-B192-642B9668100D}" presName="hierChild5" presStyleCnt="0"/>
      <dgm:spPr/>
    </dgm:pt>
    <dgm:pt modelId="{69103F3A-2046-4299-AF07-A45889F371A0}" type="pres">
      <dgm:prSet presAssocID="{6ED3E5FE-177E-4A11-8FA0-77DFEAA91E89}" presName="Name37" presStyleLbl="parChTrans1D3" presStyleIdx="4" presStyleCnt="5"/>
      <dgm:spPr/>
      <dgm:t>
        <a:bodyPr/>
        <a:lstStyle/>
        <a:p>
          <a:endParaRPr lang="en-US"/>
        </a:p>
      </dgm:t>
    </dgm:pt>
    <dgm:pt modelId="{11915544-3631-4631-8F3E-15A7A9DDA6EE}" type="pres">
      <dgm:prSet presAssocID="{C99BD59B-27EC-45A7-86F8-319D98A0FB7E}" presName="hierRoot2" presStyleCnt="0">
        <dgm:presLayoutVars>
          <dgm:hierBranch val="init"/>
        </dgm:presLayoutVars>
      </dgm:prSet>
      <dgm:spPr/>
    </dgm:pt>
    <dgm:pt modelId="{F9FFDAA8-12FA-422B-8100-8564FA8192EC}" type="pres">
      <dgm:prSet presAssocID="{C99BD59B-27EC-45A7-86F8-319D98A0FB7E}" presName="rootComposite" presStyleCnt="0"/>
      <dgm:spPr/>
    </dgm:pt>
    <dgm:pt modelId="{3AABB6EE-58BF-41AD-AC0B-B854DD92AA35}" type="pres">
      <dgm:prSet presAssocID="{C99BD59B-27EC-45A7-86F8-319D98A0FB7E}" presName="rootText" presStyleLbl="node3" presStyleIdx="4" presStyleCnt="5" custScaleX="70786" custScaleY="629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D6B840-273E-4440-A404-5D9364C8A36D}" type="pres">
      <dgm:prSet presAssocID="{C99BD59B-27EC-45A7-86F8-319D98A0FB7E}" presName="rootConnector" presStyleLbl="node3" presStyleIdx="4" presStyleCnt="5"/>
      <dgm:spPr/>
      <dgm:t>
        <a:bodyPr/>
        <a:lstStyle/>
        <a:p>
          <a:endParaRPr lang="en-US"/>
        </a:p>
      </dgm:t>
    </dgm:pt>
    <dgm:pt modelId="{11984C7C-B399-45BE-92DA-D943E1F4EB4E}" type="pres">
      <dgm:prSet presAssocID="{C99BD59B-27EC-45A7-86F8-319D98A0FB7E}" presName="hierChild4" presStyleCnt="0"/>
      <dgm:spPr/>
    </dgm:pt>
    <dgm:pt modelId="{451E3396-07B5-48DF-9CC2-B440704013AC}" type="pres">
      <dgm:prSet presAssocID="{C99BD59B-27EC-45A7-86F8-319D98A0FB7E}" presName="hierChild5" presStyleCnt="0"/>
      <dgm:spPr/>
    </dgm:pt>
    <dgm:pt modelId="{B68850DE-09D1-4119-BA6D-2A672A6AB015}" type="pres">
      <dgm:prSet presAssocID="{33FA0537-124C-4DC9-A14B-70DC08E5ACCB}" presName="hierChild5" presStyleCnt="0"/>
      <dgm:spPr/>
    </dgm:pt>
    <dgm:pt modelId="{F0841BB1-6DB9-4CF5-AB3E-F99DCEE816C4}" type="pres">
      <dgm:prSet presAssocID="{AE685B32-72BA-4BCB-96DF-801FFDA30BE1}" presName="Name37" presStyleLbl="parChTrans1D2" presStyleIdx="2" presStyleCnt="4"/>
      <dgm:spPr/>
      <dgm:t>
        <a:bodyPr/>
        <a:lstStyle/>
        <a:p>
          <a:endParaRPr lang="en-US"/>
        </a:p>
      </dgm:t>
    </dgm:pt>
    <dgm:pt modelId="{8293EC11-A415-4271-A857-DE0414630033}" type="pres">
      <dgm:prSet presAssocID="{FE57E7CE-9216-4DA3-98AB-F486AED81197}" presName="hierRoot2" presStyleCnt="0">
        <dgm:presLayoutVars>
          <dgm:hierBranch val="init"/>
        </dgm:presLayoutVars>
      </dgm:prSet>
      <dgm:spPr/>
    </dgm:pt>
    <dgm:pt modelId="{D3E2285C-C016-4170-B82C-A7AFF9F33406}" type="pres">
      <dgm:prSet presAssocID="{FE57E7CE-9216-4DA3-98AB-F486AED81197}" presName="rootComposite" presStyleCnt="0"/>
      <dgm:spPr/>
    </dgm:pt>
    <dgm:pt modelId="{EF989126-3B49-4950-8387-77F5DBC635D1}" type="pres">
      <dgm:prSet presAssocID="{FE57E7CE-9216-4DA3-98AB-F486AED81197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785D5A-4A8D-49A3-81A1-9E6294782D6E}" type="pres">
      <dgm:prSet presAssocID="{FE57E7CE-9216-4DA3-98AB-F486AED81197}" presName="rootConnector" presStyleLbl="node2" presStyleIdx="2" presStyleCnt="4"/>
      <dgm:spPr/>
      <dgm:t>
        <a:bodyPr/>
        <a:lstStyle/>
        <a:p>
          <a:endParaRPr lang="en-US"/>
        </a:p>
      </dgm:t>
    </dgm:pt>
    <dgm:pt modelId="{8F12AEE4-19C2-404E-9539-F6A2DB5AADB9}" type="pres">
      <dgm:prSet presAssocID="{FE57E7CE-9216-4DA3-98AB-F486AED81197}" presName="hierChild4" presStyleCnt="0"/>
      <dgm:spPr/>
    </dgm:pt>
    <dgm:pt modelId="{0041E5D1-B95D-4929-B54A-4DF9FE96AA90}" type="pres">
      <dgm:prSet presAssocID="{FE57E7CE-9216-4DA3-98AB-F486AED81197}" presName="hierChild5" presStyleCnt="0"/>
      <dgm:spPr/>
    </dgm:pt>
    <dgm:pt modelId="{4405F197-4D90-4344-81FF-482E3B7A55CE}" type="pres">
      <dgm:prSet presAssocID="{F76DB04F-3CC5-4682-9658-6C78191518BB}" presName="Name37" presStyleLbl="parChTrans1D2" presStyleIdx="3" presStyleCnt="4"/>
      <dgm:spPr/>
      <dgm:t>
        <a:bodyPr/>
        <a:lstStyle/>
        <a:p>
          <a:endParaRPr lang="en-US"/>
        </a:p>
      </dgm:t>
    </dgm:pt>
    <dgm:pt modelId="{DEE5D1B4-9027-4513-87E4-9B1A02B0518E}" type="pres">
      <dgm:prSet presAssocID="{904C3A55-E9EC-4A34-A78E-07E5BB6AB669}" presName="hierRoot2" presStyleCnt="0">
        <dgm:presLayoutVars>
          <dgm:hierBranch val="init"/>
        </dgm:presLayoutVars>
      </dgm:prSet>
      <dgm:spPr/>
    </dgm:pt>
    <dgm:pt modelId="{30E8729C-1AE7-4475-8119-1889C76BB46B}" type="pres">
      <dgm:prSet presAssocID="{904C3A55-E9EC-4A34-A78E-07E5BB6AB669}" presName="rootComposite" presStyleCnt="0"/>
      <dgm:spPr/>
    </dgm:pt>
    <dgm:pt modelId="{8183999A-5B53-4160-A995-A349E9B75806}" type="pres">
      <dgm:prSet presAssocID="{904C3A55-E9EC-4A34-A78E-07E5BB6AB669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CEAD58-01C0-4C24-88F6-1FD6BECD15E4}" type="pres">
      <dgm:prSet presAssocID="{904C3A55-E9EC-4A34-A78E-07E5BB6AB669}" presName="rootConnector" presStyleLbl="node2" presStyleIdx="3" presStyleCnt="4"/>
      <dgm:spPr/>
      <dgm:t>
        <a:bodyPr/>
        <a:lstStyle/>
        <a:p>
          <a:endParaRPr lang="en-US"/>
        </a:p>
      </dgm:t>
    </dgm:pt>
    <dgm:pt modelId="{6606E8BA-81D7-41C9-81D8-906A7306A4D3}" type="pres">
      <dgm:prSet presAssocID="{904C3A55-E9EC-4A34-A78E-07E5BB6AB669}" presName="hierChild4" presStyleCnt="0"/>
      <dgm:spPr/>
    </dgm:pt>
    <dgm:pt modelId="{7D721F11-BCB4-4BB3-A08C-C96E499D3368}" type="pres">
      <dgm:prSet presAssocID="{904C3A55-E9EC-4A34-A78E-07E5BB6AB669}" presName="hierChild5" presStyleCnt="0"/>
      <dgm:spPr/>
    </dgm:pt>
    <dgm:pt modelId="{836D7637-4949-4FB6-AD9A-F31C9AFEC4F1}" type="pres">
      <dgm:prSet presAssocID="{FD15256D-602B-4F78-8EB5-F221045F80CF}" presName="hierChild3" presStyleCnt="0"/>
      <dgm:spPr/>
    </dgm:pt>
  </dgm:ptLst>
  <dgm:cxnLst>
    <dgm:cxn modelId="{77D00F33-5C9B-483F-82CF-861B26900471}" type="presOf" srcId="{6BAA83ED-653A-4C80-B7EA-FAC27708C7F9}" destId="{DB1D6B03-C6BB-4DF7-8D4F-BFEAC03A379C}" srcOrd="0" destOrd="0" presId="urn:microsoft.com/office/officeart/2005/8/layout/orgChart1"/>
    <dgm:cxn modelId="{EFEB4B3A-7A26-4DB6-A191-2C441CC002ED}" type="presOf" srcId="{DD570668-683B-4E0F-AC66-F7BEF19EF761}" destId="{0F30D95C-0DF2-448A-A466-322C572A674A}" srcOrd="1" destOrd="0" presId="urn:microsoft.com/office/officeart/2005/8/layout/orgChart1"/>
    <dgm:cxn modelId="{9FB2050B-6949-47EC-A47F-15FB7AE79B89}" type="presOf" srcId="{AE685B32-72BA-4BCB-96DF-801FFDA30BE1}" destId="{F0841BB1-6DB9-4CF5-AB3E-F99DCEE816C4}" srcOrd="0" destOrd="0" presId="urn:microsoft.com/office/officeart/2005/8/layout/orgChart1"/>
    <dgm:cxn modelId="{CEA2FF0D-938D-4DB3-8F77-E9FD1E39D673}" srcId="{FD15256D-602B-4F78-8EB5-F221045F80CF}" destId="{33FA0537-124C-4DC9-A14B-70DC08E5ACCB}" srcOrd="1" destOrd="0" parTransId="{6BAA83ED-653A-4C80-B7EA-FAC27708C7F9}" sibTransId="{A4E399FF-B54B-462A-88FB-262051A9AC15}"/>
    <dgm:cxn modelId="{F922CEA3-D046-4791-A7A1-28F4314D1D66}" type="presOf" srcId="{C13FDE6C-DC2E-4C38-B972-1374F6BAE5EE}" destId="{EA48883A-FCD4-4BF8-8058-053C4AEB7117}" srcOrd="0" destOrd="0" presId="urn:microsoft.com/office/officeart/2005/8/layout/orgChart1"/>
    <dgm:cxn modelId="{CF0B6166-004D-41B6-9949-8233AA629B10}" srcId="{FD15256D-602B-4F78-8EB5-F221045F80CF}" destId="{FE57E7CE-9216-4DA3-98AB-F486AED81197}" srcOrd="2" destOrd="0" parTransId="{AE685B32-72BA-4BCB-96DF-801FFDA30BE1}" sibTransId="{D2E9887F-8F57-4D1E-AB11-720BBB20FD84}"/>
    <dgm:cxn modelId="{53E2E8D7-3288-4FC2-94E6-D277155F5A9C}" type="presOf" srcId="{6B0FC6D1-1993-4373-B2FA-84EA1D760F0B}" destId="{7AF4C4EA-AC7F-4D3C-97DC-6E0C4BE125B5}" srcOrd="0" destOrd="0" presId="urn:microsoft.com/office/officeart/2005/8/layout/orgChart1"/>
    <dgm:cxn modelId="{DE9ECE15-FF17-4B44-9BE6-34E91B2A0D40}" srcId="{7BD41CAD-6266-4A6B-899E-601298BC06A1}" destId="{FD15256D-602B-4F78-8EB5-F221045F80CF}" srcOrd="0" destOrd="0" parTransId="{4957EE73-B09E-4FEA-A937-28B759363E3F}" sibTransId="{47C26B2D-CBDD-42C0-A75F-133D59B6B4F9}"/>
    <dgm:cxn modelId="{A6810A69-CE00-4970-95BC-4D3FB8EC9096}" srcId="{FD15256D-602B-4F78-8EB5-F221045F80CF}" destId="{6B0FC6D1-1993-4373-B2FA-84EA1D760F0B}" srcOrd="0" destOrd="0" parTransId="{C13FDE6C-DC2E-4C38-B972-1374F6BAE5EE}" sibTransId="{43EDDC8B-77BD-4AC9-AAA0-D70590225EEE}"/>
    <dgm:cxn modelId="{00055E82-AB07-4EBF-8494-C5284D93E929}" srcId="{FD15256D-602B-4F78-8EB5-F221045F80CF}" destId="{904C3A55-E9EC-4A34-A78E-07E5BB6AB669}" srcOrd="3" destOrd="0" parTransId="{F76DB04F-3CC5-4682-9658-6C78191518BB}" sibTransId="{6BBF4981-E67D-488A-B060-18C95513A43E}"/>
    <dgm:cxn modelId="{11C7D61F-93F6-4E2E-9437-1156106B8870}" type="presOf" srcId="{B87D2FB0-317B-47D6-9192-917B52CE7B3D}" destId="{260AA77D-D84D-4866-8A09-828683BB08A6}" srcOrd="0" destOrd="0" presId="urn:microsoft.com/office/officeart/2005/8/layout/orgChart1"/>
    <dgm:cxn modelId="{FF98D133-2E24-4C6E-B1BF-8DF528329AD2}" srcId="{6B0FC6D1-1993-4373-B2FA-84EA1D760F0B}" destId="{DD570668-683B-4E0F-AC66-F7BEF19EF761}" srcOrd="0" destOrd="0" parTransId="{9A7BAF42-CF58-498D-B67A-9DE1A7C139EC}" sibTransId="{1FCD2B3F-EB0F-4B9A-AA90-94D29FA664F8}"/>
    <dgm:cxn modelId="{2167B5B7-D4FC-42FA-BBBB-DA86EA3FE1B8}" type="presOf" srcId="{B2B2B0C0-EE96-4802-9D02-BE40F738A9A8}" destId="{DD6A0682-26C8-4823-95F9-4D644B95087B}" srcOrd="1" destOrd="0" presId="urn:microsoft.com/office/officeart/2005/8/layout/orgChart1"/>
    <dgm:cxn modelId="{D297EE7B-0016-4A10-8B76-E179A057BDA0}" type="presOf" srcId="{DD570668-683B-4E0F-AC66-F7BEF19EF761}" destId="{98290224-9ABC-4725-9B05-BA2542B62781}" srcOrd="0" destOrd="0" presId="urn:microsoft.com/office/officeart/2005/8/layout/orgChart1"/>
    <dgm:cxn modelId="{F3B1FEDE-68C5-4492-8818-B285711D16D0}" type="presOf" srcId="{904C3A55-E9EC-4A34-A78E-07E5BB6AB669}" destId="{E3CEAD58-01C0-4C24-88F6-1FD6BECD15E4}" srcOrd="1" destOrd="0" presId="urn:microsoft.com/office/officeart/2005/8/layout/orgChart1"/>
    <dgm:cxn modelId="{5E4B72D4-A3A4-44F2-B3E6-C79E7D54FD8B}" type="presOf" srcId="{FD15256D-602B-4F78-8EB5-F221045F80CF}" destId="{789EBFD1-9634-4AEC-AD8A-A3134CC69B54}" srcOrd="1" destOrd="0" presId="urn:microsoft.com/office/officeart/2005/8/layout/orgChart1"/>
    <dgm:cxn modelId="{82792659-0164-47E2-AF2C-75BC9100D718}" type="presOf" srcId="{904C3A55-E9EC-4A34-A78E-07E5BB6AB669}" destId="{8183999A-5B53-4160-A995-A349E9B75806}" srcOrd="0" destOrd="0" presId="urn:microsoft.com/office/officeart/2005/8/layout/orgChart1"/>
    <dgm:cxn modelId="{E23F7F0D-37D3-4353-BB52-05DFA4522C94}" type="presOf" srcId="{C99BD59B-27EC-45A7-86F8-319D98A0FB7E}" destId="{12D6B840-273E-4440-A404-5D9364C8A36D}" srcOrd="1" destOrd="0" presId="urn:microsoft.com/office/officeart/2005/8/layout/orgChart1"/>
    <dgm:cxn modelId="{231D033F-B997-43D0-9974-E459B01CDA55}" type="presOf" srcId="{D6CDEC69-502F-45F8-A054-91CC4F856A05}" destId="{D17EBE6C-5E0A-48AD-B481-34F1B5A207D1}" srcOrd="0" destOrd="0" presId="urn:microsoft.com/office/officeart/2005/8/layout/orgChart1"/>
    <dgm:cxn modelId="{8CBBD3FB-2C76-41E4-B62D-1EE26A482B68}" type="presOf" srcId="{79A6C32B-79E5-4A15-9352-6FD64CA38532}" destId="{43ABB856-8EDE-4FFC-9E1A-FCC2BD3A802F}" srcOrd="0" destOrd="0" presId="urn:microsoft.com/office/officeart/2005/8/layout/orgChart1"/>
    <dgm:cxn modelId="{919A9E9B-B2FA-4234-A372-BB9223EF6E52}" type="presOf" srcId="{9A7BAF42-CF58-498D-B67A-9DE1A7C139EC}" destId="{B214B230-3734-450D-8E3E-07554A976DF1}" srcOrd="0" destOrd="0" presId="urn:microsoft.com/office/officeart/2005/8/layout/orgChart1"/>
    <dgm:cxn modelId="{8B103B9E-B6ED-4EF4-B3A4-95EB3F2AFEE9}" srcId="{33FA0537-124C-4DC9-A14B-70DC08E5ACCB}" destId="{C99BD59B-27EC-45A7-86F8-319D98A0FB7E}" srcOrd="2" destOrd="0" parTransId="{6ED3E5FE-177E-4A11-8FA0-77DFEAA91E89}" sibTransId="{931FBF43-AFE1-4C67-B3FD-740B8F359BD6}"/>
    <dgm:cxn modelId="{2BC71848-C02C-41CC-8728-D3F94B89B9EB}" type="presOf" srcId="{FE57E7CE-9216-4DA3-98AB-F486AED81197}" destId="{44785D5A-4A8D-49A3-81A1-9E6294782D6E}" srcOrd="1" destOrd="0" presId="urn:microsoft.com/office/officeart/2005/8/layout/orgChart1"/>
    <dgm:cxn modelId="{04EEA648-634C-4EFD-9B1C-ADEA337392B4}" srcId="{33FA0537-124C-4DC9-A14B-70DC08E5ACCB}" destId="{B87D2FB0-317B-47D6-9192-917B52CE7B3D}" srcOrd="0" destOrd="0" parTransId="{79A6C32B-79E5-4A15-9352-6FD64CA38532}" sibTransId="{26FFAB68-3D17-480A-A324-394D4C5C3768}"/>
    <dgm:cxn modelId="{A0D6E6CA-4A2D-4430-8D33-1FE00E4D4C90}" type="presOf" srcId="{33FA0537-124C-4DC9-A14B-70DC08E5ACCB}" destId="{566488E0-74E1-41EB-B17B-C30D7C9E147B}" srcOrd="0" destOrd="0" presId="urn:microsoft.com/office/officeart/2005/8/layout/orgChart1"/>
    <dgm:cxn modelId="{B7FFF9F6-40B7-4D5D-8F59-D7D5EA481FA1}" type="presOf" srcId="{C99BD59B-27EC-45A7-86F8-319D98A0FB7E}" destId="{3AABB6EE-58BF-41AD-AC0B-B854DD92AA35}" srcOrd="0" destOrd="0" presId="urn:microsoft.com/office/officeart/2005/8/layout/orgChart1"/>
    <dgm:cxn modelId="{E6A5A877-0E11-46AB-8260-37D0A252F3A9}" type="presOf" srcId="{FE57E7CE-9216-4DA3-98AB-F486AED81197}" destId="{EF989126-3B49-4950-8387-77F5DBC635D1}" srcOrd="0" destOrd="0" presId="urn:microsoft.com/office/officeart/2005/8/layout/orgChart1"/>
    <dgm:cxn modelId="{EFBFB0D1-6589-4AC4-AF10-E19575740A11}" type="presOf" srcId="{7BD41CAD-6266-4A6B-899E-601298BC06A1}" destId="{6492B2DA-A942-4232-85D4-B045CEBF7B63}" srcOrd="0" destOrd="0" presId="urn:microsoft.com/office/officeart/2005/8/layout/orgChart1"/>
    <dgm:cxn modelId="{9A987D5D-C754-4007-84CC-6D3828FE6D5C}" type="presOf" srcId="{FD15256D-602B-4F78-8EB5-F221045F80CF}" destId="{7BB9A606-E217-4F47-B1D8-76DA9C744247}" srcOrd="0" destOrd="0" presId="urn:microsoft.com/office/officeart/2005/8/layout/orgChart1"/>
    <dgm:cxn modelId="{CE741F16-3D27-4971-86E1-172313CE4D05}" type="presOf" srcId="{245E9C21-F8C0-4D6E-B192-642B9668100D}" destId="{911DFE9B-3305-4F30-A52D-CC9AE29C5D6C}" srcOrd="0" destOrd="0" presId="urn:microsoft.com/office/officeart/2005/8/layout/orgChart1"/>
    <dgm:cxn modelId="{E7D8F52B-6918-4C16-8EBD-0EA8B156002D}" srcId="{6B0FC6D1-1993-4373-B2FA-84EA1D760F0B}" destId="{B2B2B0C0-EE96-4802-9D02-BE40F738A9A8}" srcOrd="1" destOrd="0" parTransId="{F84659AC-0A41-44F1-ACEA-B2707DDBBCEC}" sibTransId="{0FD5D911-95BC-44E6-BEB6-A62D5F323FBC}"/>
    <dgm:cxn modelId="{D078F005-FFE4-4BE1-AD83-9A667B027265}" type="presOf" srcId="{6ED3E5FE-177E-4A11-8FA0-77DFEAA91E89}" destId="{69103F3A-2046-4299-AF07-A45889F371A0}" srcOrd="0" destOrd="0" presId="urn:microsoft.com/office/officeart/2005/8/layout/orgChart1"/>
    <dgm:cxn modelId="{C4BBA468-1F73-47E0-9C21-E95BBAD02D94}" type="presOf" srcId="{33FA0537-124C-4DC9-A14B-70DC08E5ACCB}" destId="{B872B475-89B2-4D12-A7C9-5738F4DFF601}" srcOrd="1" destOrd="0" presId="urn:microsoft.com/office/officeart/2005/8/layout/orgChart1"/>
    <dgm:cxn modelId="{3BE0BC07-4207-41D9-ABAB-77B1F489A9F8}" srcId="{33FA0537-124C-4DC9-A14B-70DC08E5ACCB}" destId="{245E9C21-F8C0-4D6E-B192-642B9668100D}" srcOrd="1" destOrd="0" parTransId="{D6CDEC69-502F-45F8-A054-91CC4F856A05}" sibTransId="{12A55C0F-60BC-4BAD-A1C8-887ABB2C0BDC}"/>
    <dgm:cxn modelId="{CED2D4AA-9CC2-4136-95BD-7325A4010FB1}" type="presOf" srcId="{B2B2B0C0-EE96-4802-9D02-BE40F738A9A8}" destId="{2426C4C3-EB16-4922-9ED5-E9B1A6D21EF2}" srcOrd="0" destOrd="0" presId="urn:microsoft.com/office/officeart/2005/8/layout/orgChart1"/>
    <dgm:cxn modelId="{1301D794-BE36-40A2-9A2A-87830C483693}" type="presOf" srcId="{B87D2FB0-317B-47D6-9192-917B52CE7B3D}" destId="{DFE54CA0-1AC6-4C18-AF77-733153545B70}" srcOrd="1" destOrd="0" presId="urn:microsoft.com/office/officeart/2005/8/layout/orgChart1"/>
    <dgm:cxn modelId="{F8C314EC-1C7E-4DE5-B08A-518767C51399}" type="presOf" srcId="{F84659AC-0A41-44F1-ACEA-B2707DDBBCEC}" destId="{B0DCC781-2DD0-425E-A79F-BB1C9263D2F1}" srcOrd="0" destOrd="0" presId="urn:microsoft.com/office/officeart/2005/8/layout/orgChart1"/>
    <dgm:cxn modelId="{265588D7-7552-4CDC-A43D-C9B506F521DB}" type="presOf" srcId="{6B0FC6D1-1993-4373-B2FA-84EA1D760F0B}" destId="{12D69626-AB12-4381-8A63-CBDD1823C470}" srcOrd="1" destOrd="0" presId="urn:microsoft.com/office/officeart/2005/8/layout/orgChart1"/>
    <dgm:cxn modelId="{4E8B893A-5963-4411-96FF-7DF11AB2A34A}" type="presOf" srcId="{245E9C21-F8C0-4D6E-B192-642B9668100D}" destId="{A1BF1CFD-383F-4A60-BC16-3013915DC177}" srcOrd="1" destOrd="0" presId="urn:microsoft.com/office/officeart/2005/8/layout/orgChart1"/>
    <dgm:cxn modelId="{F1C4E62A-E310-4FAC-8153-7ACC93E2A24C}" type="presOf" srcId="{F76DB04F-3CC5-4682-9658-6C78191518BB}" destId="{4405F197-4D90-4344-81FF-482E3B7A55CE}" srcOrd="0" destOrd="0" presId="urn:microsoft.com/office/officeart/2005/8/layout/orgChart1"/>
    <dgm:cxn modelId="{8B69E24D-F8C6-46BD-9F74-359DCF169C57}" type="presParOf" srcId="{6492B2DA-A942-4232-85D4-B045CEBF7B63}" destId="{6C9AF8F5-82A7-4F1E-AE5B-FFF5020CF1B1}" srcOrd="0" destOrd="0" presId="urn:microsoft.com/office/officeart/2005/8/layout/orgChart1"/>
    <dgm:cxn modelId="{1BF0EF57-17FA-4A4B-A3E7-8E69C6D88AD8}" type="presParOf" srcId="{6C9AF8F5-82A7-4F1E-AE5B-FFF5020CF1B1}" destId="{B383BA2F-8C20-4076-8617-9AF131E14D87}" srcOrd="0" destOrd="0" presId="urn:microsoft.com/office/officeart/2005/8/layout/orgChart1"/>
    <dgm:cxn modelId="{85FED527-EF5A-4E0F-BF89-3D0F8BF69CF8}" type="presParOf" srcId="{B383BA2F-8C20-4076-8617-9AF131E14D87}" destId="{7BB9A606-E217-4F47-B1D8-76DA9C744247}" srcOrd="0" destOrd="0" presId="urn:microsoft.com/office/officeart/2005/8/layout/orgChart1"/>
    <dgm:cxn modelId="{E77B044A-BBC8-452D-93EA-C0A4107E37C1}" type="presParOf" srcId="{B383BA2F-8C20-4076-8617-9AF131E14D87}" destId="{789EBFD1-9634-4AEC-AD8A-A3134CC69B54}" srcOrd="1" destOrd="0" presId="urn:microsoft.com/office/officeart/2005/8/layout/orgChart1"/>
    <dgm:cxn modelId="{A81EF669-8CBA-43BC-8B3C-8CC15F3ABF35}" type="presParOf" srcId="{6C9AF8F5-82A7-4F1E-AE5B-FFF5020CF1B1}" destId="{F0514164-55D4-4C86-A083-FF5010EDBB5A}" srcOrd="1" destOrd="0" presId="urn:microsoft.com/office/officeart/2005/8/layout/orgChart1"/>
    <dgm:cxn modelId="{B6D0F8B9-61B5-43F6-961F-C15876D33A43}" type="presParOf" srcId="{F0514164-55D4-4C86-A083-FF5010EDBB5A}" destId="{EA48883A-FCD4-4BF8-8058-053C4AEB7117}" srcOrd="0" destOrd="0" presId="urn:microsoft.com/office/officeart/2005/8/layout/orgChart1"/>
    <dgm:cxn modelId="{910B0CB6-C4DE-4087-9D05-DB0D12365F51}" type="presParOf" srcId="{F0514164-55D4-4C86-A083-FF5010EDBB5A}" destId="{ED65003A-44DA-458E-BF73-0CEA65E6941F}" srcOrd="1" destOrd="0" presId="urn:microsoft.com/office/officeart/2005/8/layout/orgChart1"/>
    <dgm:cxn modelId="{CEDA80E3-5C9D-4E4E-9097-DDC80F199ABD}" type="presParOf" srcId="{ED65003A-44DA-458E-BF73-0CEA65E6941F}" destId="{BBAD6B4F-4D40-4978-B647-84A0F676196B}" srcOrd="0" destOrd="0" presId="urn:microsoft.com/office/officeart/2005/8/layout/orgChart1"/>
    <dgm:cxn modelId="{B00C2DBC-B610-4887-9D64-CB1701826DF3}" type="presParOf" srcId="{BBAD6B4F-4D40-4978-B647-84A0F676196B}" destId="{7AF4C4EA-AC7F-4D3C-97DC-6E0C4BE125B5}" srcOrd="0" destOrd="0" presId="urn:microsoft.com/office/officeart/2005/8/layout/orgChart1"/>
    <dgm:cxn modelId="{899F341C-65BE-4860-9257-8056F6DB4630}" type="presParOf" srcId="{BBAD6B4F-4D40-4978-B647-84A0F676196B}" destId="{12D69626-AB12-4381-8A63-CBDD1823C470}" srcOrd="1" destOrd="0" presId="urn:microsoft.com/office/officeart/2005/8/layout/orgChart1"/>
    <dgm:cxn modelId="{4A0805B2-C062-4853-BB43-524112ADE111}" type="presParOf" srcId="{ED65003A-44DA-458E-BF73-0CEA65E6941F}" destId="{B721FA4E-7486-437F-9A1C-3000928BF0FF}" srcOrd="1" destOrd="0" presId="urn:microsoft.com/office/officeart/2005/8/layout/orgChart1"/>
    <dgm:cxn modelId="{0237970B-C378-485E-87F6-EB36BF0A57A5}" type="presParOf" srcId="{B721FA4E-7486-437F-9A1C-3000928BF0FF}" destId="{B214B230-3734-450D-8E3E-07554A976DF1}" srcOrd="0" destOrd="0" presId="urn:microsoft.com/office/officeart/2005/8/layout/orgChart1"/>
    <dgm:cxn modelId="{BA738C9B-4E2E-4011-9200-B07B4126E0B1}" type="presParOf" srcId="{B721FA4E-7486-437F-9A1C-3000928BF0FF}" destId="{63BDAEC5-9661-4591-9C5E-827F18E9434C}" srcOrd="1" destOrd="0" presId="urn:microsoft.com/office/officeart/2005/8/layout/orgChart1"/>
    <dgm:cxn modelId="{32B00AFF-143B-424E-8CB0-094312F79039}" type="presParOf" srcId="{63BDAEC5-9661-4591-9C5E-827F18E9434C}" destId="{B32889E9-0C7A-4C95-A2FE-C54D2A8568D6}" srcOrd="0" destOrd="0" presId="urn:microsoft.com/office/officeart/2005/8/layout/orgChart1"/>
    <dgm:cxn modelId="{B210F8C1-8DF4-4DFA-89D0-D66F8B45A28E}" type="presParOf" srcId="{B32889E9-0C7A-4C95-A2FE-C54D2A8568D6}" destId="{98290224-9ABC-4725-9B05-BA2542B62781}" srcOrd="0" destOrd="0" presId="urn:microsoft.com/office/officeart/2005/8/layout/orgChart1"/>
    <dgm:cxn modelId="{8DCE8E4B-AA47-46C6-84CB-5031BB0C4C45}" type="presParOf" srcId="{B32889E9-0C7A-4C95-A2FE-C54D2A8568D6}" destId="{0F30D95C-0DF2-448A-A466-322C572A674A}" srcOrd="1" destOrd="0" presId="urn:microsoft.com/office/officeart/2005/8/layout/orgChart1"/>
    <dgm:cxn modelId="{DFAFD443-2727-40EF-A3FA-43ED624B4BC2}" type="presParOf" srcId="{63BDAEC5-9661-4591-9C5E-827F18E9434C}" destId="{36DFDF28-C930-406E-B78A-F0C0FF269DA3}" srcOrd="1" destOrd="0" presId="urn:microsoft.com/office/officeart/2005/8/layout/orgChart1"/>
    <dgm:cxn modelId="{80EDB194-982E-4A14-BC1D-C808028878EA}" type="presParOf" srcId="{63BDAEC5-9661-4591-9C5E-827F18E9434C}" destId="{7A715D16-AA03-4D01-820B-925FBD3C1F50}" srcOrd="2" destOrd="0" presId="urn:microsoft.com/office/officeart/2005/8/layout/orgChart1"/>
    <dgm:cxn modelId="{076FC11E-2B2D-43D1-866D-C9B06D22AB40}" type="presParOf" srcId="{B721FA4E-7486-437F-9A1C-3000928BF0FF}" destId="{B0DCC781-2DD0-425E-A79F-BB1C9263D2F1}" srcOrd="2" destOrd="0" presId="urn:microsoft.com/office/officeart/2005/8/layout/orgChart1"/>
    <dgm:cxn modelId="{5AC00866-6241-4F4E-BA1F-B68C1B97CC32}" type="presParOf" srcId="{B721FA4E-7486-437F-9A1C-3000928BF0FF}" destId="{EF214191-4E39-410D-A26A-6C078A626B26}" srcOrd="3" destOrd="0" presId="urn:microsoft.com/office/officeart/2005/8/layout/orgChart1"/>
    <dgm:cxn modelId="{0E7D6F0D-24D0-4615-A396-0994E2036052}" type="presParOf" srcId="{EF214191-4E39-410D-A26A-6C078A626B26}" destId="{0D11F716-D386-42CD-BE29-F0734A33B729}" srcOrd="0" destOrd="0" presId="urn:microsoft.com/office/officeart/2005/8/layout/orgChart1"/>
    <dgm:cxn modelId="{3CBB7B34-1FF6-4871-B921-36C9CA66FD04}" type="presParOf" srcId="{0D11F716-D386-42CD-BE29-F0734A33B729}" destId="{2426C4C3-EB16-4922-9ED5-E9B1A6D21EF2}" srcOrd="0" destOrd="0" presId="urn:microsoft.com/office/officeart/2005/8/layout/orgChart1"/>
    <dgm:cxn modelId="{4E562188-F471-4579-91A8-5E5CDA5BF3BD}" type="presParOf" srcId="{0D11F716-D386-42CD-BE29-F0734A33B729}" destId="{DD6A0682-26C8-4823-95F9-4D644B95087B}" srcOrd="1" destOrd="0" presId="urn:microsoft.com/office/officeart/2005/8/layout/orgChart1"/>
    <dgm:cxn modelId="{B2A858C2-1ED6-463A-B256-F49C9D6547FD}" type="presParOf" srcId="{EF214191-4E39-410D-A26A-6C078A626B26}" destId="{4C8716A1-FD19-4DE9-8D0D-DCBEB688E9AB}" srcOrd="1" destOrd="0" presId="urn:microsoft.com/office/officeart/2005/8/layout/orgChart1"/>
    <dgm:cxn modelId="{107EF1B0-B3B0-4251-B076-E9F62D78A542}" type="presParOf" srcId="{EF214191-4E39-410D-A26A-6C078A626B26}" destId="{B76CA55E-0051-4514-88BD-5FDD93B27B0F}" srcOrd="2" destOrd="0" presId="urn:microsoft.com/office/officeart/2005/8/layout/orgChart1"/>
    <dgm:cxn modelId="{67EF6222-F3E6-40BC-96ED-2045DC402CD3}" type="presParOf" srcId="{ED65003A-44DA-458E-BF73-0CEA65E6941F}" destId="{2ECFD039-3823-483E-B0D6-AD58E43E554F}" srcOrd="2" destOrd="0" presId="urn:microsoft.com/office/officeart/2005/8/layout/orgChart1"/>
    <dgm:cxn modelId="{D37B6E6D-DFC6-48EC-8E66-14784ECA0412}" type="presParOf" srcId="{F0514164-55D4-4C86-A083-FF5010EDBB5A}" destId="{DB1D6B03-C6BB-4DF7-8D4F-BFEAC03A379C}" srcOrd="2" destOrd="0" presId="urn:microsoft.com/office/officeart/2005/8/layout/orgChart1"/>
    <dgm:cxn modelId="{8ABC2FCB-2593-42DD-8F32-E38566DA23A5}" type="presParOf" srcId="{F0514164-55D4-4C86-A083-FF5010EDBB5A}" destId="{63CC650D-9220-4CFF-B6E3-5F7453F89880}" srcOrd="3" destOrd="0" presId="urn:microsoft.com/office/officeart/2005/8/layout/orgChart1"/>
    <dgm:cxn modelId="{2B927DC5-2A17-4383-A3E3-54D8291C9C6A}" type="presParOf" srcId="{63CC650D-9220-4CFF-B6E3-5F7453F89880}" destId="{0BDBB2FB-6D15-451C-B933-AB4AE857CD7B}" srcOrd="0" destOrd="0" presId="urn:microsoft.com/office/officeart/2005/8/layout/orgChart1"/>
    <dgm:cxn modelId="{5B99C71B-431E-4E8A-87E3-8ECE972B347B}" type="presParOf" srcId="{0BDBB2FB-6D15-451C-B933-AB4AE857CD7B}" destId="{566488E0-74E1-41EB-B17B-C30D7C9E147B}" srcOrd="0" destOrd="0" presId="urn:microsoft.com/office/officeart/2005/8/layout/orgChart1"/>
    <dgm:cxn modelId="{8A8F244A-7B8B-4321-8710-EDA2FFEA3356}" type="presParOf" srcId="{0BDBB2FB-6D15-451C-B933-AB4AE857CD7B}" destId="{B872B475-89B2-4D12-A7C9-5738F4DFF601}" srcOrd="1" destOrd="0" presId="urn:microsoft.com/office/officeart/2005/8/layout/orgChart1"/>
    <dgm:cxn modelId="{738BFAC2-F8B9-43C6-B301-1D43742EFC22}" type="presParOf" srcId="{63CC650D-9220-4CFF-B6E3-5F7453F89880}" destId="{AAF2BD70-3477-4256-83BA-299F5F44204B}" srcOrd="1" destOrd="0" presId="urn:microsoft.com/office/officeart/2005/8/layout/orgChart1"/>
    <dgm:cxn modelId="{C1233DA7-FE11-433A-AD29-D86737C1E141}" type="presParOf" srcId="{AAF2BD70-3477-4256-83BA-299F5F44204B}" destId="{43ABB856-8EDE-4FFC-9E1A-FCC2BD3A802F}" srcOrd="0" destOrd="0" presId="urn:microsoft.com/office/officeart/2005/8/layout/orgChart1"/>
    <dgm:cxn modelId="{7786338C-2B33-45F5-9DE8-6A4DDF75513A}" type="presParOf" srcId="{AAF2BD70-3477-4256-83BA-299F5F44204B}" destId="{C0056136-09B5-4B88-87B8-56D146084E90}" srcOrd="1" destOrd="0" presId="urn:microsoft.com/office/officeart/2005/8/layout/orgChart1"/>
    <dgm:cxn modelId="{2814F10C-181C-4A38-9E8E-F8E597487589}" type="presParOf" srcId="{C0056136-09B5-4B88-87B8-56D146084E90}" destId="{AFF3D70A-C0E2-4E82-A682-BC3A80AD0594}" srcOrd="0" destOrd="0" presId="urn:microsoft.com/office/officeart/2005/8/layout/orgChart1"/>
    <dgm:cxn modelId="{01B2850A-52C2-46F1-8498-7CFE88358AAA}" type="presParOf" srcId="{AFF3D70A-C0E2-4E82-A682-BC3A80AD0594}" destId="{260AA77D-D84D-4866-8A09-828683BB08A6}" srcOrd="0" destOrd="0" presId="urn:microsoft.com/office/officeart/2005/8/layout/orgChart1"/>
    <dgm:cxn modelId="{B71458FC-4A59-4A3C-8CFA-326A33FA7742}" type="presParOf" srcId="{AFF3D70A-C0E2-4E82-A682-BC3A80AD0594}" destId="{DFE54CA0-1AC6-4C18-AF77-733153545B70}" srcOrd="1" destOrd="0" presId="urn:microsoft.com/office/officeart/2005/8/layout/orgChart1"/>
    <dgm:cxn modelId="{6511B2AD-DACE-4E95-8FFB-120E4C4A3FFA}" type="presParOf" srcId="{C0056136-09B5-4B88-87B8-56D146084E90}" destId="{AB0801C3-0107-4E5D-86D1-A37B4BBD9E1B}" srcOrd="1" destOrd="0" presId="urn:microsoft.com/office/officeart/2005/8/layout/orgChart1"/>
    <dgm:cxn modelId="{C0A23FD7-7F72-4E47-BC03-9EBA406343AD}" type="presParOf" srcId="{C0056136-09B5-4B88-87B8-56D146084E90}" destId="{2AE5B3D2-25BA-4CFB-A1D7-DD9D609D11E1}" srcOrd="2" destOrd="0" presId="urn:microsoft.com/office/officeart/2005/8/layout/orgChart1"/>
    <dgm:cxn modelId="{75F9AF6C-CFFD-4BCE-ADAE-F3494CD26D89}" type="presParOf" srcId="{AAF2BD70-3477-4256-83BA-299F5F44204B}" destId="{D17EBE6C-5E0A-48AD-B481-34F1B5A207D1}" srcOrd="2" destOrd="0" presId="urn:microsoft.com/office/officeart/2005/8/layout/orgChart1"/>
    <dgm:cxn modelId="{D4D8BE04-60EE-4334-A25D-8573C3C8368C}" type="presParOf" srcId="{AAF2BD70-3477-4256-83BA-299F5F44204B}" destId="{94A69CEC-D28F-40A2-896C-BDA2FEB7DB1E}" srcOrd="3" destOrd="0" presId="urn:microsoft.com/office/officeart/2005/8/layout/orgChart1"/>
    <dgm:cxn modelId="{97A1343F-1722-4483-98F1-DEE436EF1CCC}" type="presParOf" srcId="{94A69CEC-D28F-40A2-896C-BDA2FEB7DB1E}" destId="{56BF6D14-F2D0-4509-B8A9-E9697BB9FBDF}" srcOrd="0" destOrd="0" presId="urn:microsoft.com/office/officeart/2005/8/layout/orgChart1"/>
    <dgm:cxn modelId="{5C9E953F-CE2E-4AD6-9307-67BCFC72D4F0}" type="presParOf" srcId="{56BF6D14-F2D0-4509-B8A9-E9697BB9FBDF}" destId="{911DFE9B-3305-4F30-A52D-CC9AE29C5D6C}" srcOrd="0" destOrd="0" presId="urn:microsoft.com/office/officeart/2005/8/layout/orgChart1"/>
    <dgm:cxn modelId="{F69D7F01-1208-478E-AC5B-698873DA9BCD}" type="presParOf" srcId="{56BF6D14-F2D0-4509-B8A9-E9697BB9FBDF}" destId="{A1BF1CFD-383F-4A60-BC16-3013915DC177}" srcOrd="1" destOrd="0" presId="urn:microsoft.com/office/officeart/2005/8/layout/orgChart1"/>
    <dgm:cxn modelId="{5F717F6D-2E85-4922-9C9E-1EA352283786}" type="presParOf" srcId="{94A69CEC-D28F-40A2-896C-BDA2FEB7DB1E}" destId="{7B583CCD-FB3B-4C8E-8BD3-DD04C6C3FD34}" srcOrd="1" destOrd="0" presId="urn:microsoft.com/office/officeart/2005/8/layout/orgChart1"/>
    <dgm:cxn modelId="{8021F644-961D-4AA1-B07B-D41754EC76C1}" type="presParOf" srcId="{94A69CEC-D28F-40A2-896C-BDA2FEB7DB1E}" destId="{41B4B72C-2B21-4C7B-9875-725B150BAF2D}" srcOrd="2" destOrd="0" presId="urn:microsoft.com/office/officeart/2005/8/layout/orgChart1"/>
    <dgm:cxn modelId="{96C9F384-70CF-4004-8BEF-26F3397840F7}" type="presParOf" srcId="{AAF2BD70-3477-4256-83BA-299F5F44204B}" destId="{69103F3A-2046-4299-AF07-A45889F371A0}" srcOrd="4" destOrd="0" presId="urn:microsoft.com/office/officeart/2005/8/layout/orgChart1"/>
    <dgm:cxn modelId="{5B5BE482-CCFE-4651-9BF9-C2DEF11772D8}" type="presParOf" srcId="{AAF2BD70-3477-4256-83BA-299F5F44204B}" destId="{11915544-3631-4631-8F3E-15A7A9DDA6EE}" srcOrd="5" destOrd="0" presId="urn:microsoft.com/office/officeart/2005/8/layout/orgChart1"/>
    <dgm:cxn modelId="{185CBADF-D3AE-4883-8F98-28B0CEA97634}" type="presParOf" srcId="{11915544-3631-4631-8F3E-15A7A9DDA6EE}" destId="{F9FFDAA8-12FA-422B-8100-8564FA8192EC}" srcOrd="0" destOrd="0" presId="urn:microsoft.com/office/officeart/2005/8/layout/orgChart1"/>
    <dgm:cxn modelId="{8F03E4EB-11A8-424E-991E-7E4418A813F9}" type="presParOf" srcId="{F9FFDAA8-12FA-422B-8100-8564FA8192EC}" destId="{3AABB6EE-58BF-41AD-AC0B-B854DD92AA35}" srcOrd="0" destOrd="0" presId="urn:microsoft.com/office/officeart/2005/8/layout/orgChart1"/>
    <dgm:cxn modelId="{482E93E3-964D-4354-911F-65AABA1F6C67}" type="presParOf" srcId="{F9FFDAA8-12FA-422B-8100-8564FA8192EC}" destId="{12D6B840-273E-4440-A404-5D9364C8A36D}" srcOrd="1" destOrd="0" presId="urn:microsoft.com/office/officeart/2005/8/layout/orgChart1"/>
    <dgm:cxn modelId="{0CD9F40A-C48E-4FE1-AC69-A5047B01A70B}" type="presParOf" srcId="{11915544-3631-4631-8F3E-15A7A9DDA6EE}" destId="{11984C7C-B399-45BE-92DA-D943E1F4EB4E}" srcOrd="1" destOrd="0" presId="urn:microsoft.com/office/officeart/2005/8/layout/orgChart1"/>
    <dgm:cxn modelId="{3545D9EB-A210-4BE5-BD06-E5B8F0138108}" type="presParOf" srcId="{11915544-3631-4631-8F3E-15A7A9DDA6EE}" destId="{451E3396-07B5-48DF-9CC2-B440704013AC}" srcOrd="2" destOrd="0" presId="urn:microsoft.com/office/officeart/2005/8/layout/orgChart1"/>
    <dgm:cxn modelId="{30ADC881-31E3-4A15-B218-5FC5C9B358EB}" type="presParOf" srcId="{63CC650D-9220-4CFF-B6E3-5F7453F89880}" destId="{B68850DE-09D1-4119-BA6D-2A672A6AB015}" srcOrd="2" destOrd="0" presId="urn:microsoft.com/office/officeart/2005/8/layout/orgChart1"/>
    <dgm:cxn modelId="{C0CC691D-7869-4918-B866-8BDD2837B101}" type="presParOf" srcId="{F0514164-55D4-4C86-A083-FF5010EDBB5A}" destId="{F0841BB1-6DB9-4CF5-AB3E-F99DCEE816C4}" srcOrd="4" destOrd="0" presId="urn:microsoft.com/office/officeart/2005/8/layout/orgChart1"/>
    <dgm:cxn modelId="{339F77D3-6882-4FCB-972B-E6587B07C012}" type="presParOf" srcId="{F0514164-55D4-4C86-A083-FF5010EDBB5A}" destId="{8293EC11-A415-4271-A857-DE0414630033}" srcOrd="5" destOrd="0" presId="urn:microsoft.com/office/officeart/2005/8/layout/orgChart1"/>
    <dgm:cxn modelId="{88A3EF99-835A-479D-A5EF-72AC783C726F}" type="presParOf" srcId="{8293EC11-A415-4271-A857-DE0414630033}" destId="{D3E2285C-C016-4170-B82C-A7AFF9F33406}" srcOrd="0" destOrd="0" presId="urn:microsoft.com/office/officeart/2005/8/layout/orgChart1"/>
    <dgm:cxn modelId="{EDD5EC01-DA27-41E8-966C-153A1E75E0E8}" type="presParOf" srcId="{D3E2285C-C016-4170-B82C-A7AFF9F33406}" destId="{EF989126-3B49-4950-8387-77F5DBC635D1}" srcOrd="0" destOrd="0" presId="urn:microsoft.com/office/officeart/2005/8/layout/orgChart1"/>
    <dgm:cxn modelId="{7FEF0425-2C42-4208-B157-CD05787CDF56}" type="presParOf" srcId="{D3E2285C-C016-4170-B82C-A7AFF9F33406}" destId="{44785D5A-4A8D-49A3-81A1-9E6294782D6E}" srcOrd="1" destOrd="0" presId="urn:microsoft.com/office/officeart/2005/8/layout/orgChart1"/>
    <dgm:cxn modelId="{2815D609-5F3A-4E67-A159-0F6605D17C35}" type="presParOf" srcId="{8293EC11-A415-4271-A857-DE0414630033}" destId="{8F12AEE4-19C2-404E-9539-F6A2DB5AADB9}" srcOrd="1" destOrd="0" presId="urn:microsoft.com/office/officeart/2005/8/layout/orgChart1"/>
    <dgm:cxn modelId="{639D4931-EB1A-4AB0-9BEF-CF5CA3864D2C}" type="presParOf" srcId="{8293EC11-A415-4271-A857-DE0414630033}" destId="{0041E5D1-B95D-4929-B54A-4DF9FE96AA90}" srcOrd="2" destOrd="0" presId="urn:microsoft.com/office/officeart/2005/8/layout/orgChart1"/>
    <dgm:cxn modelId="{C07ECB37-00D8-44A9-8151-94329BA1C11B}" type="presParOf" srcId="{F0514164-55D4-4C86-A083-FF5010EDBB5A}" destId="{4405F197-4D90-4344-81FF-482E3B7A55CE}" srcOrd="6" destOrd="0" presId="urn:microsoft.com/office/officeart/2005/8/layout/orgChart1"/>
    <dgm:cxn modelId="{3E07F931-4597-4987-BE39-B01590F07235}" type="presParOf" srcId="{F0514164-55D4-4C86-A083-FF5010EDBB5A}" destId="{DEE5D1B4-9027-4513-87E4-9B1A02B0518E}" srcOrd="7" destOrd="0" presId="urn:microsoft.com/office/officeart/2005/8/layout/orgChart1"/>
    <dgm:cxn modelId="{77ABF2A0-CE55-48D6-8FA5-762D32A15E6C}" type="presParOf" srcId="{DEE5D1B4-9027-4513-87E4-9B1A02B0518E}" destId="{30E8729C-1AE7-4475-8119-1889C76BB46B}" srcOrd="0" destOrd="0" presId="urn:microsoft.com/office/officeart/2005/8/layout/orgChart1"/>
    <dgm:cxn modelId="{6ECAE0BD-1878-4B8B-9482-07E937ECC96C}" type="presParOf" srcId="{30E8729C-1AE7-4475-8119-1889C76BB46B}" destId="{8183999A-5B53-4160-A995-A349E9B75806}" srcOrd="0" destOrd="0" presId="urn:microsoft.com/office/officeart/2005/8/layout/orgChart1"/>
    <dgm:cxn modelId="{EE93DFA7-4AA7-4714-837A-1A893C690F5A}" type="presParOf" srcId="{30E8729C-1AE7-4475-8119-1889C76BB46B}" destId="{E3CEAD58-01C0-4C24-88F6-1FD6BECD15E4}" srcOrd="1" destOrd="0" presId="urn:microsoft.com/office/officeart/2005/8/layout/orgChart1"/>
    <dgm:cxn modelId="{8CE4799B-CFD9-48B5-AE6F-DEC34316EABC}" type="presParOf" srcId="{DEE5D1B4-9027-4513-87E4-9B1A02B0518E}" destId="{6606E8BA-81D7-41C9-81D8-906A7306A4D3}" srcOrd="1" destOrd="0" presId="urn:microsoft.com/office/officeart/2005/8/layout/orgChart1"/>
    <dgm:cxn modelId="{CCC34BA0-426E-4B3C-9103-D72E4EE5CE56}" type="presParOf" srcId="{DEE5D1B4-9027-4513-87E4-9B1A02B0518E}" destId="{7D721F11-BCB4-4BB3-A08C-C96E499D3368}" srcOrd="2" destOrd="0" presId="urn:microsoft.com/office/officeart/2005/8/layout/orgChart1"/>
    <dgm:cxn modelId="{2358BAA8-5B4A-4BE6-A776-6A7984DB9FDE}" type="presParOf" srcId="{6C9AF8F5-82A7-4F1E-AE5B-FFF5020CF1B1}" destId="{836D7637-4949-4FB6-AD9A-F31C9AFEC4F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D41CAD-6266-4A6B-899E-601298BC06A1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15256D-602B-4F78-8EB5-F221045F80CF}">
      <dgm:prSet phldrT="[Text]" custT="1"/>
      <dgm:spPr/>
      <dgm:t>
        <a:bodyPr/>
        <a:lstStyle/>
        <a:p>
          <a:r>
            <a:rPr lang="en-US" sz="2400" dirty="0" smtClean="0"/>
            <a:t>Agriculture</a:t>
          </a:r>
          <a:endParaRPr lang="en-US" sz="2400" dirty="0"/>
        </a:p>
      </dgm:t>
    </dgm:pt>
    <dgm:pt modelId="{4957EE73-B09E-4FEA-A937-28B759363E3F}" type="parTrans" cxnId="{DE9ECE15-FF17-4B44-9BE6-34E91B2A0D4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7C26B2D-CBDD-42C0-A75F-133D59B6B4F9}" type="sibTrans" cxnId="{DE9ECE15-FF17-4B44-9BE6-34E91B2A0D4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B0FC6D1-1993-4373-B2FA-84EA1D760F0B}">
      <dgm:prSet phldrT="[Text]" custT="1"/>
      <dgm:spPr/>
      <dgm:t>
        <a:bodyPr/>
        <a:lstStyle/>
        <a:p>
          <a:r>
            <a:rPr lang="en-US" sz="1600" dirty="0" smtClean="0"/>
            <a:t>Commodity Crops</a:t>
          </a:r>
          <a:endParaRPr lang="en-US" sz="1600" dirty="0"/>
        </a:p>
      </dgm:t>
    </dgm:pt>
    <dgm:pt modelId="{C13FDE6C-DC2E-4C38-B972-1374F6BAE5EE}" type="parTrans" cxnId="{A6810A69-CE00-4970-95BC-4D3FB8EC909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3EDDC8B-77BD-4AC9-AAA0-D70590225EEE}" type="sibTrans" cxnId="{A6810A69-CE00-4970-95BC-4D3FB8EC909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3FA0537-124C-4DC9-A14B-70DC08E5ACCB}">
      <dgm:prSet phldrT="[Text]" custT="1"/>
      <dgm:spPr/>
      <dgm:t>
        <a:bodyPr/>
        <a:lstStyle/>
        <a:p>
          <a:r>
            <a:rPr lang="en-US" sz="1600" dirty="0" smtClean="0"/>
            <a:t>Hay and Legume forage</a:t>
          </a:r>
          <a:endParaRPr lang="en-US" sz="1600" dirty="0"/>
        </a:p>
      </dgm:t>
    </dgm:pt>
    <dgm:pt modelId="{6BAA83ED-653A-4C80-B7EA-FAC27708C7F9}" type="parTrans" cxnId="{CEA2FF0D-938D-4DB3-8F77-E9FD1E39D67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4E399FF-B54B-462A-88FB-262051A9AC15}" type="sibTrans" cxnId="{CEA2FF0D-938D-4DB3-8F77-E9FD1E39D67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E57E7CE-9216-4DA3-98AB-F486AED81197}">
      <dgm:prSet phldrT="[Text]" custT="1"/>
      <dgm:spPr/>
      <dgm:t>
        <a:bodyPr/>
        <a:lstStyle/>
        <a:p>
          <a:r>
            <a:rPr lang="en-US" sz="1600" dirty="0" smtClean="0"/>
            <a:t>Specialty and </a:t>
          </a:r>
        </a:p>
        <a:p>
          <a:r>
            <a:rPr lang="en-US" sz="1600" dirty="0" smtClean="0"/>
            <a:t>Other Crops</a:t>
          </a:r>
          <a:endParaRPr lang="en-US" sz="1600" dirty="0"/>
        </a:p>
      </dgm:t>
    </dgm:pt>
    <dgm:pt modelId="{AE685B32-72BA-4BCB-96DF-801FFDA30BE1}" type="parTrans" cxnId="{CF0B6166-004D-41B6-9949-8233AA629B1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2E9887F-8F57-4D1E-AB11-720BBB20FD84}" type="sibTrans" cxnId="{CF0B6166-004D-41B6-9949-8233AA629B1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04C3A55-E9EC-4A34-A78E-07E5BB6AB669}">
      <dgm:prSet phldrT="[Text]" custT="1"/>
      <dgm:spPr/>
      <dgm:t>
        <a:bodyPr/>
        <a:lstStyle/>
        <a:p>
          <a:r>
            <a:rPr lang="en-US" sz="1600" dirty="0" smtClean="0"/>
            <a:t>Farmsteads</a:t>
          </a:r>
          <a:endParaRPr lang="en-US" sz="1600" dirty="0"/>
        </a:p>
      </dgm:t>
    </dgm:pt>
    <dgm:pt modelId="{F76DB04F-3CC5-4682-9658-6C78191518BB}" type="parTrans" cxnId="{00055E82-AB07-4EBF-8494-C5284D93E92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BBF4981-E67D-488A-B060-18C95513A43E}" type="sibTrans" cxnId="{00055E82-AB07-4EBF-8494-C5284D93E92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D570668-683B-4E0F-AC66-F7BEF19EF761}">
      <dgm:prSet phldrT="[Text]"/>
      <dgm:spPr/>
      <dgm:t>
        <a:bodyPr/>
        <a:lstStyle/>
        <a:p>
          <a:r>
            <a:rPr lang="en-US" dirty="0" smtClean="0"/>
            <a:t>Corn</a:t>
          </a:r>
          <a:endParaRPr lang="en-US" dirty="0"/>
        </a:p>
      </dgm:t>
    </dgm:pt>
    <dgm:pt modelId="{9A7BAF42-CF58-498D-B67A-9DE1A7C139EC}" type="parTrans" cxnId="{FF98D133-2E24-4C6E-B1BF-8DF528329AD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FCD2B3F-EB0F-4B9A-AA90-94D29FA664F8}" type="sibTrans" cxnId="{FF98D133-2E24-4C6E-B1BF-8DF528329AD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2B2B0C0-EE96-4802-9D02-BE40F738A9A8}">
      <dgm:prSet phldrT="[Text]"/>
      <dgm:spPr/>
      <dgm:t>
        <a:bodyPr/>
        <a:lstStyle/>
        <a:p>
          <a:r>
            <a:rPr lang="en-US" dirty="0" smtClean="0"/>
            <a:t>Soybeans</a:t>
          </a:r>
          <a:endParaRPr lang="en-US" dirty="0"/>
        </a:p>
      </dgm:t>
    </dgm:pt>
    <dgm:pt modelId="{F84659AC-0A41-44F1-ACEA-B2707DDBBCEC}" type="parTrans" cxnId="{E7D8F52B-6918-4C16-8EBD-0EA8B156002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FD5D911-95BC-44E6-BEB6-A62D5F323FBC}" type="sibTrans" cxnId="{E7D8F52B-6918-4C16-8EBD-0EA8B156002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87D2FB0-317B-47D6-9192-917B52CE7B3D}">
      <dgm:prSet phldrT="[Text]"/>
      <dgm:spPr/>
      <dgm:t>
        <a:bodyPr/>
        <a:lstStyle/>
        <a:p>
          <a:r>
            <a:rPr lang="en-US" dirty="0" smtClean="0"/>
            <a:t>Alfalfa and other legumes</a:t>
          </a:r>
          <a:endParaRPr lang="en-US" dirty="0"/>
        </a:p>
      </dgm:t>
    </dgm:pt>
    <dgm:pt modelId="{79A6C32B-79E5-4A15-9352-6FD64CA38532}" type="parTrans" cxnId="{04EEA648-634C-4EFD-9B1C-ADEA337392B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6FFAB68-3D17-480A-A324-394D4C5C3768}" type="sibTrans" cxnId="{04EEA648-634C-4EFD-9B1C-ADEA337392B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45E9C21-F8C0-4D6E-B192-642B9668100D}">
      <dgm:prSet phldrT="[Text]"/>
      <dgm:spPr/>
      <dgm:t>
        <a:bodyPr/>
        <a:lstStyle/>
        <a:p>
          <a:r>
            <a:rPr lang="en-US" dirty="0" smtClean="0"/>
            <a:t>Non-legume forage</a:t>
          </a:r>
          <a:endParaRPr lang="en-US" dirty="0"/>
        </a:p>
      </dgm:t>
    </dgm:pt>
    <dgm:pt modelId="{D6CDEC69-502F-45F8-A054-91CC4F856A05}" type="parTrans" cxnId="{3BE0BC07-4207-41D9-ABAB-77B1F489A9F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2A55C0F-60BC-4BAD-A1C8-887ABB2C0BDC}" type="sibTrans" cxnId="{3BE0BC07-4207-41D9-ABAB-77B1F489A9F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99BD59B-27EC-45A7-86F8-319D98A0FB7E}">
      <dgm:prSet phldrT="[Text]"/>
      <dgm:spPr/>
      <dgm:t>
        <a:bodyPr/>
        <a:lstStyle/>
        <a:p>
          <a:r>
            <a:rPr lang="en-US" dirty="0" smtClean="0"/>
            <a:t>Pasture and pastured Cropland</a:t>
          </a:r>
          <a:endParaRPr lang="en-US" dirty="0"/>
        </a:p>
      </dgm:t>
    </dgm:pt>
    <dgm:pt modelId="{6ED3E5FE-177E-4A11-8FA0-77DFEAA91E89}" type="parTrans" cxnId="{8B103B9E-B6ED-4EF4-B3A4-95EB3F2AFEE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31FBF43-AFE1-4C67-B3FD-740B8F359BD6}" type="sibTrans" cxnId="{8B103B9E-B6ED-4EF4-B3A4-95EB3F2AFEE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0367EED-1456-4EF6-A8EB-8F04E8F38C3B}">
      <dgm:prSet phldrT="[Text]"/>
      <dgm:spPr/>
      <dgm:t>
        <a:bodyPr/>
        <a:lstStyle/>
        <a:p>
          <a:r>
            <a:rPr lang="en-US" dirty="0" smtClean="0"/>
            <a:t>Small Grains</a:t>
          </a:r>
          <a:endParaRPr lang="en-US" dirty="0"/>
        </a:p>
      </dgm:t>
    </dgm:pt>
    <dgm:pt modelId="{43041004-1834-4B0E-8DFD-24C9FEFF7DB4}" type="parTrans" cxnId="{2DB90A51-824B-4731-8EF1-681A2A52CC67}">
      <dgm:prSet/>
      <dgm:spPr/>
      <dgm:t>
        <a:bodyPr/>
        <a:lstStyle/>
        <a:p>
          <a:endParaRPr lang="en-US"/>
        </a:p>
      </dgm:t>
    </dgm:pt>
    <dgm:pt modelId="{1B3FC4BE-3DEC-4387-9441-62FDBF0A2325}" type="sibTrans" cxnId="{2DB90A51-824B-4731-8EF1-681A2A52CC67}">
      <dgm:prSet/>
      <dgm:spPr/>
      <dgm:t>
        <a:bodyPr/>
        <a:lstStyle/>
        <a:p>
          <a:endParaRPr lang="en-US"/>
        </a:p>
      </dgm:t>
    </dgm:pt>
    <dgm:pt modelId="{7FCC7F5F-20CB-4101-A2F0-CFE8F7C0E5C6}">
      <dgm:prSet phldrT="[Text]"/>
      <dgm:spPr/>
      <dgm:t>
        <a:bodyPr/>
        <a:lstStyle/>
        <a:p>
          <a:r>
            <a:rPr lang="en-US" dirty="0" smtClean="0"/>
            <a:t>Vines</a:t>
          </a:r>
          <a:endParaRPr lang="en-US" dirty="0"/>
        </a:p>
      </dgm:t>
    </dgm:pt>
    <dgm:pt modelId="{CE99D9E2-9A09-4D1D-A596-4519B086B4E1}" type="parTrans" cxnId="{9D3B8848-D5D2-4F9A-A294-CF9D97149AA8}">
      <dgm:prSet/>
      <dgm:spPr/>
      <dgm:t>
        <a:bodyPr/>
        <a:lstStyle/>
        <a:p>
          <a:endParaRPr lang="en-US"/>
        </a:p>
      </dgm:t>
    </dgm:pt>
    <dgm:pt modelId="{C7ED59BC-B012-413B-8174-6CDD1A493CAB}" type="sibTrans" cxnId="{9D3B8848-D5D2-4F9A-A294-CF9D97149AA8}">
      <dgm:prSet/>
      <dgm:spPr/>
      <dgm:t>
        <a:bodyPr/>
        <a:lstStyle/>
        <a:p>
          <a:endParaRPr lang="en-US"/>
        </a:p>
      </dgm:t>
    </dgm:pt>
    <dgm:pt modelId="{3F1ECD4B-421D-4CB3-8F7E-963A703B7A25}">
      <dgm:prSet phldrT="[Text]"/>
      <dgm:spPr/>
      <dgm:t>
        <a:bodyPr/>
        <a:lstStyle/>
        <a:p>
          <a:r>
            <a:rPr lang="en-US" dirty="0" smtClean="0"/>
            <a:t>Low Cover</a:t>
          </a:r>
          <a:endParaRPr lang="en-US" dirty="0"/>
        </a:p>
      </dgm:t>
    </dgm:pt>
    <dgm:pt modelId="{62CA2D30-A3A3-4214-AF47-D6DBBC5CBA8C}" type="parTrans" cxnId="{3CFCAEC5-4044-4294-AC0F-B232CC6B8957}">
      <dgm:prSet/>
      <dgm:spPr/>
      <dgm:t>
        <a:bodyPr/>
        <a:lstStyle/>
        <a:p>
          <a:endParaRPr lang="en-US"/>
        </a:p>
      </dgm:t>
    </dgm:pt>
    <dgm:pt modelId="{AC9CBE08-DCBB-4E4A-8AD0-A6ACF5F43D10}" type="sibTrans" cxnId="{3CFCAEC5-4044-4294-AC0F-B232CC6B8957}">
      <dgm:prSet/>
      <dgm:spPr/>
      <dgm:t>
        <a:bodyPr/>
        <a:lstStyle/>
        <a:p>
          <a:endParaRPr lang="en-US"/>
        </a:p>
      </dgm:t>
    </dgm:pt>
    <dgm:pt modelId="{DCA494F8-CFA2-4063-A6F2-462A25D24500}">
      <dgm:prSet phldrT="[Text]"/>
      <dgm:spPr/>
      <dgm:t>
        <a:bodyPr/>
        <a:lstStyle/>
        <a:p>
          <a:r>
            <a:rPr lang="en-US" dirty="0" smtClean="0"/>
            <a:t>High Cover</a:t>
          </a:r>
          <a:endParaRPr lang="en-US" dirty="0"/>
        </a:p>
      </dgm:t>
    </dgm:pt>
    <dgm:pt modelId="{C502B7B6-C7CA-4AF2-A3A7-D97C564A0E97}" type="parTrans" cxnId="{F9FDC645-18D1-4846-9C2F-9F2B7C3E783F}">
      <dgm:prSet/>
      <dgm:spPr/>
      <dgm:t>
        <a:bodyPr/>
        <a:lstStyle/>
        <a:p>
          <a:endParaRPr lang="en-US"/>
        </a:p>
      </dgm:t>
    </dgm:pt>
    <dgm:pt modelId="{17C53886-8DE0-472D-9696-B3B010C63278}" type="sibTrans" cxnId="{F9FDC645-18D1-4846-9C2F-9F2B7C3E783F}">
      <dgm:prSet/>
      <dgm:spPr/>
      <dgm:t>
        <a:bodyPr/>
        <a:lstStyle/>
        <a:p>
          <a:endParaRPr lang="en-US"/>
        </a:p>
      </dgm:t>
    </dgm:pt>
    <dgm:pt modelId="{0154FED7-B6B6-4ED7-B8B9-18A90C806180}">
      <dgm:prSet phldrT="[Text]"/>
      <dgm:spPr/>
      <dgm:t>
        <a:bodyPr/>
        <a:lstStyle/>
        <a:p>
          <a:r>
            <a:rPr lang="en-US" dirty="0" smtClean="0"/>
            <a:t>Animal</a:t>
          </a:r>
          <a:endParaRPr lang="en-US" dirty="0"/>
        </a:p>
      </dgm:t>
    </dgm:pt>
    <dgm:pt modelId="{31CEDEA5-AA01-4669-8391-33EF3AC2594B}" type="parTrans" cxnId="{886EBBFC-74F3-4F91-8D57-A0070E45A5F7}">
      <dgm:prSet/>
      <dgm:spPr/>
      <dgm:t>
        <a:bodyPr/>
        <a:lstStyle/>
        <a:p>
          <a:endParaRPr lang="en-US"/>
        </a:p>
      </dgm:t>
    </dgm:pt>
    <dgm:pt modelId="{8FBEFA6D-EC0D-4BD6-8C00-A850C271DB3A}" type="sibTrans" cxnId="{886EBBFC-74F3-4F91-8D57-A0070E45A5F7}">
      <dgm:prSet/>
      <dgm:spPr/>
      <dgm:t>
        <a:bodyPr/>
        <a:lstStyle/>
        <a:p>
          <a:endParaRPr lang="en-US"/>
        </a:p>
      </dgm:t>
    </dgm:pt>
    <dgm:pt modelId="{A11AB76F-6055-4094-8140-6935E54EB5F9}">
      <dgm:prSet phldrT="[Text]"/>
      <dgm:spPr/>
      <dgm:t>
        <a:bodyPr/>
        <a:lstStyle/>
        <a:p>
          <a:r>
            <a:rPr lang="en-US" dirty="0" smtClean="0"/>
            <a:t>Non-animal</a:t>
          </a:r>
          <a:endParaRPr lang="en-US" dirty="0"/>
        </a:p>
      </dgm:t>
    </dgm:pt>
    <dgm:pt modelId="{425E2681-E4B0-4CD2-95B0-749FEE1F514E}" type="parTrans" cxnId="{993EC8E8-7867-488D-99C5-D8B6536C82F7}">
      <dgm:prSet/>
      <dgm:spPr/>
      <dgm:t>
        <a:bodyPr/>
        <a:lstStyle/>
        <a:p>
          <a:endParaRPr lang="en-US"/>
        </a:p>
      </dgm:t>
    </dgm:pt>
    <dgm:pt modelId="{C52F326F-39D8-4C8D-A0BA-00054301D0D1}" type="sibTrans" cxnId="{993EC8E8-7867-488D-99C5-D8B6536C82F7}">
      <dgm:prSet/>
      <dgm:spPr/>
      <dgm:t>
        <a:bodyPr/>
        <a:lstStyle/>
        <a:p>
          <a:endParaRPr lang="en-US"/>
        </a:p>
      </dgm:t>
    </dgm:pt>
    <dgm:pt modelId="{6492B2DA-A942-4232-85D4-B045CEBF7B63}" type="pres">
      <dgm:prSet presAssocID="{7BD41CAD-6266-4A6B-899E-601298BC06A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C9AF8F5-82A7-4F1E-AE5B-FFF5020CF1B1}" type="pres">
      <dgm:prSet presAssocID="{FD15256D-602B-4F78-8EB5-F221045F80CF}" presName="hierRoot1" presStyleCnt="0">
        <dgm:presLayoutVars>
          <dgm:hierBranch val="init"/>
        </dgm:presLayoutVars>
      </dgm:prSet>
      <dgm:spPr/>
    </dgm:pt>
    <dgm:pt modelId="{B383BA2F-8C20-4076-8617-9AF131E14D87}" type="pres">
      <dgm:prSet presAssocID="{FD15256D-602B-4F78-8EB5-F221045F80CF}" presName="rootComposite1" presStyleCnt="0"/>
      <dgm:spPr/>
    </dgm:pt>
    <dgm:pt modelId="{7BB9A606-E217-4F47-B1D8-76DA9C744247}" type="pres">
      <dgm:prSet presAssocID="{FD15256D-602B-4F78-8EB5-F221045F80C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9EBFD1-9634-4AEC-AD8A-A3134CC69B54}" type="pres">
      <dgm:prSet presAssocID="{FD15256D-602B-4F78-8EB5-F221045F80C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0514164-55D4-4C86-A083-FF5010EDBB5A}" type="pres">
      <dgm:prSet presAssocID="{FD15256D-602B-4F78-8EB5-F221045F80CF}" presName="hierChild2" presStyleCnt="0"/>
      <dgm:spPr/>
    </dgm:pt>
    <dgm:pt modelId="{EA48883A-FCD4-4BF8-8058-053C4AEB7117}" type="pres">
      <dgm:prSet presAssocID="{C13FDE6C-DC2E-4C38-B972-1374F6BAE5EE}" presName="Name37" presStyleLbl="parChTrans1D2" presStyleIdx="0" presStyleCnt="4"/>
      <dgm:spPr/>
      <dgm:t>
        <a:bodyPr/>
        <a:lstStyle/>
        <a:p>
          <a:endParaRPr lang="en-US"/>
        </a:p>
      </dgm:t>
    </dgm:pt>
    <dgm:pt modelId="{ED65003A-44DA-458E-BF73-0CEA65E6941F}" type="pres">
      <dgm:prSet presAssocID="{6B0FC6D1-1993-4373-B2FA-84EA1D760F0B}" presName="hierRoot2" presStyleCnt="0">
        <dgm:presLayoutVars>
          <dgm:hierBranch val="init"/>
        </dgm:presLayoutVars>
      </dgm:prSet>
      <dgm:spPr/>
    </dgm:pt>
    <dgm:pt modelId="{BBAD6B4F-4D40-4978-B647-84A0F676196B}" type="pres">
      <dgm:prSet presAssocID="{6B0FC6D1-1993-4373-B2FA-84EA1D760F0B}" presName="rootComposite" presStyleCnt="0"/>
      <dgm:spPr/>
    </dgm:pt>
    <dgm:pt modelId="{7AF4C4EA-AC7F-4D3C-97DC-6E0C4BE125B5}" type="pres">
      <dgm:prSet presAssocID="{6B0FC6D1-1993-4373-B2FA-84EA1D760F0B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D69626-AB12-4381-8A63-CBDD1823C470}" type="pres">
      <dgm:prSet presAssocID="{6B0FC6D1-1993-4373-B2FA-84EA1D760F0B}" presName="rootConnector" presStyleLbl="node2" presStyleIdx="0" presStyleCnt="4"/>
      <dgm:spPr/>
      <dgm:t>
        <a:bodyPr/>
        <a:lstStyle/>
        <a:p>
          <a:endParaRPr lang="en-US"/>
        </a:p>
      </dgm:t>
    </dgm:pt>
    <dgm:pt modelId="{B721FA4E-7486-437F-9A1C-3000928BF0FF}" type="pres">
      <dgm:prSet presAssocID="{6B0FC6D1-1993-4373-B2FA-84EA1D760F0B}" presName="hierChild4" presStyleCnt="0"/>
      <dgm:spPr/>
    </dgm:pt>
    <dgm:pt modelId="{B214B230-3734-450D-8E3E-07554A976DF1}" type="pres">
      <dgm:prSet presAssocID="{9A7BAF42-CF58-498D-B67A-9DE1A7C139EC}" presName="Name37" presStyleLbl="parChTrans1D3" presStyleIdx="0" presStyleCnt="11"/>
      <dgm:spPr/>
      <dgm:t>
        <a:bodyPr/>
        <a:lstStyle/>
        <a:p>
          <a:endParaRPr lang="en-US"/>
        </a:p>
      </dgm:t>
    </dgm:pt>
    <dgm:pt modelId="{63BDAEC5-9661-4591-9C5E-827F18E9434C}" type="pres">
      <dgm:prSet presAssocID="{DD570668-683B-4E0F-AC66-F7BEF19EF761}" presName="hierRoot2" presStyleCnt="0">
        <dgm:presLayoutVars>
          <dgm:hierBranch val="init"/>
        </dgm:presLayoutVars>
      </dgm:prSet>
      <dgm:spPr/>
    </dgm:pt>
    <dgm:pt modelId="{B32889E9-0C7A-4C95-A2FE-C54D2A8568D6}" type="pres">
      <dgm:prSet presAssocID="{DD570668-683B-4E0F-AC66-F7BEF19EF761}" presName="rootComposite" presStyleCnt="0"/>
      <dgm:spPr/>
    </dgm:pt>
    <dgm:pt modelId="{98290224-9ABC-4725-9B05-BA2542B62781}" type="pres">
      <dgm:prSet presAssocID="{DD570668-683B-4E0F-AC66-F7BEF19EF761}" presName="rootText" presStyleLbl="node3" presStyleIdx="0" presStyleCnt="11" custScaleX="70591" custScaleY="628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30D95C-0DF2-448A-A466-322C572A674A}" type="pres">
      <dgm:prSet presAssocID="{DD570668-683B-4E0F-AC66-F7BEF19EF761}" presName="rootConnector" presStyleLbl="node3" presStyleIdx="0" presStyleCnt="11"/>
      <dgm:spPr/>
      <dgm:t>
        <a:bodyPr/>
        <a:lstStyle/>
        <a:p>
          <a:endParaRPr lang="en-US"/>
        </a:p>
      </dgm:t>
    </dgm:pt>
    <dgm:pt modelId="{36DFDF28-C930-406E-B78A-F0C0FF269DA3}" type="pres">
      <dgm:prSet presAssocID="{DD570668-683B-4E0F-AC66-F7BEF19EF761}" presName="hierChild4" presStyleCnt="0"/>
      <dgm:spPr/>
    </dgm:pt>
    <dgm:pt modelId="{7A715D16-AA03-4D01-820B-925FBD3C1F50}" type="pres">
      <dgm:prSet presAssocID="{DD570668-683B-4E0F-AC66-F7BEF19EF761}" presName="hierChild5" presStyleCnt="0"/>
      <dgm:spPr/>
    </dgm:pt>
    <dgm:pt modelId="{B0DCC781-2DD0-425E-A79F-BB1C9263D2F1}" type="pres">
      <dgm:prSet presAssocID="{F84659AC-0A41-44F1-ACEA-B2707DDBBCEC}" presName="Name37" presStyleLbl="parChTrans1D3" presStyleIdx="1" presStyleCnt="11"/>
      <dgm:spPr/>
      <dgm:t>
        <a:bodyPr/>
        <a:lstStyle/>
        <a:p>
          <a:endParaRPr lang="en-US"/>
        </a:p>
      </dgm:t>
    </dgm:pt>
    <dgm:pt modelId="{EF214191-4E39-410D-A26A-6C078A626B26}" type="pres">
      <dgm:prSet presAssocID="{B2B2B0C0-EE96-4802-9D02-BE40F738A9A8}" presName="hierRoot2" presStyleCnt="0">
        <dgm:presLayoutVars>
          <dgm:hierBranch val="init"/>
        </dgm:presLayoutVars>
      </dgm:prSet>
      <dgm:spPr/>
    </dgm:pt>
    <dgm:pt modelId="{0D11F716-D386-42CD-BE29-F0734A33B729}" type="pres">
      <dgm:prSet presAssocID="{B2B2B0C0-EE96-4802-9D02-BE40F738A9A8}" presName="rootComposite" presStyleCnt="0"/>
      <dgm:spPr/>
    </dgm:pt>
    <dgm:pt modelId="{2426C4C3-EB16-4922-9ED5-E9B1A6D21EF2}" type="pres">
      <dgm:prSet presAssocID="{B2B2B0C0-EE96-4802-9D02-BE40F738A9A8}" presName="rootText" presStyleLbl="node3" presStyleIdx="1" presStyleCnt="11" custScaleX="70591" custScaleY="628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6A0682-26C8-4823-95F9-4D644B95087B}" type="pres">
      <dgm:prSet presAssocID="{B2B2B0C0-EE96-4802-9D02-BE40F738A9A8}" presName="rootConnector" presStyleLbl="node3" presStyleIdx="1" presStyleCnt="11"/>
      <dgm:spPr/>
      <dgm:t>
        <a:bodyPr/>
        <a:lstStyle/>
        <a:p>
          <a:endParaRPr lang="en-US"/>
        </a:p>
      </dgm:t>
    </dgm:pt>
    <dgm:pt modelId="{4C8716A1-FD19-4DE9-8D0D-DCBEB688E9AB}" type="pres">
      <dgm:prSet presAssocID="{B2B2B0C0-EE96-4802-9D02-BE40F738A9A8}" presName="hierChild4" presStyleCnt="0"/>
      <dgm:spPr/>
    </dgm:pt>
    <dgm:pt modelId="{B76CA55E-0051-4514-88BD-5FDD93B27B0F}" type="pres">
      <dgm:prSet presAssocID="{B2B2B0C0-EE96-4802-9D02-BE40F738A9A8}" presName="hierChild5" presStyleCnt="0"/>
      <dgm:spPr/>
    </dgm:pt>
    <dgm:pt modelId="{F64EE199-93E4-4413-8E34-9F595993934C}" type="pres">
      <dgm:prSet presAssocID="{43041004-1834-4B0E-8DFD-24C9FEFF7DB4}" presName="Name37" presStyleLbl="parChTrans1D3" presStyleIdx="2" presStyleCnt="11"/>
      <dgm:spPr/>
      <dgm:t>
        <a:bodyPr/>
        <a:lstStyle/>
        <a:p>
          <a:endParaRPr lang="en-US"/>
        </a:p>
      </dgm:t>
    </dgm:pt>
    <dgm:pt modelId="{BE9B7EBF-D94F-45C5-81F8-BA4A5F9FDD2D}" type="pres">
      <dgm:prSet presAssocID="{90367EED-1456-4EF6-A8EB-8F04E8F38C3B}" presName="hierRoot2" presStyleCnt="0">
        <dgm:presLayoutVars>
          <dgm:hierBranch val="init"/>
        </dgm:presLayoutVars>
      </dgm:prSet>
      <dgm:spPr/>
    </dgm:pt>
    <dgm:pt modelId="{25CB7882-4BAD-470C-8DA2-B38FA1252AAF}" type="pres">
      <dgm:prSet presAssocID="{90367EED-1456-4EF6-A8EB-8F04E8F38C3B}" presName="rootComposite" presStyleCnt="0"/>
      <dgm:spPr/>
    </dgm:pt>
    <dgm:pt modelId="{A79123C6-7A4C-49A2-81EB-ADC74DF142BC}" type="pres">
      <dgm:prSet presAssocID="{90367EED-1456-4EF6-A8EB-8F04E8F38C3B}" presName="rootText" presStyleLbl="node3" presStyleIdx="2" presStyleCnt="11" custScaleX="70591" custScaleY="628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E6531F-C52B-466A-BB4E-0FED8AA5F6E8}" type="pres">
      <dgm:prSet presAssocID="{90367EED-1456-4EF6-A8EB-8F04E8F38C3B}" presName="rootConnector" presStyleLbl="node3" presStyleIdx="2" presStyleCnt="11"/>
      <dgm:spPr/>
      <dgm:t>
        <a:bodyPr/>
        <a:lstStyle/>
        <a:p>
          <a:endParaRPr lang="en-US"/>
        </a:p>
      </dgm:t>
    </dgm:pt>
    <dgm:pt modelId="{85D69920-5402-4810-8C41-3C81F24D595F}" type="pres">
      <dgm:prSet presAssocID="{90367EED-1456-4EF6-A8EB-8F04E8F38C3B}" presName="hierChild4" presStyleCnt="0"/>
      <dgm:spPr/>
    </dgm:pt>
    <dgm:pt modelId="{08FB326E-0603-4C1E-A475-A2C8726D92F2}" type="pres">
      <dgm:prSet presAssocID="{90367EED-1456-4EF6-A8EB-8F04E8F38C3B}" presName="hierChild5" presStyleCnt="0"/>
      <dgm:spPr/>
    </dgm:pt>
    <dgm:pt modelId="{2ECFD039-3823-483E-B0D6-AD58E43E554F}" type="pres">
      <dgm:prSet presAssocID="{6B0FC6D1-1993-4373-B2FA-84EA1D760F0B}" presName="hierChild5" presStyleCnt="0"/>
      <dgm:spPr/>
    </dgm:pt>
    <dgm:pt modelId="{DB1D6B03-C6BB-4DF7-8D4F-BFEAC03A379C}" type="pres">
      <dgm:prSet presAssocID="{6BAA83ED-653A-4C80-B7EA-FAC27708C7F9}" presName="Name37" presStyleLbl="parChTrans1D2" presStyleIdx="1" presStyleCnt="4"/>
      <dgm:spPr/>
      <dgm:t>
        <a:bodyPr/>
        <a:lstStyle/>
        <a:p>
          <a:endParaRPr lang="en-US"/>
        </a:p>
      </dgm:t>
    </dgm:pt>
    <dgm:pt modelId="{63CC650D-9220-4CFF-B6E3-5F7453F89880}" type="pres">
      <dgm:prSet presAssocID="{33FA0537-124C-4DC9-A14B-70DC08E5ACCB}" presName="hierRoot2" presStyleCnt="0">
        <dgm:presLayoutVars>
          <dgm:hierBranch val="init"/>
        </dgm:presLayoutVars>
      </dgm:prSet>
      <dgm:spPr/>
    </dgm:pt>
    <dgm:pt modelId="{0BDBB2FB-6D15-451C-B933-AB4AE857CD7B}" type="pres">
      <dgm:prSet presAssocID="{33FA0537-124C-4DC9-A14B-70DC08E5ACCB}" presName="rootComposite" presStyleCnt="0"/>
      <dgm:spPr/>
    </dgm:pt>
    <dgm:pt modelId="{566488E0-74E1-41EB-B17B-C30D7C9E147B}" type="pres">
      <dgm:prSet presAssocID="{33FA0537-124C-4DC9-A14B-70DC08E5ACCB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72B475-89B2-4D12-A7C9-5738F4DFF601}" type="pres">
      <dgm:prSet presAssocID="{33FA0537-124C-4DC9-A14B-70DC08E5ACCB}" presName="rootConnector" presStyleLbl="node2" presStyleIdx="1" presStyleCnt="4"/>
      <dgm:spPr/>
      <dgm:t>
        <a:bodyPr/>
        <a:lstStyle/>
        <a:p>
          <a:endParaRPr lang="en-US"/>
        </a:p>
      </dgm:t>
    </dgm:pt>
    <dgm:pt modelId="{AAF2BD70-3477-4256-83BA-299F5F44204B}" type="pres">
      <dgm:prSet presAssocID="{33FA0537-124C-4DC9-A14B-70DC08E5ACCB}" presName="hierChild4" presStyleCnt="0"/>
      <dgm:spPr/>
    </dgm:pt>
    <dgm:pt modelId="{43ABB856-8EDE-4FFC-9E1A-FCC2BD3A802F}" type="pres">
      <dgm:prSet presAssocID="{79A6C32B-79E5-4A15-9352-6FD64CA38532}" presName="Name37" presStyleLbl="parChTrans1D3" presStyleIdx="3" presStyleCnt="11"/>
      <dgm:spPr/>
      <dgm:t>
        <a:bodyPr/>
        <a:lstStyle/>
        <a:p>
          <a:endParaRPr lang="en-US"/>
        </a:p>
      </dgm:t>
    </dgm:pt>
    <dgm:pt modelId="{C0056136-09B5-4B88-87B8-56D146084E90}" type="pres">
      <dgm:prSet presAssocID="{B87D2FB0-317B-47D6-9192-917B52CE7B3D}" presName="hierRoot2" presStyleCnt="0">
        <dgm:presLayoutVars>
          <dgm:hierBranch val="init"/>
        </dgm:presLayoutVars>
      </dgm:prSet>
      <dgm:spPr/>
    </dgm:pt>
    <dgm:pt modelId="{AFF3D70A-C0E2-4E82-A682-BC3A80AD0594}" type="pres">
      <dgm:prSet presAssocID="{B87D2FB0-317B-47D6-9192-917B52CE7B3D}" presName="rootComposite" presStyleCnt="0"/>
      <dgm:spPr/>
    </dgm:pt>
    <dgm:pt modelId="{260AA77D-D84D-4866-8A09-828683BB08A6}" type="pres">
      <dgm:prSet presAssocID="{B87D2FB0-317B-47D6-9192-917B52CE7B3D}" presName="rootText" presStyleLbl="node3" presStyleIdx="3" presStyleCnt="11" custScaleX="70591" custScaleY="628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E54CA0-1AC6-4C18-AF77-733153545B70}" type="pres">
      <dgm:prSet presAssocID="{B87D2FB0-317B-47D6-9192-917B52CE7B3D}" presName="rootConnector" presStyleLbl="node3" presStyleIdx="3" presStyleCnt="11"/>
      <dgm:spPr/>
      <dgm:t>
        <a:bodyPr/>
        <a:lstStyle/>
        <a:p>
          <a:endParaRPr lang="en-US"/>
        </a:p>
      </dgm:t>
    </dgm:pt>
    <dgm:pt modelId="{AB0801C3-0107-4E5D-86D1-A37B4BBD9E1B}" type="pres">
      <dgm:prSet presAssocID="{B87D2FB0-317B-47D6-9192-917B52CE7B3D}" presName="hierChild4" presStyleCnt="0"/>
      <dgm:spPr/>
    </dgm:pt>
    <dgm:pt modelId="{2AE5B3D2-25BA-4CFB-A1D7-DD9D609D11E1}" type="pres">
      <dgm:prSet presAssocID="{B87D2FB0-317B-47D6-9192-917B52CE7B3D}" presName="hierChild5" presStyleCnt="0"/>
      <dgm:spPr/>
    </dgm:pt>
    <dgm:pt modelId="{D17EBE6C-5E0A-48AD-B481-34F1B5A207D1}" type="pres">
      <dgm:prSet presAssocID="{D6CDEC69-502F-45F8-A054-91CC4F856A05}" presName="Name37" presStyleLbl="parChTrans1D3" presStyleIdx="4" presStyleCnt="11"/>
      <dgm:spPr/>
      <dgm:t>
        <a:bodyPr/>
        <a:lstStyle/>
        <a:p>
          <a:endParaRPr lang="en-US"/>
        </a:p>
      </dgm:t>
    </dgm:pt>
    <dgm:pt modelId="{94A69CEC-D28F-40A2-896C-BDA2FEB7DB1E}" type="pres">
      <dgm:prSet presAssocID="{245E9C21-F8C0-4D6E-B192-642B9668100D}" presName="hierRoot2" presStyleCnt="0">
        <dgm:presLayoutVars>
          <dgm:hierBranch val="init"/>
        </dgm:presLayoutVars>
      </dgm:prSet>
      <dgm:spPr/>
    </dgm:pt>
    <dgm:pt modelId="{56BF6D14-F2D0-4509-B8A9-E9697BB9FBDF}" type="pres">
      <dgm:prSet presAssocID="{245E9C21-F8C0-4D6E-B192-642B9668100D}" presName="rootComposite" presStyleCnt="0"/>
      <dgm:spPr/>
    </dgm:pt>
    <dgm:pt modelId="{911DFE9B-3305-4F30-A52D-CC9AE29C5D6C}" type="pres">
      <dgm:prSet presAssocID="{245E9C21-F8C0-4D6E-B192-642B9668100D}" presName="rootText" presStyleLbl="node3" presStyleIdx="4" presStyleCnt="11" custScaleX="70591" custScaleY="628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BF1CFD-383F-4A60-BC16-3013915DC177}" type="pres">
      <dgm:prSet presAssocID="{245E9C21-F8C0-4D6E-B192-642B9668100D}" presName="rootConnector" presStyleLbl="node3" presStyleIdx="4" presStyleCnt="11"/>
      <dgm:spPr/>
      <dgm:t>
        <a:bodyPr/>
        <a:lstStyle/>
        <a:p>
          <a:endParaRPr lang="en-US"/>
        </a:p>
      </dgm:t>
    </dgm:pt>
    <dgm:pt modelId="{7B583CCD-FB3B-4C8E-8BD3-DD04C6C3FD34}" type="pres">
      <dgm:prSet presAssocID="{245E9C21-F8C0-4D6E-B192-642B9668100D}" presName="hierChild4" presStyleCnt="0"/>
      <dgm:spPr/>
    </dgm:pt>
    <dgm:pt modelId="{41B4B72C-2B21-4C7B-9875-725B150BAF2D}" type="pres">
      <dgm:prSet presAssocID="{245E9C21-F8C0-4D6E-B192-642B9668100D}" presName="hierChild5" presStyleCnt="0"/>
      <dgm:spPr/>
    </dgm:pt>
    <dgm:pt modelId="{69103F3A-2046-4299-AF07-A45889F371A0}" type="pres">
      <dgm:prSet presAssocID="{6ED3E5FE-177E-4A11-8FA0-77DFEAA91E89}" presName="Name37" presStyleLbl="parChTrans1D3" presStyleIdx="5" presStyleCnt="11"/>
      <dgm:spPr/>
      <dgm:t>
        <a:bodyPr/>
        <a:lstStyle/>
        <a:p>
          <a:endParaRPr lang="en-US"/>
        </a:p>
      </dgm:t>
    </dgm:pt>
    <dgm:pt modelId="{11915544-3631-4631-8F3E-15A7A9DDA6EE}" type="pres">
      <dgm:prSet presAssocID="{C99BD59B-27EC-45A7-86F8-319D98A0FB7E}" presName="hierRoot2" presStyleCnt="0">
        <dgm:presLayoutVars>
          <dgm:hierBranch val="init"/>
        </dgm:presLayoutVars>
      </dgm:prSet>
      <dgm:spPr/>
    </dgm:pt>
    <dgm:pt modelId="{F9FFDAA8-12FA-422B-8100-8564FA8192EC}" type="pres">
      <dgm:prSet presAssocID="{C99BD59B-27EC-45A7-86F8-319D98A0FB7E}" presName="rootComposite" presStyleCnt="0"/>
      <dgm:spPr/>
    </dgm:pt>
    <dgm:pt modelId="{3AABB6EE-58BF-41AD-AC0B-B854DD92AA35}" type="pres">
      <dgm:prSet presAssocID="{C99BD59B-27EC-45A7-86F8-319D98A0FB7E}" presName="rootText" presStyleLbl="node3" presStyleIdx="5" presStyleCnt="11" custScaleX="70591" custScaleY="628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D6B840-273E-4440-A404-5D9364C8A36D}" type="pres">
      <dgm:prSet presAssocID="{C99BD59B-27EC-45A7-86F8-319D98A0FB7E}" presName="rootConnector" presStyleLbl="node3" presStyleIdx="5" presStyleCnt="11"/>
      <dgm:spPr/>
      <dgm:t>
        <a:bodyPr/>
        <a:lstStyle/>
        <a:p>
          <a:endParaRPr lang="en-US"/>
        </a:p>
      </dgm:t>
    </dgm:pt>
    <dgm:pt modelId="{11984C7C-B399-45BE-92DA-D943E1F4EB4E}" type="pres">
      <dgm:prSet presAssocID="{C99BD59B-27EC-45A7-86F8-319D98A0FB7E}" presName="hierChild4" presStyleCnt="0"/>
      <dgm:spPr/>
    </dgm:pt>
    <dgm:pt modelId="{451E3396-07B5-48DF-9CC2-B440704013AC}" type="pres">
      <dgm:prSet presAssocID="{C99BD59B-27EC-45A7-86F8-319D98A0FB7E}" presName="hierChild5" presStyleCnt="0"/>
      <dgm:spPr/>
    </dgm:pt>
    <dgm:pt modelId="{B68850DE-09D1-4119-BA6D-2A672A6AB015}" type="pres">
      <dgm:prSet presAssocID="{33FA0537-124C-4DC9-A14B-70DC08E5ACCB}" presName="hierChild5" presStyleCnt="0"/>
      <dgm:spPr/>
    </dgm:pt>
    <dgm:pt modelId="{F0841BB1-6DB9-4CF5-AB3E-F99DCEE816C4}" type="pres">
      <dgm:prSet presAssocID="{AE685B32-72BA-4BCB-96DF-801FFDA30BE1}" presName="Name37" presStyleLbl="parChTrans1D2" presStyleIdx="2" presStyleCnt="4"/>
      <dgm:spPr/>
      <dgm:t>
        <a:bodyPr/>
        <a:lstStyle/>
        <a:p>
          <a:endParaRPr lang="en-US"/>
        </a:p>
      </dgm:t>
    </dgm:pt>
    <dgm:pt modelId="{8293EC11-A415-4271-A857-DE0414630033}" type="pres">
      <dgm:prSet presAssocID="{FE57E7CE-9216-4DA3-98AB-F486AED81197}" presName="hierRoot2" presStyleCnt="0">
        <dgm:presLayoutVars>
          <dgm:hierBranch val="init"/>
        </dgm:presLayoutVars>
      </dgm:prSet>
      <dgm:spPr/>
    </dgm:pt>
    <dgm:pt modelId="{D3E2285C-C016-4170-B82C-A7AFF9F33406}" type="pres">
      <dgm:prSet presAssocID="{FE57E7CE-9216-4DA3-98AB-F486AED81197}" presName="rootComposite" presStyleCnt="0"/>
      <dgm:spPr/>
    </dgm:pt>
    <dgm:pt modelId="{EF989126-3B49-4950-8387-77F5DBC635D1}" type="pres">
      <dgm:prSet presAssocID="{FE57E7CE-9216-4DA3-98AB-F486AED81197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785D5A-4A8D-49A3-81A1-9E6294782D6E}" type="pres">
      <dgm:prSet presAssocID="{FE57E7CE-9216-4DA3-98AB-F486AED81197}" presName="rootConnector" presStyleLbl="node2" presStyleIdx="2" presStyleCnt="4"/>
      <dgm:spPr/>
      <dgm:t>
        <a:bodyPr/>
        <a:lstStyle/>
        <a:p>
          <a:endParaRPr lang="en-US"/>
        </a:p>
      </dgm:t>
    </dgm:pt>
    <dgm:pt modelId="{8F12AEE4-19C2-404E-9539-F6A2DB5AADB9}" type="pres">
      <dgm:prSet presAssocID="{FE57E7CE-9216-4DA3-98AB-F486AED81197}" presName="hierChild4" presStyleCnt="0"/>
      <dgm:spPr/>
    </dgm:pt>
    <dgm:pt modelId="{9FD6B6EA-E9FA-478E-9937-FF623D13028C}" type="pres">
      <dgm:prSet presAssocID="{CE99D9E2-9A09-4D1D-A596-4519B086B4E1}" presName="Name37" presStyleLbl="parChTrans1D3" presStyleIdx="6" presStyleCnt="11"/>
      <dgm:spPr/>
      <dgm:t>
        <a:bodyPr/>
        <a:lstStyle/>
        <a:p>
          <a:endParaRPr lang="en-US"/>
        </a:p>
      </dgm:t>
    </dgm:pt>
    <dgm:pt modelId="{03D3D449-EA7F-4D0E-97BB-16F2C1EA4F7F}" type="pres">
      <dgm:prSet presAssocID="{7FCC7F5F-20CB-4101-A2F0-CFE8F7C0E5C6}" presName="hierRoot2" presStyleCnt="0">
        <dgm:presLayoutVars>
          <dgm:hierBranch val="init"/>
        </dgm:presLayoutVars>
      </dgm:prSet>
      <dgm:spPr/>
    </dgm:pt>
    <dgm:pt modelId="{98B57BE5-E71E-42A3-8105-C939475C44EF}" type="pres">
      <dgm:prSet presAssocID="{7FCC7F5F-20CB-4101-A2F0-CFE8F7C0E5C6}" presName="rootComposite" presStyleCnt="0"/>
      <dgm:spPr/>
    </dgm:pt>
    <dgm:pt modelId="{05382B26-EF6D-4669-874B-2E1E928BB0CD}" type="pres">
      <dgm:prSet presAssocID="{7FCC7F5F-20CB-4101-A2F0-CFE8F7C0E5C6}" presName="rootText" presStyleLbl="node3" presStyleIdx="6" presStyleCnt="11" custScaleX="70591" custScaleY="628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08BD1B-F513-470E-9B26-452CA7C932DC}" type="pres">
      <dgm:prSet presAssocID="{7FCC7F5F-20CB-4101-A2F0-CFE8F7C0E5C6}" presName="rootConnector" presStyleLbl="node3" presStyleIdx="6" presStyleCnt="11"/>
      <dgm:spPr/>
      <dgm:t>
        <a:bodyPr/>
        <a:lstStyle/>
        <a:p>
          <a:endParaRPr lang="en-US"/>
        </a:p>
      </dgm:t>
    </dgm:pt>
    <dgm:pt modelId="{3CC5BD86-6DE6-46A9-9DDD-DC492302C423}" type="pres">
      <dgm:prSet presAssocID="{7FCC7F5F-20CB-4101-A2F0-CFE8F7C0E5C6}" presName="hierChild4" presStyleCnt="0"/>
      <dgm:spPr/>
    </dgm:pt>
    <dgm:pt modelId="{8E80037D-9250-4ADC-99D5-6C760AD79C66}" type="pres">
      <dgm:prSet presAssocID="{7FCC7F5F-20CB-4101-A2F0-CFE8F7C0E5C6}" presName="hierChild5" presStyleCnt="0"/>
      <dgm:spPr/>
    </dgm:pt>
    <dgm:pt modelId="{20B1E807-C806-46B7-8E8C-FA84F3A08E54}" type="pres">
      <dgm:prSet presAssocID="{62CA2D30-A3A3-4214-AF47-D6DBBC5CBA8C}" presName="Name37" presStyleLbl="parChTrans1D3" presStyleIdx="7" presStyleCnt="11"/>
      <dgm:spPr/>
      <dgm:t>
        <a:bodyPr/>
        <a:lstStyle/>
        <a:p>
          <a:endParaRPr lang="en-US"/>
        </a:p>
      </dgm:t>
    </dgm:pt>
    <dgm:pt modelId="{FB808ECD-B4FC-43F4-A621-9A9984D9A855}" type="pres">
      <dgm:prSet presAssocID="{3F1ECD4B-421D-4CB3-8F7E-963A703B7A25}" presName="hierRoot2" presStyleCnt="0">
        <dgm:presLayoutVars>
          <dgm:hierBranch val="init"/>
        </dgm:presLayoutVars>
      </dgm:prSet>
      <dgm:spPr/>
    </dgm:pt>
    <dgm:pt modelId="{3B0E4986-CD15-4B95-8503-D488DE4A3410}" type="pres">
      <dgm:prSet presAssocID="{3F1ECD4B-421D-4CB3-8F7E-963A703B7A25}" presName="rootComposite" presStyleCnt="0"/>
      <dgm:spPr/>
    </dgm:pt>
    <dgm:pt modelId="{2673C0B7-B895-416F-B665-CCF210DDA205}" type="pres">
      <dgm:prSet presAssocID="{3F1ECD4B-421D-4CB3-8F7E-963A703B7A25}" presName="rootText" presStyleLbl="node3" presStyleIdx="7" presStyleCnt="11" custScaleX="70591" custScaleY="628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DE1FC1-71B6-411B-B8ED-AE995D22FDC8}" type="pres">
      <dgm:prSet presAssocID="{3F1ECD4B-421D-4CB3-8F7E-963A703B7A25}" presName="rootConnector" presStyleLbl="node3" presStyleIdx="7" presStyleCnt="11"/>
      <dgm:spPr/>
      <dgm:t>
        <a:bodyPr/>
        <a:lstStyle/>
        <a:p>
          <a:endParaRPr lang="en-US"/>
        </a:p>
      </dgm:t>
    </dgm:pt>
    <dgm:pt modelId="{C6E938A1-3FA5-4689-ACDE-90F8DD43DACB}" type="pres">
      <dgm:prSet presAssocID="{3F1ECD4B-421D-4CB3-8F7E-963A703B7A25}" presName="hierChild4" presStyleCnt="0"/>
      <dgm:spPr/>
    </dgm:pt>
    <dgm:pt modelId="{5EAD3800-A3E9-4620-AC88-1D67C9D882C6}" type="pres">
      <dgm:prSet presAssocID="{3F1ECD4B-421D-4CB3-8F7E-963A703B7A25}" presName="hierChild5" presStyleCnt="0"/>
      <dgm:spPr/>
    </dgm:pt>
    <dgm:pt modelId="{F4E7718E-E15C-4F40-89FB-EFBAB0083B08}" type="pres">
      <dgm:prSet presAssocID="{C502B7B6-C7CA-4AF2-A3A7-D97C564A0E97}" presName="Name37" presStyleLbl="parChTrans1D3" presStyleIdx="8" presStyleCnt="11"/>
      <dgm:spPr/>
      <dgm:t>
        <a:bodyPr/>
        <a:lstStyle/>
        <a:p>
          <a:endParaRPr lang="en-US"/>
        </a:p>
      </dgm:t>
    </dgm:pt>
    <dgm:pt modelId="{DC4F051E-1A64-4BA4-9893-E99009B6FFA7}" type="pres">
      <dgm:prSet presAssocID="{DCA494F8-CFA2-4063-A6F2-462A25D24500}" presName="hierRoot2" presStyleCnt="0">
        <dgm:presLayoutVars>
          <dgm:hierBranch val="init"/>
        </dgm:presLayoutVars>
      </dgm:prSet>
      <dgm:spPr/>
    </dgm:pt>
    <dgm:pt modelId="{42282383-6497-40F9-8AEC-3C799C04FD0C}" type="pres">
      <dgm:prSet presAssocID="{DCA494F8-CFA2-4063-A6F2-462A25D24500}" presName="rootComposite" presStyleCnt="0"/>
      <dgm:spPr/>
    </dgm:pt>
    <dgm:pt modelId="{1FA9EAFB-4C9E-4D52-91D8-316D859CF74D}" type="pres">
      <dgm:prSet presAssocID="{DCA494F8-CFA2-4063-A6F2-462A25D24500}" presName="rootText" presStyleLbl="node3" presStyleIdx="8" presStyleCnt="11" custScaleX="70591" custScaleY="628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72B8D5-F96D-471C-9B18-7B1C2C5BA36A}" type="pres">
      <dgm:prSet presAssocID="{DCA494F8-CFA2-4063-A6F2-462A25D24500}" presName="rootConnector" presStyleLbl="node3" presStyleIdx="8" presStyleCnt="11"/>
      <dgm:spPr/>
      <dgm:t>
        <a:bodyPr/>
        <a:lstStyle/>
        <a:p>
          <a:endParaRPr lang="en-US"/>
        </a:p>
      </dgm:t>
    </dgm:pt>
    <dgm:pt modelId="{13683431-F310-4A97-883F-929C86418395}" type="pres">
      <dgm:prSet presAssocID="{DCA494F8-CFA2-4063-A6F2-462A25D24500}" presName="hierChild4" presStyleCnt="0"/>
      <dgm:spPr/>
    </dgm:pt>
    <dgm:pt modelId="{AD3157B4-F26E-4619-90D9-CCFE0DA8885E}" type="pres">
      <dgm:prSet presAssocID="{DCA494F8-CFA2-4063-A6F2-462A25D24500}" presName="hierChild5" presStyleCnt="0"/>
      <dgm:spPr/>
    </dgm:pt>
    <dgm:pt modelId="{0041E5D1-B95D-4929-B54A-4DF9FE96AA90}" type="pres">
      <dgm:prSet presAssocID="{FE57E7CE-9216-4DA3-98AB-F486AED81197}" presName="hierChild5" presStyleCnt="0"/>
      <dgm:spPr/>
    </dgm:pt>
    <dgm:pt modelId="{4405F197-4D90-4344-81FF-482E3B7A55CE}" type="pres">
      <dgm:prSet presAssocID="{F76DB04F-3CC5-4682-9658-6C78191518BB}" presName="Name37" presStyleLbl="parChTrans1D2" presStyleIdx="3" presStyleCnt="4"/>
      <dgm:spPr/>
      <dgm:t>
        <a:bodyPr/>
        <a:lstStyle/>
        <a:p>
          <a:endParaRPr lang="en-US"/>
        </a:p>
      </dgm:t>
    </dgm:pt>
    <dgm:pt modelId="{DEE5D1B4-9027-4513-87E4-9B1A02B0518E}" type="pres">
      <dgm:prSet presAssocID="{904C3A55-E9EC-4A34-A78E-07E5BB6AB669}" presName="hierRoot2" presStyleCnt="0">
        <dgm:presLayoutVars>
          <dgm:hierBranch val="init"/>
        </dgm:presLayoutVars>
      </dgm:prSet>
      <dgm:spPr/>
    </dgm:pt>
    <dgm:pt modelId="{30E8729C-1AE7-4475-8119-1889C76BB46B}" type="pres">
      <dgm:prSet presAssocID="{904C3A55-E9EC-4A34-A78E-07E5BB6AB669}" presName="rootComposite" presStyleCnt="0"/>
      <dgm:spPr/>
    </dgm:pt>
    <dgm:pt modelId="{8183999A-5B53-4160-A995-A349E9B75806}" type="pres">
      <dgm:prSet presAssocID="{904C3A55-E9EC-4A34-A78E-07E5BB6AB669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CEAD58-01C0-4C24-88F6-1FD6BECD15E4}" type="pres">
      <dgm:prSet presAssocID="{904C3A55-E9EC-4A34-A78E-07E5BB6AB669}" presName="rootConnector" presStyleLbl="node2" presStyleIdx="3" presStyleCnt="4"/>
      <dgm:spPr/>
      <dgm:t>
        <a:bodyPr/>
        <a:lstStyle/>
        <a:p>
          <a:endParaRPr lang="en-US"/>
        </a:p>
      </dgm:t>
    </dgm:pt>
    <dgm:pt modelId="{6606E8BA-81D7-41C9-81D8-906A7306A4D3}" type="pres">
      <dgm:prSet presAssocID="{904C3A55-E9EC-4A34-A78E-07E5BB6AB669}" presName="hierChild4" presStyleCnt="0"/>
      <dgm:spPr/>
    </dgm:pt>
    <dgm:pt modelId="{50AED0D0-1A45-427D-9A3F-239D8BEB4935}" type="pres">
      <dgm:prSet presAssocID="{31CEDEA5-AA01-4669-8391-33EF3AC2594B}" presName="Name37" presStyleLbl="parChTrans1D3" presStyleIdx="9" presStyleCnt="11"/>
      <dgm:spPr/>
      <dgm:t>
        <a:bodyPr/>
        <a:lstStyle/>
        <a:p>
          <a:endParaRPr lang="en-US"/>
        </a:p>
      </dgm:t>
    </dgm:pt>
    <dgm:pt modelId="{5C4472EF-675F-42D9-9D70-33C0AAD86881}" type="pres">
      <dgm:prSet presAssocID="{0154FED7-B6B6-4ED7-B8B9-18A90C806180}" presName="hierRoot2" presStyleCnt="0">
        <dgm:presLayoutVars>
          <dgm:hierBranch val="init"/>
        </dgm:presLayoutVars>
      </dgm:prSet>
      <dgm:spPr/>
    </dgm:pt>
    <dgm:pt modelId="{E0F66BAA-9864-4EEA-916F-07A79B52DD39}" type="pres">
      <dgm:prSet presAssocID="{0154FED7-B6B6-4ED7-B8B9-18A90C806180}" presName="rootComposite" presStyleCnt="0"/>
      <dgm:spPr/>
    </dgm:pt>
    <dgm:pt modelId="{95AA09CD-9464-4F7F-A1B5-47E8540D2F6C}" type="pres">
      <dgm:prSet presAssocID="{0154FED7-B6B6-4ED7-B8B9-18A90C806180}" presName="rootText" presStyleLbl="node3" presStyleIdx="9" presStyleCnt="11" custScaleX="70591" custScaleY="628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DFEB5F-5E8F-43C0-8DDB-4ECE4BB5D949}" type="pres">
      <dgm:prSet presAssocID="{0154FED7-B6B6-4ED7-B8B9-18A90C806180}" presName="rootConnector" presStyleLbl="node3" presStyleIdx="9" presStyleCnt="11"/>
      <dgm:spPr/>
      <dgm:t>
        <a:bodyPr/>
        <a:lstStyle/>
        <a:p>
          <a:endParaRPr lang="en-US"/>
        </a:p>
      </dgm:t>
    </dgm:pt>
    <dgm:pt modelId="{B2934E0B-76F7-4830-80C4-CB16B1E23854}" type="pres">
      <dgm:prSet presAssocID="{0154FED7-B6B6-4ED7-B8B9-18A90C806180}" presName="hierChild4" presStyleCnt="0"/>
      <dgm:spPr/>
    </dgm:pt>
    <dgm:pt modelId="{B37C7D9B-3B7A-42B4-8CE7-3EF0E8F0DF7E}" type="pres">
      <dgm:prSet presAssocID="{0154FED7-B6B6-4ED7-B8B9-18A90C806180}" presName="hierChild5" presStyleCnt="0"/>
      <dgm:spPr/>
    </dgm:pt>
    <dgm:pt modelId="{B53CBDAC-7506-4BBF-87CF-FBC3C00EC2AC}" type="pres">
      <dgm:prSet presAssocID="{425E2681-E4B0-4CD2-95B0-749FEE1F514E}" presName="Name37" presStyleLbl="parChTrans1D3" presStyleIdx="10" presStyleCnt="11"/>
      <dgm:spPr/>
      <dgm:t>
        <a:bodyPr/>
        <a:lstStyle/>
        <a:p>
          <a:endParaRPr lang="en-US"/>
        </a:p>
      </dgm:t>
    </dgm:pt>
    <dgm:pt modelId="{B9BD28DF-A6A4-4929-A97A-65DD084F3179}" type="pres">
      <dgm:prSet presAssocID="{A11AB76F-6055-4094-8140-6935E54EB5F9}" presName="hierRoot2" presStyleCnt="0">
        <dgm:presLayoutVars>
          <dgm:hierBranch val="init"/>
        </dgm:presLayoutVars>
      </dgm:prSet>
      <dgm:spPr/>
    </dgm:pt>
    <dgm:pt modelId="{75F8F23E-84C9-4FD9-A26C-0F2C850622CF}" type="pres">
      <dgm:prSet presAssocID="{A11AB76F-6055-4094-8140-6935E54EB5F9}" presName="rootComposite" presStyleCnt="0"/>
      <dgm:spPr/>
    </dgm:pt>
    <dgm:pt modelId="{FF2D20D1-A163-443C-B19A-8E0E551CD463}" type="pres">
      <dgm:prSet presAssocID="{A11AB76F-6055-4094-8140-6935E54EB5F9}" presName="rootText" presStyleLbl="node3" presStyleIdx="10" presStyleCnt="11" custScaleX="70591" custScaleY="628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1B866C-76D0-40EA-BA65-C9F1732B22F3}" type="pres">
      <dgm:prSet presAssocID="{A11AB76F-6055-4094-8140-6935E54EB5F9}" presName="rootConnector" presStyleLbl="node3" presStyleIdx="10" presStyleCnt="11"/>
      <dgm:spPr/>
      <dgm:t>
        <a:bodyPr/>
        <a:lstStyle/>
        <a:p>
          <a:endParaRPr lang="en-US"/>
        </a:p>
      </dgm:t>
    </dgm:pt>
    <dgm:pt modelId="{3B207318-8FE3-4249-9163-364292CF95E5}" type="pres">
      <dgm:prSet presAssocID="{A11AB76F-6055-4094-8140-6935E54EB5F9}" presName="hierChild4" presStyleCnt="0"/>
      <dgm:spPr/>
    </dgm:pt>
    <dgm:pt modelId="{CC3BE564-C1BC-4A91-A4C6-43FCA006C462}" type="pres">
      <dgm:prSet presAssocID="{A11AB76F-6055-4094-8140-6935E54EB5F9}" presName="hierChild5" presStyleCnt="0"/>
      <dgm:spPr/>
    </dgm:pt>
    <dgm:pt modelId="{7D721F11-BCB4-4BB3-A08C-C96E499D3368}" type="pres">
      <dgm:prSet presAssocID="{904C3A55-E9EC-4A34-A78E-07E5BB6AB669}" presName="hierChild5" presStyleCnt="0"/>
      <dgm:spPr/>
    </dgm:pt>
    <dgm:pt modelId="{836D7637-4949-4FB6-AD9A-F31C9AFEC4F1}" type="pres">
      <dgm:prSet presAssocID="{FD15256D-602B-4F78-8EB5-F221045F80CF}" presName="hierChild3" presStyleCnt="0"/>
      <dgm:spPr/>
    </dgm:pt>
  </dgm:ptLst>
  <dgm:cxnLst>
    <dgm:cxn modelId="{DE9ECE15-FF17-4B44-9BE6-34E91B2A0D40}" srcId="{7BD41CAD-6266-4A6B-899E-601298BC06A1}" destId="{FD15256D-602B-4F78-8EB5-F221045F80CF}" srcOrd="0" destOrd="0" parTransId="{4957EE73-B09E-4FEA-A937-28B759363E3F}" sibTransId="{47C26B2D-CBDD-42C0-A75F-133D59B6B4F9}"/>
    <dgm:cxn modelId="{F4F2A130-6C42-40CC-965F-36AC919ECA51}" type="presOf" srcId="{CE99D9E2-9A09-4D1D-A596-4519B086B4E1}" destId="{9FD6B6EA-E9FA-478E-9937-FF623D13028C}" srcOrd="0" destOrd="0" presId="urn:microsoft.com/office/officeart/2005/8/layout/orgChart1"/>
    <dgm:cxn modelId="{71B6E1A5-78F0-4980-954C-7BF990C5D626}" type="presOf" srcId="{B87D2FB0-317B-47D6-9192-917B52CE7B3D}" destId="{260AA77D-D84D-4866-8A09-828683BB08A6}" srcOrd="0" destOrd="0" presId="urn:microsoft.com/office/officeart/2005/8/layout/orgChart1"/>
    <dgm:cxn modelId="{8F65EC19-A504-4A1D-BE9D-35507D07C75E}" type="presOf" srcId="{F76DB04F-3CC5-4682-9658-6C78191518BB}" destId="{4405F197-4D90-4344-81FF-482E3B7A55CE}" srcOrd="0" destOrd="0" presId="urn:microsoft.com/office/officeart/2005/8/layout/orgChart1"/>
    <dgm:cxn modelId="{9EB5EEC0-AC71-4C71-A000-77690A95F51F}" type="presOf" srcId="{7FCC7F5F-20CB-4101-A2F0-CFE8F7C0E5C6}" destId="{05382B26-EF6D-4669-874B-2E1E928BB0CD}" srcOrd="0" destOrd="0" presId="urn:microsoft.com/office/officeart/2005/8/layout/orgChart1"/>
    <dgm:cxn modelId="{F9FDC645-18D1-4846-9C2F-9F2B7C3E783F}" srcId="{FE57E7CE-9216-4DA3-98AB-F486AED81197}" destId="{DCA494F8-CFA2-4063-A6F2-462A25D24500}" srcOrd="2" destOrd="0" parTransId="{C502B7B6-C7CA-4AF2-A3A7-D97C564A0E97}" sibTransId="{17C53886-8DE0-472D-9696-B3B010C63278}"/>
    <dgm:cxn modelId="{CF0B6166-004D-41B6-9949-8233AA629B10}" srcId="{FD15256D-602B-4F78-8EB5-F221045F80CF}" destId="{FE57E7CE-9216-4DA3-98AB-F486AED81197}" srcOrd="2" destOrd="0" parTransId="{AE685B32-72BA-4BCB-96DF-801FFDA30BE1}" sibTransId="{D2E9887F-8F57-4D1E-AB11-720BBB20FD84}"/>
    <dgm:cxn modelId="{F7C83A27-E99D-4DFD-89EB-30F41571DAFB}" type="presOf" srcId="{F84659AC-0A41-44F1-ACEA-B2707DDBBCEC}" destId="{B0DCC781-2DD0-425E-A79F-BB1C9263D2F1}" srcOrd="0" destOrd="0" presId="urn:microsoft.com/office/officeart/2005/8/layout/orgChart1"/>
    <dgm:cxn modelId="{DDE13775-81EC-401A-BC04-156549B8E9F9}" type="presOf" srcId="{6ED3E5FE-177E-4A11-8FA0-77DFEAA91E89}" destId="{69103F3A-2046-4299-AF07-A45889F371A0}" srcOrd="0" destOrd="0" presId="urn:microsoft.com/office/officeart/2005/8/layout/orgChart1"/>
    <dgm:cxn modelId="{15CAC549-947F-4F1F-8FA9-3D810BB49821}" type="presOf" srcId="{DCA494F8-CFA2-4063-A6F2-462A25D24500}" destId="{1FA9EAFB-4C9E-4D52-91D8-316D859CF74D}" srcOrd="0" destOrd="0" presId="urn:microsoft.com/office/officeart/2005/8/layout/orgChart1"/>
    <dgm:cxn modelId="{2DB90A51-824B-4731-8EF1-681A2A52CC67}" srcId="{6B0FC6D1-1993-4373-B2FA-84EA1D760F0B}" destId="{90367EED-1456-4EF6-A8EB-8F04E8F38C3B}" srcOrd="2" destOrd="0" parTransId="{43041004-1834-4B0E-8DFD-24C9FEFF7DB4}" sibTransId="{1B3FC4BE-3DEC-4387-9441-62FDBF0A2325}"/>
    <dgm:cxn modelId="{EEFE241F-3458-417A-AD0F-97D82605CEB9}" type="presOf" srcId="{FD15256D-602B-4F78-8EB5-F221045F80CF}" destId="{7BB9A606-E217-4F47-B1D8-76DA9C744247}" srcOrd="0" destOrd="0" presId="urn:microsoft.com/office/officeart/2005/8/layout/orgChart1"/>
    <dgm:cxn modelId="{B1FAABE3-F573-401F-A7EB-3F93CF0C6D53}" type="presOf" srcId="{AE685B32-72BA-4BCB-96DF-801FFDA30BE1}" destId="{F0841BB1-6DB9-4CF5-AB3E-F99DCEE816C4}" srcOrd="0" destOrd="0" presId="urn:microsoft.com/office/officeart/2005/8/layout/orgChart1"/>
    <dgm:cxn modelId="{3A751BD8-30EE-4CD1-B076-5FAF1496D105}" type="presOf" srcId="{33FA0537-124C-4DC9-A14B-70DC08E5ACCB}" destId="{B872B475-89B2-4D12-A7C9-5738F4DFF601}" srcOrd="1" destOrd="0" presId="urn:microsoft.com/office/officeart/2005/8/layout/orgChart1"/>
    <dgm:cxn modelId="{3D268C84-2764-4BE0-A2EA-EA3AE27591A6}" type="presOf" srcId="{43041004-1834-4B0E-8DFD-24C9FEFF7DB4}" destId="{F64EE199-93E4-4413-8E34-9F595993934C}" srcOrd="0" destOrd="0" presId="urn:microsoft.com/office/officeart/2005/8/layout/orgChart1"/>
    <dgm:cxn modelId="{0D512448-65F1-4125-9A46-C5C0353F59E8}" type="presOf" srcId="{33FA0537-124C-4DC9-A14B-70DC08E5ACCB}" destId="{566488E0-74E1-41EB-B17B-C30D7C9E147B}" srcOrd="0" destOrd="0" presId="urn:microsoft.com/office/officeart/2005/8/layout/orgChart1"/>
    <dgm:cxn modelId="{CC744A98-4B70-493E-AD7E-E0C9EAC39534}" type="presOf" srcId="{6B0FC6D1-1993-4373-B2FA-84EA1D760F0B}" destId="{7AF4C4EA-AC7F-4D3C-97DC-6E0C4BE125B5}" srcOrd="0" destOrd="0" presId="urn:microsoft.com/office/officeart/2005/8/layout/orgChart1"/>
    <dgm:cxn modelId="{A6810A69-CE00-4970-95BC-4D3FB8EC9096}" srcId="{FD15256D-602B-4F78-8EB5-F221045F80CF}" destId="{6B0FC6D1-1993-4373-B2FA-84EA1D760F0B}" srcOrd="0" destOrd="0" parTransId="{C13FDE6C-DC2E-4C38-B972-1374F6BAE5EE}" sibTransId="{43EDDC8B-77BD-4AC9-AAA0-D70590225EEE}"/>
    <dgm:cxn modelId="{CE62D145-E626-456E-95C2-62545C4E57BB}" type="presOf" srcId="{90367EED-1456-4EF6-A8EB-8F04E8F38C3B}" destId="{A79123C6-7A4C-49A2-81EB-ADC74DF142BC}" srcOrd="0" destOrd="0" presId="urn:microsoft.com/office/officeart/2005/8/layout/orgChart1"/>
    <dgm:cxn modelId="{68F2518A-A003-4A0F-B67B-4FD8943D831F}" type="presOf" srcId="{DCA494F8-CFA2-4063-A6F2-462A25D24500}" destId="{C872B8D5-F96D-471C-9B18-7B1C2C5BA36A}" srcOrd="1" destOrd="0" presId="urn:microsoft.com/office/officeart/2005/8/layout/orgChart1"/>
    <dgm:cxn modelId="{2E80D9F4-4D53-40DE-9A98-2D4430CECCA0}" type="presOf" srcId="{62CA2D30-A3A3-4214-AF47-D6DBBC5CBA8C}" destId="{20B1E807-C806-46B7-8E8C-FA84F3A08E54}" srcOrd="0" destOrd="0" presId="urn:microsoft.com/office/officeart/2005/8/layout/orgChart1"/>
    <dgm:cxn modelId="{CEA2FF0D-938D-4DB3-8F77-E9FD1E39D673}" srcId="{FD15256D-602B-4F78-8EB5-F221045F80CF}" destId="{33FA0537-124C-4DC9-A14B-70DC08E5ACCB}" srcOrd="1" destOrd="0" parTransId="{6BAA83ED-653A-4C80-B7EA-FAC27708C7F9}" sibTransId="{A4E399FF-B54B-462A-88FB-262051A9AC15}"/>
    <dgm:cxn modelId="{4CB47559-962E-441D-B74F-01FEC0D6D988}" type="presOf" srcId="{A11AB76F-6055-4094-8140-6935E54EB5F9}" destId="{FF2D20D1-A163-443C-B19A-8E0E551CD463}" srcOrd="0" destOrd="0" presId="urn:microsoft.com/office/officeart/2005/8/layout/orgChart1"/>
    <dgm:cxn modelId="{FF98D133-2E24-4C6E-B1BF-8DF528329AD2}" srcId="{6B0FC6D1-1993-4373-B2FA-84EA1D760F0B}" destId="{DD570668-683B-4E0F-AC66-F7BEF19EF761}" srcOrd="0" destOrd="0" parTransId="{9A7BAF42-CF58-498D-B67A-9DE1A7C139EC}" sibTransId="{1FCD2B3F-EB0F-4B9A-AA90-94D29FA664F8}"/>
    <dgm:cxn modelId="{3C00D595-5B24-4FD9-AFE3-A1F02F79DE9F}" type="presOf" srcId="{C13FDE6C-DC2E-4C38-B972-1374F6BAE5EE}" destId="{EA48883A-FCD4-4BF8-8058-053C4AEB7117}" srcOrd="0" destOrd="0" presId="urn:microsoft.com/office/officeart/2005/8/layout/orgChart1"/>
    <dgm:cxn modelId="{6F9BC46D-C0CA-4E8C-83E9-BC89C8E3B2FC}" type="presOf" srcId="{C99BD59B-27EC-45A7-86F8-319D98A0FB7E}" destId="{12D6B840-273E-4440-A404-5D9364C8A36D}" srcOrd="1" destOrd="0" presId="urn:microsoft.com/office/officeart/2005/8/layout/orgChart1"/>
    <dgm:cxn modelId="{ABEF0E0F-EADD-4071-986C-150C40DC6EC0}" type="presOf" srcId="{6B0FC6D1-1993-4373-B2FA-84EA1D760F0B}" destId="{12D69626-AB12-4381-8A63-CBDD1823C470}" srcOrd="1" destOrd="0" presId="urn:microsoft.com/office/officeart/2005/8/layout/orgChart1"/>
    <dgm:cxn modelId="{3CFCAEC5-4044-4294-AC0F-B232CC6B8957}" srcId="{FE57E7CE-9216-4DA3-98AB-F486AED81197}" destId="{3F1ECD4B-421D-4CB3-8F7E-963A703B7A25}" srcOrd="1" destOrd="0" parTransId="{62CA2D30-A3A3-4214-AF47-D6DBBC5CBA8C}" sibTransId="{AC9CBE08-DCBB-4E4A-8AD0-A6ACF5F43D10}"/>
    <dgm:cxn modelId="{982BB1F4-3865-45BD-A91B-2A60BEE65D3F}" type="presOf" srcId="{904C3A55-E9EC-4A34-A78E-07E5BB6AB669}" destId="{E3CEAD58-01C0-4C24-88F6-1FD6BECD15E4}" srcOrd="1" destOrd="0" presId="urn:microsoft.com/office/officeart/2005/8/layout/orgChart1"/>
    <dgm:cxn modelId="{E5F1DEB6-9C35-4F27-A41D-EB81371E3380}" type="presOf" srcId="{FE57E7CE-9216-4DA3-98AB-F486AED81197}" destId="{EF989126-3B49-4950-8387-77F5DBC635D1}" srcOrd="0" destOrd="0" presId="urn:microsoft.com/office/officeart/2005/8/layout/orgChart1"/>
    <dgm:cxn modelId="{E7D8F52B-6918-4C16-8EBD-0EA8B156002D}" srcId="{6B0FC6D1-1993-4373-B2FA-84EA1D760F0B}" destId="{B2B2B0C0-EE96-4802-9D02-BE40F738A9A8}" srcOrd="1" destOrd="0" parTransId="{F84659AC-0A41-44F1-ACEA-B2707DDBBCEC}" sibTransId="{0FD5D911-95BC-44E6-BEB6-A62D5F323FBC}"/>
    <dgm:cxn modelId="{9D3B8848-D5D2-4F9A-A294-CF9D97149AA8}" srcId="{FE57E7CE-9216-4DA3-98AB-F486AED81197}" destId="{7FCC7F5F-20CB-4101-A2F0-CFE8F7C0E5C6}" srcOrd="0" destOrd="0" parTransId="{CE99D9E2-9A09-4D1D-A596-4519B086B4E1}" sibTransId="{C7ED59BC-B012-413B-8174-6CDD1A493CAB}"/>
    <dgm:cxn modelId="{A9B6A04F-3360-45C2-B332-0B749896CDA3}" type="presOf" srcId="{7BD41CAD-6266-4A6B-899E-601298BC06A1}" destId="{6492B2DA-A942-4232-85D4-B045CEBF7B63}" srcOrd="0" destOrd="0" presId="urn:microsoft.com/office/officeart/2005/8/layout/orgChart1"/>
    <dgm:cxn modelId="{D6AB96A3-5DA0-4B2F-9142-18B8BF10560A}" type="presOf" srcId="{90367EED-1456-4EF6-A8EB-8F04E8F38C3B}" destId="{42E6531F-C52B-466A-BB4E-0FED8AA5F6E8}" srcOrd="1" destOrd="0" presId="urn:microsoft.com/office/officeart/2005/8/layout/orgChart1"/>
    <dgm:cxn modelId="{19866B86-F6B9-43BE-852D-3D248CC56035}" type="presOf" srcId="{3F1ECD4B-421D-4CB3-8F7E-963A703B7A25}" destId="{9FDE1FC1-71B6-411B-B8ED-AE995D22FDC8}" srcOrd="1" destOrd="0" presId="urn:microsoft.com/office/officeart/2005/8/layout/orgChart1"/>
    <dgm:cxn modelId="{E53DFD5D-F8F1-4B78-B41D-54EA92786720}" type="presOf" srcId="{904C3A55-E9EC-4A34-A78E-07E5BB6AB669}" destId="{8183999A-5B53-4160-A995-A349E9B75806}" srcOrd="0" destOrd="0" presId="urn:microsoft.com/office/officeart/2005/8/layout/orgChart1"/>
    <dgm:cxn modelId="{8479111F-6DB8-4EE4-AF50-3C85E2DABBAA}" type="presOf" srcId="{0154FED7-B6B6-4ED7-B8B9-18A90C806180}" destId="{28DFEB5F-5E8F-43C0-8DDB-4ECE4BB5D949}" srcOrd="1" destOrd="0" presId="urn:microsoft.com/office/officeart/2005/8/layout/orgChart1"/>
    <dgm:cxn modelId="{81A1BDB7-AEDB-429E-BFC0-F03ABC242C39}" type="presOf" srcId="{9A7BAF42-CF58-498D-B67A-9DE1A7C139EC}" destId="{B214B230-3734-450D-8E3E-07554A976DF1}" srcOrd="0" destOrd="0" presId="urn:microsoft.com/office/officeart/2005/8/layout/orgChart1"/>
    <dgm:cxn modelId="{99A0C5C6-7365-4535-903F-E3974A84383F}" type="presOf" srcId="{245E9C21-F8C0-4D6E-B192-642B9668100D}" destId="{A1BF1CFD-383F-4A60-BC16-3013915DC177}" srcOrd="1" destOrd="0" presId="urn:microsoft.com/office/officeart/2005/8/layout/orgChart1"/>
    <dgm:cxn modelId="{886EBBFC-74F3-4F91-8D57-A0070E45A5F7}" srcId="{904C3A55-E9EC-4A34-A78E-07E5BB6AB669}" destId="{0154FED7-B6B6-4ED7-B8B9-18A90C806180}" srcOrd="0" destOrd="0" parTransId="{31CEDEA5-AA01-4669-8391-33EF3AC2594B}" sibTransId="{8FBEFA6D-EC0D-4BD6-8C00-A850C271DB3A}"/>
    <dgm:cxn modelId="{CBAF267A-EDBE-48E9-9724-A6F893DA038B}" type="presOf" srcId="{0154FED7-B6B6-4ED7-B8B9-18A90C806180}" destId="{95AA09CD-9464-4F7F-A1B5-47E8540D2F6C}" srcOrd="0" destOrd="0" presId="urn:microsoft.com/office/officeart/2005/8/layout/orgChart1"/>
    <dgm:cxn modelId="{189D26A5-7843-4B00-803F-B4BDA54CEEC6}" type="presOf" srcId="{DD570668-683B-4E0F-AC66-F7BEF19EF761}" destId="{0F30D95C-0DF2-448A-A466-322C572A674A}" srcOrd="1" destOrd="0" presId="urn:microsoft.com/office/officeart/2005/8/layout/orgChart1"/>
    <dgm:cxn modelId="{3BE0BC07-4207-41D9-ABAB-77B1F489A9F8}" srcId="{33FA0537-124C-4DC9-A14B-70DC08E5ACCB}" destId="{245E9C21-F8C0-4D6E-B192-642B9668100D}" srcOrd="1" destOrd="0" parTransId="{D6CDEC69-502F-45F8-A054-91CC4F856A05}" sibTransId="{12A55C0F-60BC-4BAD-A1C8-887ABB2C0BDC}"/>
    <dgm:cxn modelId="{993EC8E8-7867-488D-99C5-D8B6536C82F7}" srcId="{904C3A55-E9EC-4A34-A78E-07E5BB6AB669}" destId="{A11AB76F-6055-4094-8140-6935E54EB5F9}" srcOrd="1" destOrd="0" parTransId="{425E2681-E4B0-4CD2-95B0-749FEE1F514E}" sibTransId="{C52F326F-39D8-4C8D-A0BA-00054301D0D1}"/>
    <dgm:cxn modelId="{04EEA648-634C-4EFD-9B1C-ADEA337392B4}" srcId="{33FA0537-124C-4DC9-A14B-70DC08E5ACCB}" destId="{B87D2FB0-317B-47D6-9192-917B52CE7B3D}" srcOrd="0" destOrd="0" parTransId="{79A6C32B-79E5-4A15-9352-6FD64CA38532}" sibTransId="{26FFAB68-3D17-480A-A324-394D4C5C3768}"/>
    <dgm:cxn modelId="{58BDCDE9-9AF0-4852-8218-6F47A8549E16}" type="presOf" srcId="{C502B7B6-C7CA-4AF2-A3A7-D97C564A0E97}" destId="{F4E7718E-E15C-4F40-89FB-EFBAB0083B08}" srcOrd="0" destOrd="0" presId="urn:microsoft.com/office/officeart/2005/8/layout/orgChart1"/>
    <dgm:cxn modelId="{8B103B9E-B6ED-4EF4-B3A4-95EB3F2AFEE9}" srcId="{33FA0537-124C-4DC9-A14B-70DC08E5ACCB}" destId="{C99BD59B-27EC-45A7-86F8-319D98A0FB7E}" srcOrd="2" destOrd="0" parTransId="{6ED3E5FE-177E-4A11-8FA0-77DFEAA91E89}" sibTransId="{931FBF43-AFE1-4C67-B3FD-740B8F359BD6}"/>
    <dgm:cxn modelId="{6507D755-3A09-413C-AD39-63267EE7D8E0}" type="presOf" srcId="{B87D2FB0-317B-47D6-9192-917B52CE7B3D}" destId="{DFE54CA0-1AC6-4C18-AF77-733153545B70}" srcOrd="1" destOrd="0" presId="urn:microsoft.com/office/officeart/2005/8/layout/orgChart1"/>
    <dgm:cxn modelId="{975B805F-C791-44F2-95F9-F1461257007C}" type="presOf" srcId="{425E2681-E4B0-4CD2-95B0-749FEE1F514E}" destId="{B53CBDAC-7506-4BBF-87CF-FBC3C00EC2AC}" srcOrd="0" destOrd="0" presId="urn:microsoft.com/office/officeart/2005/8/layout/orgChart1"/>
    <dgm:cxn modelId="{F018F06A-2B36-40AC-BBDF-9E98455266BE}" type="presOf" srcId="{A11AB76F-6055-4094-8140-6935E54EB5F9}" destId="{F21B866C-76D0-40EA-BA65-C9F1732B22F3}" srcOrd="1" destOrd="0" presId="urn:microsoft.com/office/officeart/2005/8/layout/orgChart1"/>
    <dgm:cxn modelId="{EC128FAA-AB42-4E17-ABC0-4A7ED0577A1C}" type="presOf" srcId="{79A6C32B-79E5-4A15-9352-6FD64CA38532}" destId="{43ABB856-8EDE-4FFC-9E1A-FCC2BD3A802F}" srcOrd="0" destOrd="0" presId="urn:microsoft.com/office/officeart/2005/8/layout/orgChart1"/>
    <dgm:cxn modelId="{FD151D5C-444D-4FC7-BA47-818B16B0B2A7}" type="presOf" srcId="{245E9C21-F8C0-4D6E-B192-642B9668100D}" destId="{911DFE9B-3305-4F30-A52D-CC9AE29C5D6C}" srcOrd="0" destOrd="0" presId="urn:microsoft.com/office/officeart/2005/8/layout/orgChart1"/>
    <dgm:cxn modelId="{DCA794C1-7DCC-4A75-9E64-F47887AE0D5B}" type="presOf" srcId="{DD570668-683B-4E0F-AC66-F7BEF19EF761}" destId="{98290224-9ABC-4725-9B05-BA2542B62781}" srcOrd="0" destOrd="0" presId="urn:microsoft.com/office/officeart/2005/8/layout/orgChart1"/>
    <dgm:cxn modelId="{113678B5-DCFE-4DE3-90F5-4FF3843ED7C7}" type="presOf" srcId="{B2B2B0C0-EE96-4802-9D02-BE40F738A9A8}" destId="{2426C4C3-EB16-4922-9ED5-E9B1A6D21EF2}" srcOrd="0" destOrd="0" presId="urn:microsoft.com/office/officeart/2005/8/layout/orgChart1"/>
    <dgm:cxn modelId="{68C27FBC-62C1-47F2-906D-3CE2AC17AA80}" type="presOf" srcId="{D6CDEC69-502F-45F8-A054-91CC4F856A05}" destId="{D17EBE6C-5E0A-48AD-B481-34F1B5A207D1}" srcOrd="0" destOrd="0" presId="urn:microsoft.com/office/officeart/2005/8/layout/orgChart1"/>
    <dgm:cxn modelId="{5E5DF7BC-2E63-4ACF-B609-472A85CBFDA0}" type="presOf" srcId="{FD15256D-602B-4F78-8EB5-F221045F80CF}" destId="{789EBFD1-9634-4AEC-AD8A-A3134CC69B54}" srcOrd="1" destOrd="0" presId="urn:microsoft.com/office/officeart/2005/8/layout/orgChart1"/>
    <dgm:cxn modelId="{00055E82-AB07-4EBF-8494-C5284D93E929}" srcId="{FD15256D-602B-4F78-8EB5-F221045F80CF}" destId="{904C3A55-E9EC-4A34-A78E-07E5BB6AB669}" srcOrd="3" destOrd="0" parTransId="{F76DB04F-3CC5-4682-9658-6C78191518BB}" sibTransId="{6BBF4981-E67D-488A-B060-18C95513A43E}"/>
    <dgm:cxn modelId="{1C6AA9E0-3672-4BD5-9B09-274780171361}" type="presOf" srcId="{6BAA83ED-653A-4C80-B7EA-FAC27708C7F9}" destId="{DB1D6B03-C6BB-4DF7-8D4F-BFEAC03A379C}" srcOrd="0" destOrd="0" presId="urn:microsoft.com/office/officeart/2005/8/layout/orgChart1"/>
    <dgm:cxn modelId="{1A3F40BA-5D93-4913-8991-D70014C4A9C5}" type="presOf" srcId="{FE57E7CE-9216-4DA3-98AB-F486AED81197}" destId="{44785D5A-4A8D-49A3-81A1-9E6294782D6E}" srcOrd="1" destOrd="0" presId="urn:microsoft.com/office/officeart/2005/8/layout/orgChart1"/>
    <dgm:cxn modelId="{4FCACFB4-8ADD-42AA-8751-20C610AC9513}" type="presOf" srcId="{3F1ECD4B-421D-4CB3-8F7E-963A703B7A25}" destId="{2673C0B7-B895-416F-B665-CCF210DDA205}" srcOrd="0" destOrd="0" presId="urn:microsoft.com/office/officeart/2005/8/layout/orgChart1"/>
    <dgm:cxn modelId="{3AD30A30-91D0-4008-83C8-80BFD6D745F1}" type="presOf" srcId="{7FCC7F5F-20CB-4101-A2F0-CFE8F7C0E5C6}" destId="{E308BD1B-F513-470E-9B26-452CA7C932DC}" srcOrd="1" destOrd="0" presId="urn:microsoft.com/office/officeart/2005/8/layout/orgChart1"/>
    <dgm:cxn modelId="{A9354600-6FC4-4787-93A3-A83D57E6543B}" type="presOf" srcId="{31CEDEA5-AA01-4669-8391-33EF3AC2594B}" destId="{50AED0D0-1A45-427D-9A3F-239D8BEB4935}" srcOrd="0" destOrd="0" presId="urn:microsoft.com/office/officeart/2005/8/layout/orgChart1"/>
    <dgm:cxn modelId="{3049BE06-8290-4C2B-A02E-F2DDA08A3EE5}" type="presOf" srcId="{B2B2B0C0-EE96-4802-9D02-BE40F738A9A8}" destId="{DD6A0682-26C8-4823-95F9-4D644B95087B}" srcOrd="1" destOrd="0" presId="urn:microsoft.com/office/officeart/2005/8/layout/orgChart1"/>
    <dgm:cxn modelId="{72BEAB67-3EB7-44FE-9929-A09A5E87C629}" type="presOf" srcId="{C99BD59B-27EC-45A7-86F8-319D98A0FB7E}" destId="{3AABB6EE-58BF-41AD-AC0B-B854DD92AA35}" srcOrd="0" destOrd="0" presId="urn:microsoft.com/office/officeart/2005/8/layout/orgChart1"/>
    <dgm:cxn modelId="{552AA90F-7739-4F5C-A3BC-3A8B6D2FFC83}" type="presParOf" srcId="{6492B2DA-A942-4232-85D4-B045CEBF7B63}" destId="{6C9AF8F5-82A7-4F1E-AE5B-FFF5020CF1B1}" srcOrd="0" destOrd="0" presId="urn:microsoft.com/office/officeart/2005/8/layout/orgChart1"/>
    <dgm:cxn modelId="{4A4C34A3-675C-4245-A924-9250FFA6B92F}" type="presParOf" srcId="{6C9AF8F5-82A7-4F1E-AE5B-FFF5020CF1B1}" destId="{B383BA2F-8C20-4076-8617-9AF131E14D87}" srcOrd="0" destOrd="0" presId="urn:microsoft.com/office/officeart/2005/8/layout/orgChart1"/>
    <dgm:cxn modelId="{2D2F2358-409D-47C1-873E-E361EED42349}" type="presParOf" srcId="{B383BA2F-8C20-4076-8617-9AF131E14D87}" destId="{7BB9A606-E217-4F47-B1D8-76DA9C744247}" srcOrd="0" destOrd="0" presId="urn:microsoft.com/office/officeart/2005/8/layout/orgChart1"/>
    <dgm:cxn modelId="{508952D2-4830-488C-ABA2-DABBCD28FCFF}" type="presParOf" srcId="{B383BA2F-8C20-4076-8617-9AF131E14D87}" destId="{789EBFD1-9634-4AEC-AD8A-A3134CC69B54}" srcOrd="1" destOrd="0" presId="urn:microsoft.com/office/officeart/2005/8/layout/orgChart1"/>
    <dgm:cxn modelId="{B86F8E71-0071-4C48-BBF3-45DB517ED327}" type="presParOf" srcId="{6C9AF8F5-82A7-4F1E-AE5B-FFF5020CF1B1}" destId="{F0514164-55D4-4C86-A083-FF5010EDBB5A}" srcOrd="1" destOrd="0" presId="urn:microsoft.com/office/officeart/2005/8/layout/orgChart1"/>
    <dgm:cxn modelId="{B8477FEE-2468-4236-9797-F8836FC27408}" type="presParOf" srcId="{F0514164-55D4-4C86-A083-FF5010EDBB5A}" destId="{EA48883A-FCD4-4BF8-8058-053C4AEB7117}" srcOrd="0" destOrd="0" presId="urn:microsoft.com/office/officeart/2005/8/layout/orgChart1"/>
    <dgm:cxn modelId="{69F4D8CB-ABD9-4F68-8094-4478C2B264AB}" type="presParOf" srcId="{F0514164-55D4-4C86-A083-FF5010EDBB5A}" destId="{ED65003A-44DA-458E-BF73-0CEA65E6941F}" srcOrd="1" destOrd="0" presId="urn:microsoft.com/office/officeart/2005/8/layout/orgChart1"/>
    <dgm:cxn modelId="{F95014B8-4E2A-46ED-80C5-654436AD83A0}" type="presParOf" srcId="{ED65003A-44DA-458E-BF73-0CEA65E6941F}" destId="{BBAD6B4F-4D40-4978-B647-84A0F676196B}" srcOrd="0" destOrd="0" presId="urn:microsoft.com/office/officeart/2005/8/layout/orgChart1"/>
    <dgm:cxn modelId="{AF105E82-D284-4C72-8FCA-548E300D02DD}" type="presParOf" srcId="{BBAD6B4F-4D40-4978-B647-84A0F676196B}" destId="{7AF4C4EA-AC7F-4D3C-97DC-6E0C4BE125B5}" srcOrd="0" destOrd="0" presId="urn:microsoft.com/office/officeart/2005/8/layout/orgChart1"/>
    <dgm:cxn modelId="{2AB4427E-770A-4379-A4E2-5EA95DCB01D9}" type="presParOf" srcId="{BBAD6B4F-4D40-4978-B647-84A0F676196B}" destId="{12D69626-AB12-4381-8A63-CBDD1823C470}" srcOrd="1" destOrd="0" presId="urn:microsoft.com/office/officeart/2005/8/layout/orgChart1"/>
    <dgm:cxn modelId="{857D2951-BD06-4962-AFA9-4050F4C079ED}" type="presParOf" srcId="{ED65003A-44DA-458E-BF73-0CEA65E6941F}" destId="{B721FA4E-7486-437F-9A1C-3000928BF0FF}" srcOrd="1" destOrd="0" presId="urn:microsoft.com/office/officeart/2005/8/layout/orgChart1"/>
    <dgm:cxn modelId="{54C421D2-CD09-4837-A474-19E1847ED8A1}" type="presParOf" srcId="{B721FA4E-7486-437F-9A1C-3000928BF0FF}" destId="{B214B230-3734-450D-8E3E-07554A976DF1}" srcOrd="0" destOrd="0" presId="urn:microsoft.com/office/officeart/2005/8/layout/orgChart1"/>
    <dgm:cxn modelId="{7B57FCBC-034B-49B2-82BF-5566B5EDDE01}" type="presParOf" srcId="{B721FA4E-7486-437F-9A1C-3000928BF0FF}" destId="{63BDAEC5-9661-4591-9C5E-827F18E9434C}" srcOrd="1" destOrd="0" presId="urn:microsoft.com/office/officeart/2005/8/layout/orgChart1"/>
    <dgm:cxn modelId="{D494C8C5-1C50-42E4-96E6-BA37AA716984}" type="presParOf" srcId="{63BDAEC5-9661-4591-9C5E-827F18E9434C}" destId="{B32889E9-0C7A-4C95-A2FE-C54D2A8568D6}" srcOrd="0" destOrd="0" presId="urn:microsoft.com/office/officeart/2005/8/layout/orgChart1"/>
    <dgm:cxn modelId="{E1AEE0B4-02D0-481C-AADB-AC418718F08B}" type="presParOf" srcId="{B32889E9-0C7A-4C95-A2FE-C54D2A8568D6}" destId="{98290224-9ABC-4725-9B05-BA2542B62781}" srcOrd="0" destOrd="0" presId="urn:microsoft.com/office/officeart/2005/8/layout/orgChart1"/>
    <dgm:cxn modelId="{24485BB8-46E0-4EF6-AFA8-593242C9815B}" type="presParOf" srcId="{B32889E9-0C7A-4C95-A2FE-C54D2A8568D6}" destId="{0F30D95C-0DF2-448A-A466-322C572A674A}" srcOrd="1" destOrd="0" presId="urn:microsoft.com/office/officeart/2005/8/layout/orgChart1"/>
    <dgm:cxn modelId="{B933E652-791E-46E0-AE2C-91AB3388F892}" type="presParOf" srcId="{63BDAEC5-9661-4591-9C5E-827F18E9434C}" destId="{36DFDF28-C930-406E-B78A-F0C0FF269DA3}" srcOrd="1" destOrd="0" presId="urn:microsoft.com/office/officeart/2005/8/layout/orgChart1"/>
    <dgm:cxn modelId="{684D39BC-70AA-48D3-9A45-88938ABD4A2F}" type="presParOf" srcId="{63BDAEC5-9661-4591-9C5E-827F18E9434C}" destId="{7A715D16-AA03-4D01-820B-925FBD3C1F50}" srcOrd="2" destOrd="0" presId="urn:microsoft.com/office/officeart/2005/8/layout/orgChart1"/>
    <dgm:cxn modelId="{377FBECC-4AB9-468A-9C20-31FC45CCF5AB}" type="presParOf" srcId="{B721FA4E-7486-437F-9A1C-3000928BF0FF}" destId="{B0DCC781-2DD0-425E-A79F-BB1C9263D2F1}" srcOrd="2" destOrd="0" presId="urn:microsoft.com/office/officeart/2005/8/layout/orgChart1"/>
    <dgm:cxn modelId="{8B525D8F-AAAD-4F11-A112-7230F22B29E0}" type="presParOf" srcId="{B721FA4E-7486-437F-9A1C-3000928BF0FF}" destId="{EF214191-4E39-410D-A26A-6C078A626B26}" srcOrd="3" destOrd="0" presId="urn:microsoft.com/office/officeart/2005/8/layout/orgChart1"/>
    <dgm:cxn modelId="{6235B15A-C5C0-4EC5-9244-3093254B5766}" type="presParOf" srcId="{EF214191-4E39-410D-A26A-6C078A626B26}" destId="{0D11F716-D386-42CD-BE29-F0734A33B729}" srcOrd="0" destOrd="0" presId="urn:microsoft.com/office/officeart/2005/8/layout/orgChart1"/>
    <dgm:cxn modelId="{B90920A9-D153-402F-9A52-8CC7D6EAF20E}" type="presParOf" srcId="{0D11F716-D386-42CD-BE29-F0734A33B729}" destId="{2426C4C3-EB16-4922-9ED5-E9B1A6D21EF2}" srcOrd="0" destOrd="0" presId="urn:microsoft.com/office/officeart/2005/8/layout/orgChart1"/>
    <dgm:cxn modelId="{A44FFDCC-32BF-491A-A9E1-737E7B731DC0}" type="presParOf" srcId="{0D11F716-D386-42CD-BE29-F0734A33B729}" destId="{DD6A0682-26C8-4823-95F9-4D644B95087B}" srcOrd="1" destOrd="0" presId="urn:microsoft.com/office/officeart/2005/8/layout/orgChart1"/>
    <dgm:cxn modelId="{B0F703C7-C9D0-4679-BA51-CDF7A0456420}" type="presParOf" srcId="{EF214191-4E39-410D-A26A-6C078A626B26}" destId="{4C8716A1-FD19-4DE9-8D0D-DCBEB688E9AB}" srcOrd="1" destOrd="0" presId="urn:microsoft.com/office/officeart/2005/8/layout/orgChart1"/>
    <dgm:cxn modelId="{904D93A5-9BBA-4452-8A04-034D88F27775}" type="presParOf" srcId="{EF214191-4E39-410D-A26A-6C078A626B26}" destId="{B76CA55E-0051-4514-88BD-5FDD93B27B0F}" srcOrd="2" destOrd="0" presId="urn:microsoft.com/office/officeart/2005/8/layout/orgChart1"/>
    <dgm:cxn modelId="{1F7BD70B-A01E-4B94-BFC5-E2312DA9A1B3}" type="presParOf" srcId="{B721FA4E-7486-437F-9A1C-3000928BF0FF}" destId="{F64EE199-93E4-4413-8E34-9F595993934C}" srcOrd="4" destOrd="0" presId="urn:microsoft.com/office/officeart/2005/8/layout/orgChart1"/>
    <dgm:cxn modelId="{AE0F3485-DBB8-483F-840E-8AC693F49C5E}" type="presParOf" srcId="{B721FA4E-7486-437F-9A1C-3000928BF0FF}" destId="{BE9B7EBF-D94F-45C5-81F8-BA4A5F9FDD2D}" srcOrd="5" destOrd="0" presId="urn:microsoft.com/office/officeart/2005/8/layout/orgChart1"/>
    <dgm:cxn modelId="{A3768412-9B3F-4E13-880D-A16FD8FD4B1A}" type="presParOf" srcId="{BE9B7EBF-D94F-45C5-81F8-BA4A5F9FDD2D}" destId="{25CB7882-4BAD-470C-8DA2-B38FA1252AAF}" srcOrd="0" destOrd="0" presId="urn:microsoft.com/office/officeart/2005/8/layout/orgChart1"/>
    <dgm:cxn modelId="{C9CDC05C-521D-402E-AB13-3798D060CE64}" type="presParOf" srcId="{25CB7882-4BAD-470C-8DA2-B38FA1252AAF}" destId="{A79123C6-7A4C-49A2-81EB-ADC74DF142BC}" srcOrd="0" destOrd="0" presId="urn:microsoft.com/office/officeart/2005/8/layout/orgChart1"/>
    <dgm:cxn modelId="{B3E9AAA6-A810-44FC-9871-3149F1A35D62}" type="presParOf" srcId="{25CB7882-4BAD-470C-8DA2-B38FA1252AAF}" destId="{42E6531F-C52B-466A-BB4E-0FED8AA5F6E8}" srcOrd="1" destOrd="0" presId="urn:microsoft.com/office/officeart/2005/8/layout/orgChart1"/>
    <dgm:cxn modelId="{84B807EB-D120-4CFB-BC78-9354C8EAEA9D}" type="presParOf" srcId="{BE9B7EBF-D94F-45C5-81F8-BA4A5F9FDD2D}" destId="{85D69920-5402-4810-8C41-3C81F24D595F}" srcOrd="1" destOrd="0" presId="urn:microsoft.com/office/officeart/2005/8/layout/orgChart1"/>
    <dgm:cxn modelId="{122A0017-4408-46FE-A820-D7CDC2C28EB7}" type="presParOf" srcId="{BE9B7EBF-D94F-45C5-81F8-BA4A5F9FDD2D}" destId="{08FB326E-0603-4C1E-A475-A2C8726D92F2}" srcOrd="2" destOrd="0" presId="urn:microsoft.com/office/officeart/2005/8/layout/orgChart1"/>
    <dgm:cxn modelId="{4F010F60-1EB2-4E2C-9DC0-74F7529D86BA}" type="presParOf" srcId="{ED65003A-44DA-458E-BF73-0CEA65E6941F}" destId="{2ECFD039-3823-483E-B0D6-AD58E43E554F}" srcOrd="2" destOrd="0" presId="urn:microsoft.com/office/officeart/2005/8/layout/orgChart1"/>
    <dgm:cxn modelId="{E729FAF0-308D-4749-AA86-AB8577D1ADEA}" type="presParOf" srcId="{F0514164-55D4-4C86-A083-FF5010EDBB5A}" destId="{DB1D6B03-C6BB-4DF7-8D4F-BFEAC03A379C}" srcOrd="2" destOrd="0" presId="urn:microsoft.com/office/officeart/2005/8/layout/orgChart1"/>
    <dgm:cxn modelId="{76FCB14E-CAFF-4F77-90BB-66E86046558D}" type="presParOf" srcId="{F0514164-55D4-4C86-A083-FF5010EDBB5A}" destId="{63CC650D-9220-4CFF-B6E3-5F7453F89880}" srcOrd="3" destOrd="0" presId="urn:microsoft.com/office/officeart/2005/8/layout/orgChart1"/>
    <dgm:cxn modelId="{52F010CD-9186-4CC9-A9F5-81FBA53937C3}" type="presParOf" srcId="{63CC650D-9220-4CFF-B6E3-5F7453F89880}" destId="{0BDBB2FB-6D15-451C-B933-AB4AE857CD7B}" srcOrd="0" destOrd="0" presId="urn:microsoft.com/office/officeart/2005/8/layout/orgChart1"/>
    <dgm:cxn modelId="{CB2D9976-77F2-4569-850B-BC8ECA84A607}" type="presParOf" srcId="{0BDBB2FB-6D15-451C-B933-AB4AE857CD7B}" destId="{566488E0-74E1-41EB-B17B-C30D7C9E147B}" srcOrd="0" destOrd="0" presId="urn:microsoft.com/office/officeart/2005/8/layout/orgChart1"/>
    <dgm:cxn modelId="{32B3C664-CA6B-4DBD-B269-24D368C62E69}" type="presParOf" srcId="{0BDBB2FB-6D15-451C-B933-AB4AE857CD7B}" destId="{B872B475-89B2-4D12-A7C9-5738F4DFF601}" srcOrd="1" destOrd="0" presId="urn:microsoft.com/office/officeart/2005/8/layout/orgChart1"/>
    <dgm:cxn modelId="{8E9B4902-BFDB-494A-82A7-DC387D2C2473}" type="presParOf" srcId="{63CC650D-9220-4CFF-B6E3-5F7453F89880}" destId="{AAF2BD70-3477-4256-83BA-299F5F44204B}" srcOrd="1" destOrd="0" presId="urn:microsoft.com/office/officeart/2005/8/layout/orgChart1"/>
    <dgm:cxn modelId="{EB2DB9C6-FE5C-4257-987A-ED7B46E537EC}" type="presParOf" srcId="{AAF2BD70-3477-4256-83BA-299F5F44204B}" destId="{43ABB856-8EDE-4FFC-9E1A-FCC2BD3A802F}" srcOrd="0" destOrd="0" presId="urn:microsoft.com/office/officeart/2005/8/layout/orgChart1"/>
    <dgm:cxn modelId="{B5CC1F34-C199-4C58-9A03-AAE47A097396}" type="presParOf" srcId="{AAF2BD70-3477-4256-83BA-299F5F44204B}" destId="{C0056136-09B5-4B88-87B8-56D146084E90}" srcOrd="1" destOrd="0" presId="urn:microsoft.com/office/officeart/2005/8/layout/orgChart1"/>
    <dgm:cxn modelId="{7FC5B633-3561-4262-B033-F47BFF3F306E}" type="presParOf" srcId="{C0056136-09B5-4B88-87B8-56D146084E90}" destId="{AFF3D70A-C0E2-4E82-A682-BC3A80AD0594}" srcOrd="0" destOrd="0" presId="urn:microsoft.com/office/officeart/2005/8/layout/orgChart1"/>
    <dgm:cxn modelId="{9D5A525E-16B5-4021-8BFF-A0E8B0B494C7}" type="presParOf" srcId="{AFF3D70A-C0E2-4E82-A682-BC3A80AD0594}" destId="{260AA77D-D84D-4866-8A09-828683BB08A6}" srcOrd="0" destOrd="0" presId="urn:microsoft.com/office/officeart/2005/8/layout/orgChart1"/>
    <dgm:cxn modelId="{E8ECF4AD-DB5E-41DC-9158-98A945F22F40}" type="presParOf" srcId="{AFF3D70A-C0E2-4E82-A682-BC3A80AD0594}" destId="{DFE54CA0-1AC6-4C18-AF77-733153545B70}" srcOrd="1" destOrd="0" presId="urn:microsoft.com/office/officeart/2005/8/layout/orgChart1"/>
    <dgm:cxn modelId="{46324CB3-0400-456A-B5C0-218F92A22E81}" type="presParOf" srcId="{C0056136-09B5-4B88-87B8-56D146084E90}" destId="{AB0801C3-0107-4E5D-86D1-A37B4BBD9E1B}" srcOrd="1" destOrd="0" presId="urn:microsoft.com/office/officeart/2005/8/layout/orgChart1"/>
    <dgm:cxn modelId="{B627748A-A2F4-4001-ACCD-AF2CF1CF8FA2}" type="presParOf" srcId="{C0056136-09B5-4B88-87B8-56D146084E90}" destId="{2AE5B3D2-25BA-4CFB-A1D7-DD9D609D11E1}" srcOrd="2" destOrd="0" presId="urn:microsoft.com/office/officeart/2005/8/layout/orgChart1"/>
    <dgm:cxn modelId="{5DF1FB14-48B1-490B-9642-BA61F72A1BC0}" type="presParOf" srcId="{AAF2BD70-3477-4256-83BA-299F5F44204B}" destId="{D17EBE6C-5E0A-48AD-B481-34F1B5A207D1}" srcOrd="2" destOrd="0" presId="urn:microsoft.com/office/officeart/2005/8/layout/orgChart1"/>
    <dgm:cxn modelId="{E42412F6-C09A-4EE1-80D9-DC9C65E89D1D}" type="presParOf" srcId="{AAF2BD70-3477-4256-83BA-299F5F44204B}" destId="{94A69CEC-D28F-40A2-896C-BDA2FEB7DB1E}" srcOrd="3" destOrd="0" presId="urn:microsoft.com/office/officeart/2005/8/layout/orgChart1"/>
    <dgm:cxn modelId="{DF7915E0-65BA-4949-B13A-FB80D6E02B3E}" type="presParOf" srcId="{94A69CEC-D28F-40A2-896C-BDA2FEB7DB1E}" destId="{56BF6D14-F2D0-4509-B8A9-E9697BB9FBDF}" srcOrd="0" destOrd="0" presId="urn:microsoft.com/office/officeart/2005/8/layout/orgChart1"/>
    <dgm:cxn modelId="{4592CD0C-1B9C-473F-940C-44336AFA315A}" type="presParOf" srcId="{56BF6D14-F2D0-4509-B8A9-E9697BB9FBDF}" destId="{911DFE9B-3305-4F30-A52D-CC9AE29C5D6C}" srcOrd="0" destOrd="0" presId="urn:microsoft.com/office/officeart/2005/8/layout/orgChart1"/>
    <dgm:cxn modelId="{693DA939-5192-4713-8D4C-E88E0D33C1B9}" type="presParOf" srcId="{56BF6D14-F2D0-4509-B8A9-E9697BB9FBDF}" destId="{A1BF1CFD-383F-4A60-BC16-3013915DC177}" srcOrd="1" destOrd="0" presId="urn:microsoft.com/office/officeart/2005/8/layout/orgChart1"/>
    <dgm:cxn modelId="{41DF7375-0D6E-4F5C-A26B-15C7D65C878B}" type="presParOf" srcId="{94A69CEC-D28F-40A2-896C-BDA2FEB7DB1E}" destId="{7B583CCD-FB3B-4C8E-8BD3-DD04C6C3FD34}" srcOrd="1" destOrd="0" presId="urn:microsoft.com/office/officeart/2005/8/layout/orgChart1"/>
    <dgm:cxn modelId="{A3132D09-142A-4D34-9EA3-D297CB3D8ACE}" type="presParOf" srcId="{94A69CEC-D28F-40A2-896C-BDA2FEB7DB1E}" destId="{41B4B72C-2B21-4C7B-9875-725B150BAF2D}" srcOrd="2" destOrd="0" presId="urn:microsoft.com/office/officeart/2005/8/layout/orgChart1"/>
    <dgm:cxn modelId="{00875E31-3D1F-4E9F-9F18-33288C50A5DC}" type="presParOf" srcId="{AAF2BD70-3477-4256-83BA-299F5F44204B}" destId="{69103F3A-2046-4299-AF07-A45889F371A0}" srcOrd="4" destOrd="0" presId="urn:microsoft.com/office/officeart/2005/8/layout/orgChart1"/>
    <dgm:cxn modelId="{6F15ADDF-CE8E-41EF-B371-AE45E885FB65}" type="presParOf" srcId="{AAF2BD70-3477-4256-83BA-299F5F44204B}" destId="{11915544-3631-4631-8F3E-15A7A9DDA6EE}" srcOrd="5" destOrd="0" presId="urn:microsoft.com/office/officeart/2005/8/layout/orgChart1"/>
    <dgm:cxn modelId="{63920AD2-333D-478D-98B9-97ED14B536EE}" type="presParOf" srcId="{11915544-3631-4631-8F3E-15A7A9DDA6EE}" destId="{F9FFDAA8-12FA-422B-8100-8564FA8192EC}" srcOrd="0" destOrd="0" presId="urn:microsoft.com/office/officeart/2005/8/layout/orgChart1"/>
    <dgm:cxn modelId="{DAC921E6-38AD-48B8-B67E-CC4439497248}" type="presParOf" srcId="{F9FFDAA8-12FA-422B-8100-8564FA8192EC}" destId="{3AABB6EE-58BF-41AD-AC0B-B854DD92AA35}" srcOrd="0" destOrd="0" presId="urn:microsoft.com/office/officeart/2005/8/layout/orgChart1"/>
    <dgm:cxn modelId="{610A08CC-AB59-4499-B32B-116FF26C686E}" type="presParOf" srcId="{F9FFDAA8-12FA-422B-8100-8564FA8192EC}" destId="{12D6B840-273E-4440-A404-5D9364C8A36D}" srcOrd="1" destOrd="0" presId="urn:microsoft.com/office/officeart/2005/8/layout/orgChart1"/>
    <dgm:cxn modelId="{A03621DA-E37D-4E50-B5B2-4F7B3D9FAF18}" type="presParOf" srcId="{11915544-3631-4631-8F3E-15A7A9DDA6EE}" destId="{11984C7C-B399-45BE-92DA-D943E1F4EB4E}" srcOrd="1" destOrd="0" presId="urn:microsoft.com/office/officeart/2005/8/layout/orgChart1"/>
    <dgm:cxn modelId="{7040773B-E956-4077-963F-5B01BA80B40C}" type="presParOf" srcId="{11915544-3631-4631-8F3E-15A7A9DDA6EE}" destId="{451E3396-07B5-48DF-9CC2-B440704013AC}" srcOrd="2" destOrd="0" presId="urn:microsoft.com/office/officeart/2005/8/layout/orgChart1"/>
    <dgm:cxn modelId="{3531E5DC-74C9-4792-BE4A-C0820E35FE39}" type="presParOf" srcId="{63CC650D-9220-4CFF-B6E3-5F7453F89880}" destId="{B68850DE-09D1-4119-BA6D-2A672A6AB015}" srcOrd="2" destOrd="0" presId="urn:microsoft.com/office/officeart/2005/8/layout/orgChart1"/>
    <dgm:cxn modelId="{A7A43EDD-B1D9-4D91-B354-ADB5DA4DB11A}" type="presParOf" srcId="{F0514164-55D4-4C86-A083-FF5010EDBB5A}" destId="{F0841BB1-6DB9-4CF5-AB3E-F99DCEE816C4}" srcOrd="4" destOrd="0" presId="urn:microsoft.com/office/officeart/2005/8/layout/orgChart1"/>
    <dgm:cxn modelId="{36B060F5-B791-433A-B597-55DA26270E81}" type="presParOf" srcId="{F0514164-55D4-4C86-A083-FF5010EDBB5A}" destId="{8293EC11-A415-4271-A857-DE0414630033}" srcOrd="5" destOrd="0" presId="urn:microsoft.com/office/officeart/2005/8/layout/orgChart1"/>
    <dgm:cxn modelId="{B767E626-D7D2-404A-A069-89A0469D0257}" type="presParOf" srcId="{8293EC11-A415-4271-A857-DE0414630033}" destId="{D3E2285C-C016-4170-B82C-A7AFF9F33406}" srcOrd="0" destOrd="0" presId="urn:microsoft.com/office/officeart/2005/8/layout/orgChart1"/>
    <dgm:cxn modelId="{C3667753-978E-4EAA-8EA9-A85EA66F017D}" type="presParOf" srcId="{D3E2285C-C016-4170-B82C-A7AFF9F33406}" destId="{EF989126-3B49-4950-8387-77F5DBC635D1}" srcOrd="0" destOrd="0" presId="urn:microsoft.com/office/officeart/2005/8/layout/orgChart1"/>
    <dgm:cxn modelId="{838AB15A-8242-4B02-BFBA-5C0A8FA94F6C}" type="presParOf" srcId="{D3E2285C-C016-4170-B82C-A7AFF9F33406}" destId="{44785D5A-4A8D-49A3-81A1-9E6294782D6E}" srcOrd="1" destOrd="0" presId="urn:microsoft.com/office/officeart/2005/8/layout/orgChart1"/>
    <dgm:cxn modelId="{84BB19CA-AF95-4C7F-AA5F-EF67ED825220}" type="presParOf" srcId="{8293EC11-A415-4271-A857-DE0414630033}" destId="{8F12AEE4-19C2-404E-9539-F6A2DB5AADB9}" srcOrd="1" destOrd="0" presId="urn:microsoft.com/office/officeart/2005/8/layout/orgChart1"/>
    <dgm:cxn modelId="{A3AA3096-4425-48B3-9E74-0AEEA871E87C}" type="presParOf" srcId="{8F12AEE4-19C2-404E-9539-F6A2DB5AADB9}" destId="{9FD6B6EA-E9FA-478E-9937-FF623D13028C}" srcOrd="0" destOrd="0" presId="urn:microsoft.com/office/officeart/2005/8/layout/orgChart1"/>
    <dgm:cxn modelId="{441155F1-ECC1-42D7-86D8-4905AD31F6E8}" type="presParOf" srcId="{8F12AEE4-19C2-404E-9539-F6A2DB5AADB9}" destId="{03D3D449-EA7F-4D0E-97BB-16F2C1EA4F7F}" srcOrd="1" destOrd="0" presId="urn:microsoft.com/office/officeart/2005/8/layout/orgChart1"/>
    <dgm:cxn modelId="{33284CAB-BE6E-44A3-80EE-FE2D95D547F4}" type="presParOf" srcId="{03D3D449-EA7F-4D0E-97BB-16F2C1EA4F7F}" destId="{98B57BE5-E71E-42A3-8105-C939475C44EF}" srcOrd="0" destOrd="0" presId="urn:microsoft.com/office/officeart/2005/8/layout/orgChart1"/>
    <dgm:cxn modelId="{7FC1B402-5C18-428E-AE6E-455E8E0CF0D3}" type="presParOf" srcId="{98B57BE5-E71E-42A3-8105-C939475C44EF}" destId="{05382B26-EF6D-4669-874B-2E1E928BB0CD}" srcOrd="0" destOrd="0" presId="urn:microsoft.com/office/officeart/2005/8/layout/orgChart1"/>
    <dgm:cxn modelId="{E66C73BA-095C-4303-94B1-A87061DC25E5}" type="presParOf" srcId="{98B57BE5-E71E-42A3-8105-C939475C44EF}" destId="{E308BD1B-F513-470E-9B26-452CA7C932DC}" srcOrd="1" destOrd="0" presId="urn:microsoft.com/office/officeart/2005/8/layout/orgChart1"/>
    <dgm:cxn modelId="{B496B892-468B-408D-86FA-041AE58F0CD4}" type="presParOf" srcId="{03D3D449-EA7F-4D0E-97BB-16F2C1EA4F7F}" destId="{3CC5BD86-6DE6-46A9-9DDD-DC492302C423}" srcOrd="1" destOrd="0" presId="urn:microsoft.com/office/officeart/2005/8/layout/orgChart1"/>
    <dgm:cxn modelId="{3E075030-319D-4B7B-8057-2B0CF99875BF}" type="presParOf" srcId="{03D3D449-EA7F-4D0E-97BB-16F2C1EA4F7F}" destId="{8E80037D-9250-4ADC-99D5-6C760AD79C66}" srcOrd="2" destOrd="0" presId="urn:microsoft.com/office/officeart/2005/8/layout/orgChart1"/>
    <dgm:cxn modelId="{CB9F89B0-B638-483C-9641-F42EF26EE49A}" type="presParOf" srcId="{8F12AEE4-19C2-404E-9539-F6A2DB5AADB9}" destId="{20B1E807-C806-46B7-8E8C-FA84F3A08E54}" srcOrd="2" destOrd="0" presId="urn:microsoft.com/office/officeart/2005/8/layout/orgChart1"/>
    <dgm:cxn modelId="{006F64FE-535B-4FFA-A344-0096205075B9}" type="presParOf" srcId="{8F12AEE4-19C2-404E-9539-F6A2DB5AADB9}" destId="{FB808ECD-B4FC-43F4-A621-9A9984D9A855}" srcOrd="3" destOrd="0" presId="urn:microsoft.com/office/officeart/2005/8/layout/orgChart1"/>
    <dgm:cxn modelId="{E92DDE81-7089-4C3C-85D6-7B59003ACA8D}" type="presParOf" srcId="{FB808ECD-B4FC-43F4-A621-9A9984D9A855}" destId="{3B0E4986-CD15-4B95-8503-D488DE4A3410}" srcOrd="0" destOrd="0" presId="urn:microsoft.com/office/officeart/2005/8/layout/orgChart1"/>
    <dgm:cxn modelId="{00ECC45E-CA7D-4E85-AD41-B588A9178AE7}" type="presParOf" srcId="{3B0E4986-CD15-4B95-8503-D488DE4A3410}" destId="{2673C0B7-B895-416F-B665-CCF210DDA205}" srcOrd="0" destOrd="0" presId="urn:microsoft.com/office/officeart/2005/8/layout/orgChart1"/>
    <dgm:cxn modelId="{972E091B-5736-4E9D-A510-5F7BF31D896A}" type="presParOf" srcId="{3B0E4986-CD15-4B95-8503-D488DE4A3410}" destId="{9FDE1FC1-71B6-411B-B8ED-AE995D22FDC8}" srcOrd="1" destOrd="0" presId="urn:microsoft.com/office/officeart/2005/8/layout/orgChart1"/>
    <dgm:cxn modelId="{3B6A7ED7-CC1E-4FF6-A5D4-706836C116B0}" type="presParOf" srcId="{FB808ECD-B4FC-43F4-A621-9A9984D9A855}" destId="{C6E938A1-3FA5-4689-ACDE-90F8DD43DACB}" srcOrd="1" destOrd="0" presId="urn:microsoft.com/office/officeart/2005/8/layout/orgChart1"/>
    <dgm:cxn modelId="{DF8FABBC-8E1D-4E73-9FF4-4096805C0DA5}" type="presParOf" srcId="{FB808ECD-B4FC-43F4-A621-9A9984D9A855}" destId="{5EAD3800-A3E9-4620-AC88-1D67C9D882C6}" srcOrd="2" destOrd="0" presId="urn:microsoft.com/office/officeart/2005/8/layout/orgChart1"/>
    <dgm:cxn modelId="{ED235961-C9BC-4295-8020-0D86CF4305FB}" type="presParOf" srcId="{8F12AEE4-19C2-404E-9539-F6A2DB5AADB9}" destId="{F4E7718E-E15C-4F40-89FB-EFBAB0083B08}" srcOrd="4" destOrd="0" presId="urn:microsoft.com/office/officeart/2005/8/layout/orgChart1"/>
    <dgm:cxn modelId="{5C16E75A-5744-410C-8A2C-0A00FCBD9B51}" type="presParOf" srcId="{8F12AEE4-19C2-404E-9539-F6A2DB5AADB9}" destId="{DC4F051E-1A64-4BA4-9893-E99009B6FFA7}" srcOrd="5" destOrd="0" presId="urn:microsoft.com/office/officeart/2005/8/layout/orgChart1"/>
    <dgm:cxn modelId="{EFA0C9A0-1C86-4055-BE74-9FAF649145A0}" type="presParOf" srcId="{DC4F051E-1A64-4BA4-9893-E99009B6FFA7}" destId="{42282383-6497-40F9-8AEC-3C799C04FD0C}" srcOrd="0" destOrd="0" presId="urn:microsoft.com/office/officeart/2005/8/layout/orgChart1"/>
    <dgm:cxn modelId="{4FBF1C44-1F86-4ECD-A854-67FEEEBF8A52}" type="presParOf" srcId="{42282383-6497-40F9-8AEC-3C799C04FD0C}" destId="{1FA9EAFB-4C9E-4D52-91D8-316D859CF74D}" srcOrd="0" destOrd="0" presId="urn:microsoft.com/office/officeart/2005/8/layout/orgChart1"/>
    <dgm:cxn modelId="{A39FBFDE-9111-4CC3-BEE7-5A144AC82C46}" type="presParOf" srcId="{42282383-6497-40F9-8AEC-3C799C04FD0C}" destId="{C872B8D5-F96D-471C-9B18-7B1C2C5BA36A}" srcOrd="1" destOrd="0" presId="urn:microsoft.com/office/officeart/2005/8/layout/orgChart1"/>
    <dgm:cxn modelId="{71C16643-9EC4-476A-8F20-8CC47A7CD2B0}" type="presParOf" srcId="{DC4F051E-1A64-4BA4-9893-E99009B6FFA7}" destId="{13683431-F310-4A97-883F-929C86418395}" srcOrd="1" destOrd="0" presId="urn:microsoft.com/office/officeart/2005/8/layout/orgChart1"/>
    <dgm:cxn modelId="{97B47F41-3947-405A-AF16-AB70918ECD67}" type="presParOf" srcId="{DC4F051E-1A64-4BA4-9893-E99009B6FFA7}" destId="{AD3157B4-F26E-4619-90D9-CCFE0DA8885E}" srcOrd="2" destOrd="0" presId="urn:microsoft.com/office/officeart/2005/8/layout/orgChart1"/>
    <dgm:cxn modelId="{B401E935-9243-4240-AD6E-E4180A7ECEA9}" type="presParOf" srcId="{8293EC11-A415-4271-A857-DE0414630033}" destId="{0041E5D1-B95D-4929-B54A-4DF9FE96AA90}" srcOrd="2" destOrd="0" presId="urn:microsoft.com/office/officeart/2005/8/layout/orgChart1"/>
    <dgm:cxn modelId="{CAF31938-A57D-4DBD-875A-1DA0427D9DC2}" type="presParOf" srcId="{F0514164-55D4-4C86-A083-FF5010EDBB5A}" destId="{4405F197-4D90-4344-81FF-482E3B7A55CE}" srcOrd="6" destOrd="0" presId="urn:microsoft.com/office/officeart/2005/8/layout/orgChart1"/>
    <dgm:cxn modelId="{C8C13417-3B01-4F28-99B0-6111461DF7D3}" type="presParOf" srcId="{F0514164-55D4-4C86-A083-FF5010EDBB5A}" destId="{DEE5D1B4-9027-4513-87E4-9B1A02B0518E}" srcOrd="7" destOrd="0" presId="urn:microsoft.com/office/officeart/2005/8/layout/orgChart1"/>
    <dgm:cxn modelId="{BEF80F25-35A0-4F14-B38C-0F773873E962}" type="presParOf" srcId="{DEE5D1B4-9027-4513-87E4-9B1A02B0518E}" destId="{30E8729C-1AE7-4475-8119-1889C76BB46B}" srcOrd="0" destOrd="0" presId="urn:microsoft.com/office/officeart/2005/8/layout/orgChart1"/>
    <dgm:cxn modelId="{D51A7B50-6BDD-44E4-97F3-FFBB9661BFA2}" type="presParOf" srcId="{30E8729C-1AE7-4475-8119-1889C76BB46B}" destId="{8183999A-5B53-4160-A995-A349E9B75806}" srcOrd="0" destOrd="0" presId="urn:microsoft.com/office/officeart/2005/8/layout/orgChart1"/>
    <dgm:cxn modelId="{2A70F004-96D1-47FE-BB17-D861EFAC656F}" type="presParOf" srcId="{30E8729C-1AE7-4475-8119-1889C76BB46B}" destId="{E3CEAD58-01C0-4C24-88F6-1FD6BECD15E4}" srcOrd="1" destOrd="0" presId="urn:microsoft.com/office/officeart/2005/8/layout/orgChart1"/>
    <dgm:cxn modelId="{69C76147-9CC3-48DD-B935-BE528A60AFEF}" type="presParOf" srcId="{DEE5D1B4-9027-4513-87E4-9B1A02B0518E}" destId="{6606E8BA-81D7-41C9-81D8-906A7306A4D3}" srcOrd="1" destOrd="0" presId="urn:microsoft.com/office/officeart/2005/8/layout/orgChart1"/>
    <dgm:cxn modelId="{1265AB46-A505-42FB-920B-86C1F4FC4E66}" type="presParOf" srcId="{6606E8BA-81D7-41C9-81D8-906A7306A4D3}" destId="{50AED0D0-1A45-427D-9A3F-239D8BEB4935}" srcOrd="0" destOrd="0" presId="urn:microsoft.com/office/officeart/2005/8/layout/orgChart1"/>
    <dgm:cxn modelId="{48659619-F01A-41A6-81EC-74869ADE54E2}" type="presParOf" srcId="{6606E8BA-81D7-41C9-81D8-906A7306A4D3}" destId="{5C4472EF-675F-42D9-9D70-33C0AAD86881}" srcOrd="1" destOrd="0" presId="urn:microsoft.com/office/officeart/2005/8/layout/orgChart1"/>
    <dgm:cxn modelId="{29E7DC31-50A4-4C6B-816D-C1080A2CD567}" type="presParOf" srcId="{5C4472EF-675F-42D9-9D70-33C0AAD86881}" destId="{E0F66BAA-9864-4EEA-916F-07A79B52DD39}" srcOrd="0" destOrd="0" presId="urn:microsoft.com/office/officeart/2005/8/layout/orgChart1"/>
    <dgm:cxn modelId="{35C5D820-611D-435D-B3DB-C10D25DFA809}" type="presParOf" srcId="{E0F66BAA-9864-4EEA-916F-07A79B52DD39}" destId="{95AA09CD-9464-4F7F-A1B5-47E8540D2F6C}" srcOrd="0" destOrd="0" presId="urn:microsoft.com/office/officeart/2005/8/layout/orgChart1"/>
    <dgm:cxn modelId="{F80B7BEF-A02A-45C7-B7FE-B9863C4C7C68}" type="presParOf" srcId="{E0F66BAA-9864-4EEA-916F-07A79B52DD39}" destId="{28DFEB5F-5E8F-43C0-8DDB-4ECE4BB5D949}" srcOrd="1" destOrd="0" presId="urn:microsoft.com/office/officeart/2005/8/layout/orgChart1"/>
    <dgm:cxn modelId="{414100A1-6AE9-4BB4-9F82-7FCAB59AEFA2}" type="presParOf" srcId="{5C4472EF-675F-42D9-9D70-33C0AAD86881}" destId="{B2934E0B-76F7-4830-80C4-CB16B1E23854}" srcOrd="1" destOrd="0" presId="urn:microsoft.com/office/officeart/2005/8/layout/orgChart1"/>
    <dgm:cxn modelId="{05D387D4-AC86-4F14-8EF8-B26741BFD26A}" type="presParOf" srcId="{5C4472EF-675F-42D9-9D70-33C0AAD86881}" destId="{B37C7D9B-3B7A-42B4-8CE7-3EF0E8F0DF7E}" srcOrd="2" destOrd="0" presId="urn:microsoft.com/office/officeart/2005/8/layout/orgChart1"/>
    <dgm:cxn modelId="{17B39C70-64BE-4A3B-AA4B-746C979CB08C}" type="presParOf" srcId="{6606E8BA-81D7-41C9-81D8-906A7306A4D3}" destId="{B53CBDAC-7506-4BBF-87CF-FBC3C00EC2AC}" srcOrd="2" destOrd="0" presId="urn:microsoft.com/office/officeart/2005/8/layout/orgChart1"/>
    <dgm:cxn modelId="{81695234-F32B-448A-BDE9-5E61D8EA64E5}" type="presParOf" srcId="{6606E8BA-81D7-41C9-81D8-906A7306A4D3}" destId="{B9BD28DF-A6A4-4929-A97A-65DD084F3179}" srcOrd="3" destOrd="0" presId="urn:microsoft.com/office/officeart/2005/8/layout/orgChart1"/>
    <dgm:cxn modelId="{8925A58A-C377-427B-AE7B-50D0CFE7D7D6}" type="presParOf" srcId="{B9BD28DF-A6A4-4929-A97A-65DD084F3179}" destId="{75F8F23E-84C9-4FD9-A26C-0F2C850622CF}" srcOrd="0" destOrd="0" presId="urn:microsoft.com/office/officeart/2005/8/layout/orgChart1"/>
    <dgm:cxn modelId="{3282E6F3-0042-4C8E-8FF8-E02905FB3ACF}" type="presParOf" srcId="{75F8F23E-84C9-4FD9-A26C-0F2C850622CF}" destId="{FF2D20D1-A163-443C-B19A-8E0E551CD463}" srcOrd="0" destOrd="0" presId="urn:microsoft.com/office/officeart/2005/8/layout/orgChart1"/>
    <dgm:cxn modelId="{76181493-6D8E-4579-9AF9-0DDACDEB77F2}" type="presParOf" srcId="{75F8F23E-84C9-4FD9-A26C-0F2C850622CF}" destId="{F21B866C-76D0-40EA-BA65-C9F1732B22F3}" srcOrd="1" destOrd="0" presId="urn:microsoft.com/office/officeart/2005/8/layout/orgChart1"/>
    <dgm:cxn modelId="{728FA421-7F3D-478F-9F57-758A260F5E3E}" type="presParOf" srcId="{B9BD28DF-A6A4-4929-A97A-65DD084F3179}" destId="{3B207318-8FE3-4249-9163-364292CF95E5}" srcOrd="1" destOrd="0" presId="urn:microsoft.com/office/officeart/2005/8/layout/orgChart1"/>
    <dgm:cxn modelId="{F569F64E-5143-4A79-8EC2-C55C7D2FD941}" type="presParOf" srcId="{B9BD28DF-A6A4-4929-A97A-65DD084F3179}" destId="{CC3BE564-C1BC-4A91-A4C6-43FCA006C462}" srcOrd="2" destOrd="0" presId="urn:microsoft.com/office/officeart/2005/8/layout/orgChart1"/>
    <dgm:cxn modelId="{3AB7C0D9-7AC2-492C-94C9-D5A0570CA13C}" type="presParOf" srcId="{DEE5D1B4-9027-4513-87E4-9B1A02B0518E}" destId="{7D721F11-BCB4-4BB3-A08C-C96E499D3368}" srcOrd="2" destOrd="0" presId="urn:microsoft.com/office/officeart/2005/8/layout/orgChart1"/>
    <dgm:cxn modelId="{26A15EEB-FBF1-458C-8498-2F12467BF442}" type="presParOf" srcId="{6C9AF8F5-82A7-4F1E-AE5B-FFF5020CF1B1}" destId="{836D7637-4949-4FB6-AD9A-F31C9AFEC4F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D41CAD-6266-4A6B-899E-601298BC06A1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15256D-602B-4F78-8EB5-F221045F80CF}">
      <dgm:prSet phldrT="[Text]" custT="1"/>
      <dgm:spPr/>
      <dgm:t>
        <a:bodyPr/>
        <a:lstStyle/>
        <a:p>
          <a:r>
            <a:rPr lang="en-US" sz="2400" dirty="0" smtClean="0"/>
            <a:t>Natural</a:t>
          </a:r>
          <a:endParaRPr lang="en-US" sz="2400" dirty="0"/>
        </a:p>
      </dgm:t>
    </dgm:pt>
    <dgm:pt modelId="{4957EE73-B09E-4FEA-A937-28B759363E3F}" type="parTrans" cxnId="{DE9ECE15-FF17-4B44-9BE6-34E91B2A0D4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7C26B2D-CBDD-42C0-A75F-133D59B6B4F9}" type="sibTrans" cxnId="{DE9ECE15-FF17-4B44-9BE6-34E91B2A0D4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B0FC6D1-1993-4373-B2FA-84EA1D760F0B}">
      <dgm:prSet phldrT="[Text]" custT="1"/>
      <dgm:spPr/>
      <dgm:t>
        <a:bodyPr/>
        <a:lstStyle/>
        <a:p>
          <a:r>
            <a:rPr lang="en-US" sz="1600" dirty="0" smtClean="0"/>
            <a:t>Forests</a:t>
          </a:r>
          <a:endParaRPr lang="en-US" sz="1600" dirty="0"/>
        </a:p>
      </dgm:t>
    </dgm:pt>
    <dgm:pt modelId="{C13FDE6C-DC2E-4C38-B972-1374F6BAE5EE}" type="parTrans" cxnId="{A6810A69-CE00-4970-95BC-4D3FB8EC909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3EDDC8B-77BD-4AC9-AAA0-D70590225EEE}" type="sibTrans" cxnId="{A6810A69-CE00-4970-95BC-4D3FB8EC909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3FA0537-124C-4DC9-A14B-70DC08E5ACCB}">
      <dgm:prSet phldrT="[Text]" custT="1"/>
      <dgm:spPr/>
      <dgm:t>
        <a:bodyPr/>
        <a:lstStyle/>
        <a:p>
          <a:r>
            <a:rPr lang="en-US" sz="1600" dirty="0" smtClean="0"/>
            <a:t>Wetlands</a:t>
          </a:r>
          <a:endParaRPr lang="en-US" sz="1600" dirty="0"/>
        </a:p>
      </dgm:t>
    </dgm:pt>
    <dgm:pt modelId="{6BAA83ED-653A-4C80-B7EA-FAC27708C7F9}" type="parTrans" cxnId="{CEA2FF0D-938D-4DB3-8F77-E9FD1E39D67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4E399FF-B54B-462A-88FB-262051A9AC15}" type="sibTrans" cxnId="{CEA2FF0D-938D-4DB3-8F77-E9FD1E39D67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E57E7CE-9216-4DA3-98AB-F486AED81197}">
      <dgm:prSet phldrT="[Text]" custT="1"/>
      <dgm:spPr/>
      <dgm:t>
        <a:bodyPr/>
        <a:lstStyle/>
        <a:p>
          <a:r>
            <a:rPr lang="en-US" sz="1600" dirty="0" smtClean="0"/>
            <a:t>Water</a:t>
          </a:r>
        </a:p>
        <a:p>
          <a:r>
            <a:rPr lang="en-US" sz="1600" dirty="0" smtClean="0"/>
            <a:t>(non-tidal)*</a:t>
          </a:r>
          <a:endParaRPr lang="en-US" sz="1600" dirty="0"/>
        </a:p>
      </dgm:t>
    </dgm:pt>
    <dgm:pt modelId="{AE685B32-72BA-4BCB-96DF-801FFDA30BE1}" type="parTrans" cxnId="{CF0B6166-004D-41B6-9949-8233AA629B1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2E9887F-8F57-4D1E-AB11-720BBB20FD84}" type="sibTrans" cxnId="{CF0B6166-004D-41B6-9949-8233AA629B1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D570668-683B-4E0F-AC66-F7BEF19EF761}">
      <dgm:prSet phldrT="[Text]"/>
      <dgm:spPr/>
      <dgm:t>
        <a:bodyPr/>
        <a:lstStyle/>
        <a:p>
          <a:r>
            <a:rPr lang="en-US" dirty="0" smtClean="0"/>
            <a:t>Undisturbed</a:t>
          </a:r>
          <a:endParaRPr lang="en-US" dirty="0"/>
        </a:p>
      </dgm:t>
    </dgm:pt>
    <dgm:pt modelId="{9A7BAF42-CF58-498D-B67A-9DE1A7C139EC}" type="parTrans" cxnId="{FF98D133-2E24-4C6E-B1BF-8DF528329AD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FCD2B3F-EB0F-4B9A-AA90-94D29FA664F8}" type="sibTrans" cxnId="{FF98D133-2E24-4C6E-B1BF-8DF528329AD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2B2B0C0-EE96-4802-9D02-BE40F738A9A8}">
      <dgm:prSet phldrT="[Text]"/>
      <dgm:spPr/>
      <dgm:t>
        <a:bodyPr/>
        <a:lstStyle/>
        <a:p>
          <a:r>
            <a:rPr lang="en-US" dirty="0" smtClean="0"/>
            <a:t>Harvested</a:t>
          </a:r>
          <a:endParaRPr lang="en-US" dirty="0"/>
        </a:p>
      </dgm:t>
    </dgm:pt>
    <dgm:pt modelId="{F84659AC-0A41-44F1-ACEA-B2707DDBBCEC}" type="parTrans" cxnId="{E7D8F52B-6918-4C16-8EBD-0EA8B156002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FD5D911-95BC-44E6-BEB6-A62D5F323FBC}" type="sibTrans" cxnId="{E7D8F52B-6918-4C16-8EBD-0EA8B156002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87D2FB0-317B-47D6-9192-917B52CE7B3D}">
      <dgm:prSet phldrT="[Text]"/>
      <dgm:spPr/>
      <dgm:t>
        <a:bodyPr/>
        <a:lstStyle/>
        <a:p>
          <a:r>
            <a:rPr lang="en-US" dirty="0" smtClean="0"/>
            <a:t>Tidal emergent</a:t>
          </a:r>
          <a:endParaRPr lang="en-US" dirty="0"/>
        </a:p>
      </dgm:t>
    </dgm:pt>
    <dgm:pt modelId="{79A6C32B-79E5-4A15-9352-6FD64CA38532}" type="parTrans" cxnId="{04EEA648-634C-4EFD-9B1C-ADEA337392B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6FFAB68-3D17-480A-A324-394D4C5C3768}" type="sibTrans" cxnId="{04EEA648-634C-4EFD-9B1C-ADEA337392B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45E9C21-F8C0-4D6E-B192-642B9668100D}">
      <dgm:prSet phldrT="[Text]"/>
      <dgm:spPr/>
      <dgm:t>
        <a:bodyPr/>
        <a:lstStyle/>
        <a:p>
          <a:r>
            <a:rPr lang="en-US" dirty="0" smtClean="0"/>
            <a:t>Fresh emergent</a:t>
          </a:r>
          <a:endParaRPr lang="en-US" dirty="0"/>
        </a:p>
      </dgm:t>
    </dgm:pt>
    <dgm:pt modelId="{D6CDEC69-502F-45F8-A054-91CC4F856A05}" type="parTrans" cxnId="{3BE0BC07-4207-41D9-ABAB-77B1F489A9F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2A55C0F-60BC-4BAD-A1C8-887ABB2C0BDC}" type="sibTrans" cxnId="{3BE0BC07-4207-41D9-ABAB-77B1F489A9F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99BD59B-27EC-45A7-86F8-319D98A0FB7E}">
      <dgm:prSet phldrT="[Text]"/>
      <dgm:spPr/>
      <dgm:t>
        <a:bodyPr/>
        <a:lstStyle/>
        <a:p>
          <a:r>
            <a:rPr lang="en-US" dirty="0" smtClean="0"/>
            <a:t>Non-tidal woody</a:t>
          </a:r>
          <a:endParaRPr lang="en-US" dirty="0"/>
        </a:p>
      </dgm:t>
    </dgm:pt>
    <dgm:pt modelId="{6ED3E5FE-177E-4A11-8FA0-77DFEAA91E89}" type="parTrans" cxnId="{8B103B9E-B6ED-4EF4-B3A4-95EB3F2AFEE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31FBF43-AFE1-4C67-B3FD-740B8F359BD6}" type="sibTrans" cxnId="{8B103B9E-B6ED-4EF4-B3A4-95EB3F2AFEE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0367EED-1456-4EF6-A8EB-8F04E8F38C3B}">
      <dgm:prSet phldrT="[Text]"/>
      <dgm:spPr/>
      <dgm:t>
        <a:bodyPr/>
        <a:lstStyle/>
        <a:p>
          <a:r>
            <a:rPr lang="en-US" dirty="0" smtClean="0"/>
            <a:t>Disturbed </a:t>
          </a:r>
        </a:p>
        <a:p>
          <a:r>
            <a:rPr lang="en-US" dirty="0" smtClean="0"/>
            <a:t>(e.g. insects, fire, etc.)</a:t>
          </a:r>
          <a:endParaRPr lang="en-US" dirty="0"/>
        </a:p>
      </dgm:t>
    </dgm:pt>
    <dgm:pt modelId="{43041004-1834-4B0E-8DFD-24C9FEFF7DB4}" type="parTrans" cxnId="{2DB90A51-824B-4731-8EF1-681A2A52CC67}">
      <dgm:prSet/>
      <dgm:spPr/>
      <dgm:t>
        <a:bodyPr/>
        <a:lstStyle/>
        <a:p>
          <a:endParaRPr lang="en-US"/>
        </a:p>
      </dgm:t>
    </dgm:pt>
    <dgm:pt modelId="{1B3FC4BE-3DEC-4387-9441-62FDBF0A2325}" type="sibTrans" cxnId="{2DB90A51-824B-4731-8EF1-681A2A52CC67}">
      <dgm:prSet/>
      <dgm:spPr/>
      <dgm:t>
        <a:bodyPr/>
        <a:lstStyle/>
        <a:p>
          <a:endParaRPr lang="en-US"/>
        </a:p>
      </dgm:t>
    </dgm:pt>
    <dgm:pt modelId="{6492B2DA-A942-4232-85D4-B045CEBF7B63}" type="pres">
      <dgm:prSet presAssocID="{7BD41CAD-6266-4A6B-899E-601298BC06A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C9AF8F5-82A7-4F1E-AE5B-FFF5020CF1B1}" type="pres">
      <dgm:prSet presAssocID="{FD15256D-602B-4F78-8EB5-F221045F80CF}" presName="hierRoot1" presStyleCnt="0">
        <dgm:presLayoutVars>
          <dgm:hierBranch val="init"/>
        </dgm:presLayoutVars>
      </dgm:prSet>
      <dgm:spPr/>
    </dgm:pt>
    <dgm:pt modelId="{B383BA2F-8C20-4076-8617-9AF131E14D87}" type="pres">
      <dgm:prSet presAssocID="{FD15256D-602B-4F78-8EB5-F221045F80CF}" presName="rootComposite1" presStyleCnt="0"/>
      <dgm:spPr/>
    </dgm:pt>
    <dgm:pt modelId="{7BB9A606-E217-4F47-B1D8-76DA9C744247}" type="pres">
      <dgm:prSet presAssocID="{FD15256D-602B-4F78-8EB5-F221045F80C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9EBFD1-9634-4AEC-AD8A-A3134CC69B54}" type="pres">
      <dgm:prSet presAssocID="{FD15256D-602B-4F78-8EB5-F221045F80C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0514164-55D4-4C86-A083-FF5010EDBB5A}" type="pres">
      <dgm:prSet presAssocID="{FD15256D-602B-4F78-8EB5-F221045F80CF}" presName="hierChild2" presStyleCnt="0"/>
      <dgm:spPr/>
    </dgm:pt>
    <dgm:pt modelId="{EA48883A-FCD4-4BF8-8058-053C4AEB7117}" type="pres">
      <dgm:prSet presAssocID="{C13FDE6C-DC2E-4C38-B972-1374F6BAE5EE}" presName="Name37" presStyleLbl="parChTrans1D2" presStyleIdx="0" presStyleCnt="3"/>
      <dgm:spPr/>
      <dgm:t>
        <a:bodyPr/>
        <a:lstStyle/>
        <a:p>
          <a:endParaRPr lang="en-US"/>
        </a:p>
      </dgm:t>
    </dgm:pt>
    <dgm:pt modelId="{ED65003A-44DA-458E-BF73-0CEA65E6941F}" type="pres">
      <dgm:prSet presAssocID="{6B0FC6D1-1993-4373-B2FA-84EA1D760F0B}" presName="hierRoot2" presStyleCnt="0">
        <dgm:presLayoutVars>
          <dgm:hierBranch val="init"/>
        </dgm:presLayoutVars>
      </dgm:prSet>
      <dgm:spPr/>
    </dgm:pt>
    <dgm:pt modelId="{BBAD6B4F-4D40-4978-B647-84A0F676196B}" type="pres">
      <dgm:prSet presAssocID="{6B0FC6D1-1993-4373-B2FA-84EA1D760F0B}" presName="rootComposite" presStyleCnt="0"/>
      <dgm:spPr/>
    </dgm:pt>
    <dgm:pt modelId="{7AF4C4EA-AC7F-4D3C-97DC-6E0C4BE125B5}" type="pres">
      <dgm:prSet presAssocID="{6B0FC6D1-1993-4373-B2FA-84EA1D760F0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D69626-AB12-4381-8A63-CBDD1823C470}" type="pres">
      <dgm:prSet presAssocID="{6B0FC6D1-1993-4373-B2FA-84EA1D760F0B}" presName="rootConnector" presStyleLbl="node2" presStyleIdx="0" presStyleCnt="3"/>
      <dgm:spPr/>
      <dgm:t>
        <a:bodyPr/>
        <a:lstStyle/>
        <a:p>
          <a:endParaRPr lang="en-US"/>
        </a:p>
      </dgm:t>
    </dgm:pt>
    <dgm:pt modelId="{B721FA4E-7486-437F-9A1C-3000928BF0FF}" type="pres">
      <dgm:prSet presAssocID="{6B0FC6D1-1993-4373-B2FA-84EA1D760F0B}" presName="hierChild4" presStyleCnt="0"/>
      <dgm:spPr/>
    </dgm:pt>
    <dgm:pt modelId="{B214B230-3734-450D-8E3E-07554A976DF1}" type="pres">
      <dgm:prSet presAssocID="{9A7BAF42-CF58-498D-B67A-9DE1A7C139EC}" presName="Name37" presStyleLbl="parChTrans1D3" presStyleIdx="0" presStyleCnt="6"/>
      <dgm:spPr/>
      <dgm:t>
        <a:bodyPr/>
        <a:lstStyle/>
        <a:p>
          <a:endParaRPr lang="en-US"/>
        </a:p>
      </dgm:t>
    </dgm:pt>
    <dgm:pt modelId="{63BDAEC5-9661-4591-9C5E-827F18E9434C}" type="pres">
      <dgm:prSet presAssocID="{DD570668-683B-4E0F-AC66-F7BEF19EF761}" presName="hierRoot2" presStyleCnt="0">
        <dgm:presLayoutVars>
          <dgm:hierBranch val="init"/>
        </dgm:presLayoutVars>
      </dgm:prSet>
      <dgm:spPr/>
    </dgm:pt>
    <dgm:pt modelId="{B32889E9-0C7A-4C95-A2FE-C54D2A8568D6}" type="pres">
      <dgm:prSet presAssocID="{DD570668-683B-4E0F-AC66-F7BEF19EF761}" presName="rootComposite" presStyleCnt="0"/>
      <dgm:spPr/>
    </dgm:pt>
    <dgm:pt modelId="{98290224-9ABC-4725-9B05-BA2542B62781}" type="pres">
      <dgm:prSet presAssocID="{DD570668-683B-4E0F-AC66-F7BEF19EF761}" presName="rootText" presStyleLbl="node3" presStyleIdx="0" presStyleCnt="6" custScaleX="70591" custScaleY="628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30D95C-0DF2-448A-A466-322C572A674A}" type="pres">
      <dgm:prSet presAssocID="{DD570668-683B-4E0F-AC66-F7BEF19EF761}" presName="rootConnector" presStyleLbl="node3" presStyleIdx="0" presStyleCnt="6"/>
      <dgm:spPr/>
      <dgm:t>
        <a:bodyPr/>
        <a:lstStyle/>
        <a:p>
          <a:endParaRPr lang="en-US"/>
        </a:p>
      </dgm:t>
    </dgm:pt>
    <dgm:pt modelId="{36DFDF28-C930-406E-B78A-F0C0FF269DA3}" type="pres">
      <dgm:prSet presAssocID="{DD570668-683B-4E0F-AC66-F7BEF19EF761}" presName="hierChild4" presStyleCnt="0"/>
      <dgm:spPr/>
    </dgm:pt>
    <dgm:pt modelId="{7A715D16-AA03-4D01-820B-925FBD3C1F50}" type="pres">
      <dgm:prSet presAssocID="{DD570668-683B-4E0F-AC66-F7BEF19EF761}" presName="hierChild5" presStyleCnt="0"/>
      <dgm:spPr/>
    </dgm:pt>
    <dgm:pt modelId="{B0DCC781-2DD0-425E-A79F-BB1C9263D2F1}" type="pres">
      <dgm:prSet presAssocID="{F84659AC-0A41-44F1-ACEA-B2707DDBBCEC}" presName="Name37" presStyleLbl="parChTrans1D3" presStyleIdx="1" presStyleCnt="6"/>
      <dgm:spPr/>
      <dgm:t>
        <a:bodyPr/>
        <a:lstStyle/>
        <a:p>
          <a:endParaRPr lang="en-US"/>
        </a:p>
      </dgm:t>
    </dgm:pt>
    <dgm:pt modelId="{EF214191-4E39-410D-A26A-6C078A626B26}" type="pres">
      <dgm:prSet presAssocID="{B2B2B0C0-EE96-4802-9D02-BE40F738A9A8}" presName="hierRoot2" presStyleCnt="0">
        <dgm:presLayoutVars>
          <dgm:hierBranch val="init"/>
        </dgm:presLayoutVars>
      </dgm:prSet>
      <dgm:spPr/>
    </dgm:pt>
    <dgm:pt modelId="{0D11F716-D386-42CD-BE29-F0734A33B729}" type="pres">
      <dgm:prSet presAssocID="{B2B2B0C0-EE96-4802-9D02-BE40F738A9A8}" presName="rootComposite" presStyleCnt="0"/>
      <dgm:spPr/>
    </dgm:pt>
    <dgm:pt modelId="{2426C4C3-EB16-4922-9ED5-E9B1A6D21EF2}" type="pres">
      <dgm:prSet presAssocID="{B2B2B0C0-EE96-4802-9D02-BE40F738A9A8}" presName="rootText" presStyleLbl="node3" presStyleIdx="1" presStyleCnt="6" custScaleX="70591" custScaleY="628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6A0682-26C8-4823-95F9-4D644B95087B}" type="pres">
      <dgm:prSet presAssocID="{B2B2B0C0-EE96-4802-9D02-BE40F738A9A8}" presName="rootConnector" presStyleLbl="node3" presStyleIdx="1" presStyleCnt="6"/>
      <dgm:spPr/>
      <dgm:t>
        <a:bodyPr/>
        <a:lstStyle/>
        <a:p>
          <a:endParaRPr lang="en-US"/>
        </a:p>
      </dgm:t>
    </dgm:pt>
    <dgm:pt modelId="{4C8716A1-FD19-4DE9-8D0D-DCBEB688E9AB}" type="pres">
      <dgm:prSet presAssocID="{B2B2B0C0-EE96-4802-9D02-BE40F738A9A8}" presName="hierChild4" presStyleCnt="0"/>
      <dgm:spPr/>
    </dgm:pt>
    <dgm:pt modelId="{B76CA55E-0051-4514-88BD-5FDD93B27B0F}" type="pres">
      <dgm:prSet presAssocID="{B2B2B0C0-EE96-4802-9D02-BE40F738A9A8}" presName="hierChild5" presStyleCnt="0"/>
      <dgm:spPr/>
    </dgm:pt>
    <dgm:pt modelId="{F64EE199-93E4-4413-8E34-9F595993934C}" type="pres">
      <dgm:prSet presAssocID="{43041004-1834-4B0E-8DFD-24C9FEFF7DB4}" presName="Name37" presStyleLbl="parChTrans1D3" presStyleIdx="2" presStyleCnt="6"/>
      <dgm:spPr/>
      <dgm:t>
        <a:bodyPr/>
        <a:lstStyle/>
        <a:p>
          <a:endParaRPr lang="en-US"/>
        </a:p>
      </dgm:t>
    </dgm:pt>
    <dgm:pt modelId="{BE9B7EBF-D94F-45C5-81F8-BA4A5F9FDD2D}" type="pres">
      <dgm:prSet presAssocID="{90367EED-1456-4EF6-A8EB-8F04E8F38C3B}" presName="hierRoot2" presStyleCnt="0">
        <dgm:presLayoutVars>
          <dgm:hierBranch val="init"/>
        </dgm:presLayoutVars>
      </dgm:prSet>
      <dgm:spPr/>
    </dgm:pt>
    <dgm:pt modelId="{25CB7882-4BAD-470C-8DA2-B38FA1252AAF}" type="pres">
      <dgm:prSet presAssocID="{90367EED-1456-4EF6-A8EB-8F04E8F38C3B}" presName="rootComposite" presStyleCnt="0"/>
      <dgm:spPr/>
    </dgm:pt>
    <dgm:pt modelId="{A79123C6-7A4C-49A2-81EB-ADC74DF142BC}" type="pres">
      <dgm:prSet presAssocID="{90367EED-1456-4EF6-A8EB-8F04E8F38C3B}" presName="rootText" presStyleLbl="node3" presStyleIdx="2" presStyleCnt="6" custScaleX="70591" custScaleY="628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E6531F-C52B-466A-BB4E-0FED8AA5F6E8}" type="pres">
      <dgm:prSet presAssocID="{90367EED-1456-4EF6-A8EB-8F04E8F38C3B}" presName="rootConnector" presStyleLbl="node3" presStyleIdx="2" presStyleCnt="6"/>
      <dgm:spPr/>
      <dgm:t>
        <a:bodyPr/>
        <a:lstStyle/>
        <a:p>
          <a:endParaRPr lang="en-US"/>
        </a:p>
      </dgm:t>
    </dgm:pt>
    <dgm:pt modelId="{85D69920-5402-4810-8C41-3C81F24D595F}" type="pres">
      <dgm:prSet presAssocID="{90367EED-1456-4EF6-A8EB-8F04E8F38C3B}" presName="hierChild4" presStyleCnt="0"/>
      <dgm:spPr/>
    </dgm:pt>
    <dgm:pt modelId="{08FB326E-0603-4C1E-A475-A2C8726D92F2}" type="pres">
      <dgm:prSet presAssocID="{90367EED-1456-4EF6-A8EB-8F04E8F38C3B}" presName="hierChild5" presStyleCnt="0"/>
      <dgm:spPr/>
    </dgm:pt>
    <dgm:pt modelId="{2ECFD039-3823-483E-B0D6-AD58E43E554F}" type="pres">
      <dgm:prSet presAssocID="{6B0FC6D1-1993-4373-B2FA-84EA1D760F0B}" presName="hierChild5" presStyleCnt="0"/>
      <dgm:spPr/>
    </dgm:pt>
    <dgm:pt modelId="{DB1D6B03-C6BB-4DF7-8D4F-BFEAC03A379C}" type="pres">
      <dgm:prSet presAssocID="{6BAA83ED-653A-4C80-B7EA-FAC27708C7F9}" presName="Name37" presStyleLbl="parChTrans1D2" presStyleIdx="1" presStyleCnt="3"/>
      <dgm:spPr/>
      <dgm:t>
        <a:bodyPr/>
        <a:lstStyle/>
        <a:p>
          <a:endParaRPr lang="en-US"/>
        </a:p>
      </dgm:t>
    </dgm:pt>
    <dgm:pt modelId="{63CC650D-9220-4CFF-B6E3-5F7453F89880}" type="pres">
      <dgm:prSet presAssocID="{33FA0537-124C-4DC9-A14B-70DC08E5ACCB}" presName="hierRoot2" presStyleCnt="0">
        <dgm:presLayoutVars>
          <dgm:hierBranch val="init"/>
        </dgm:presLayoutVars>
      </dgm:prSet>
      <dgm:spPr/>
    </dgm:pt>
    <dgm:pt modelId="{0BDBB2FB-6D15-451C-B933-AB4AE857CD7B}" type="pres">
      <dgm:prSet presAssocID="{33FA0537-124C-4DC9-A14B-70DC08E5ACCB}" presName="rootComposite" presStyleCnt="0"/>
      <dgm:spPr/>
    </dgm:pt>
    <dgm:pt modelId="{566488E0-74E1-41EB-B17B-C30D7C9E147B}" type="pres">
      <dgm:prSet presAssocID="{33FA0537-124C-4DC9-A14B-70DC08E5ACCB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72B475-89B2-4D12-A7C9-5738F4DFF601}" type="pres">
      <dgm:prSet presAssocID="{33FA0537-124C-4DC9-A14B-70DC08E5ACCB}" presName="rootConnector" presStyleLbl="node2" presStyleIdx="1" presStyleCnt="3"/>
      <dgm:spPr/>
      <dgm:t>
        <a:bodyPr/>
        <a:lstStyle/>
        <a:p>
          <a:endParaRPr lang="en-US"/>
        </a:p>
      </dgm:t>
    </dgm:pt>
    <dgm:pt modelId="{AAF2BD70-3477-4256-83BA-299F5F44204B}" type="pres">
      <dgm:prSet presAssocID="{33FA0537-124C-4DC9-A14B-70DC08E5ACCB}" presName="hierChild4" presStyleCnt="0"/>
      <dgm:spPr/>
    </dgm:pt>
    <dgm:pt modelId="{43ABB856-8EDE-4FFC-9E1A-FCC2BD3A802F}" type="pres">
      <dgm:prSet presAssocID="{79A6C32B-79E5-4A15-9352-6FD64CA38532}" presName="Name37" presStyleLbl="parChTrans1D3" presStyleIdx="3" presStyleCnt="6"/>
      <dgm:spPr/>
      <dgm:t>
        <a:bodyPr/>
        <a:lstStyle/>
        <a:p>
          <a:endParaRPr lang="en-US"/>
        </a:p>
      </dgm:t>
    </dgm:pt>
    <dgm:pt modelId="{C0056136-09B5-4B88-87B8-56D146084E90}" type="pres">
      <dgm:prSet presAssocID="{B87D2FB0-317B-47D6-9192-917B52CE7B3D}" presName="hierRoot2" presStyleCnt="0">
        <dgm:presLayoutVars>
          <dgm:hierBranch val="init"/>
        </dgm:presLayoutVars>
      </dgm:prSet>
      <dgm:spPr/>
    </dgm:pt>
    <dgm:pt modelId="{AFF3D70A-C0E2-4E82-A682-BC3A80AD0594}" type="pres">
      <dgm:prSet presAssocID="{B87D2FB0-317B-47D6-9192-917B52CE7B3D}" presName="rootComposite" presStyleCnt="0"/>
      <dgm:spPr/>
    </dgm:pt>
    <dgm:pt modelId="{260AA77D-D84D-4866-8A09-828683BB08A6}" type="pres">
      <dgm:prSet presAssocID="{B87D2FB0-317B-47D6-9192-917B52CE7B3D}" presName="rootText" presStyleLbl="node3" presStyleIdx="3" presStyleCnt="6" custScaleX="70591" custScaleY="628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E54CA0-1AC6-4C18-AF77-733153545B70}" type="pres">
      <dgm:prSet presAssocID="{B87D2FB0-317B-47D6-9192-917B52CE7B3D}" presName="rootConnector" presStyleLbl="node3" presStyleIdx="3" presStyleCnt="6"/>
      <dgm:spPr/>
      <dgm:t>
        <a:bodyPr/>
        <a:lstStyle/>
        <a:p>
          <a:endParaRPr lang="en-US"/>
        </a:p>
      </dgm:t>
    </dgm:pt>
    <dgm:pt modelId="{AB0801C3-0107-4E5D-86D1-A37B4BBD9E1B}" type="pres">
      <dgm:prSet presAssocID="{B87D2FB0-317B-47D6-9192-917B52CE7B3D}" presName="hierChild4" presStyleCnt="0"/>
      <dgm:spPr/>
    </dgm:pt>
    <dgm:pt modelId="{2AE5B3D2-25BA-4CFB-A1D7-DD9D609D11E1}" type="pres">
      <dgm:prSet presAssocID="{B87D2FB0-317B-47D6-9192-917B52CE7B3D}" presName="hierChild5" presStyleCnt="0"/>
      <dgm:spPr/>
    </dgm:pt>
    <dgm:pt modelId="{D17EBE6C-5E0A-48AD-B481-34F1B5A207D1}" type="pres">
      <dgm:prSet presAssocID="{D6CDEC69-502F-45F8-A054-91CC4F856A05}" presName="Name37" presStyleLbl="parChTrans1D3" presStyleIdx="4" presStyleCnt="6"/>
      <dgm:spPr/>
      <dgm:t>
        <a:bodyPr/>
        <a:lstStyle/>
        <a:p>
          <a:endParaRPr lang="en-US"/>
        </a:p>
      </dgm:t>
    </dgm:pt>
    <dgm:pt modelId="{94A69CEC-D28F-40A2-896C-BDA2FEB7DB1E}" type="pres">
      <dgm:prSet presAssocID="{245E9C21-F8C0-4D6E-B192-642B9668100D}" presName="hierRoot2" presStyleCnt="0">
        <dgm:presLayoutVars>
          <dgm:hierBranch val="init"/>
        </dgm:presLayoutVars>
      </dgm:prSet>
      <dgm:spPr/>
    </dgm:pt>
    <dgm:pt modelId="{56BF6D14-F2D0-4509-B8A9-E9697BB9FBDF}" type="pres">
      <dgm:prSet presAssocID="{245E9C21-F8C0-4D6E-B192-642B9668100D}" presName="rootComposite" presStyleCnt="0"/>
      <dgm:spPr/>
    </dgm:pt>
    <dgm:pt modelId="{911DFE9B-3305-4F30-A52D-CC9AE29C5D6C}" type="pres">
      <dgm:prSet presAssocID="{245E9C21-F8C0-4D6E-B192-642B9668100D}" presName="rootText" presStyleLbl="node3" presStyleIdx="4" presStyleCnt="6" custScaleX="70591" custScaleY="628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BF1CFD-383F-4A60-BC16-3013915DC177}" type="pres">
      <dgm:prSet presAssocID="{245E9C21-F8C0-4D6E-B192-642B9668100D}" presName="rootConnector" presStyleLbl="node3" presStyleIdx="4" presStyleCnt="6"/>
      <dgm:spPr/>
      <dgm:t>
        <a:bodyPr/>
        <a:lstStyle/>
        <a:p>
          <a:endParaRPr lang="en-US"/>
        </a:p>
      </dgm:t>
    </dgm:pt>
    <dgm:pt modelId="{7B583CCD-FB3B-4C8E-8BD3-DD04C6C3FD34}" type="pres">
      <dgm:prSet presAssocID="{245E9C21-F8C0-4D6E-B192-642B9668100D}" presName="hierChild4" presStyleCnt="0"/>
      <dgm:spPr/>
    </dgm:pt>
    <dgm:pt modelId="{41B4B72C-2B21-4C7B-9875-725B150BAF2D}" type="pres">
      <dgm:prSet presAssocID="{245E9C21-F8C0-4D6E-B192-642B9668100D}" presName="hierChild5" presStyleCnt="0"/>
      <dgm:spPr/>
    </dgm:pt>
    <dgm:pt modelId="{69103F3A-2046-4299-AF07-A45889F371A0}" type="pres">
      <dgm:prSet presAssocID="{6ED3E5FE-177E-4A11-8FA0-77DFEAA91E89}" presName="Name37" presStyleLbl="parChTrans1D3" presStyleIdx="5" presStyleCnt="6"/>
      <dgm:spPr/>
      <dgm:t>
        <a:bodyPr/>
        <a:lstStyle/>
        <a:p>
          <a:endParaRPr lang="en-US"/>
        </a:p>
      </dgm:t>
    </dgm:pt>
    <dgm:pt modelId="{11915544-3631-4631-8F3E-15A7A9DDA6EE}" type="pres">
      <dgm:prSet presAssocID="{C99BD59B-27EC-45A7-86F8-319D98A0FB7E}" presName="hierRoot2" presStyleCnt="0">
        <dgm:presLayoutVars>
          <dgm:hierBranch val="init"/>
        </dgm:presLayoutVars>
      </dgm:prSet>
      <dgm:spPr/>
    </dgm:pt>
    <dgm:pt modelId="{F9FFDAA8-12FA-422B-8100-8564FA8192EC}" type="pres">
      <dgm:prSet presAssocID="{C99BD59B-27EC-45A7-86F8-319D98A0FB7E}" presName="rootComposite" presStyleCnt="0"/>
      <dgm:spPr/>
    </dgm:pt>
    <dgm:pt modelId="{3AABB6EE-58BF-41AD-AC0B-B854DD92AA35}" type="pres">
      <dgm:prSet presAssocID="{C99BD59B-27EC-45A7-86F8-319D98A0FB7E}" presName="rootText" presStyleLbl="node3" presStyleIdx="5" presStyleCnt="6" custScaleX="70591" custScaleY="628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D6B840-273E-4440-A404-5D9364C8A36D}" type="pres">
      <dgm:prSet presAssocID="{C99BD59B-27EC-45A7-86F8-319D98A0FB7E}" presName="rootConnector" presStyleLbl="node3" presStyleIdx="5" presStyleCnt="6"/>
      <dgm:spPr/>
      <dgm:t>
        <a:bodyPr/>
        <a:lstStyle/>
        <a:p>
          <a:endParaRPr lang="en-US"/>
        </a:p>
      </dgm:t>
    </dgm:pt>
    <dgm:pt modelId="{11984C7C-B399-45BE-92DA-D943E1F4EB4E}" type="pres">
      <dgm:prSet presAssocID="{C99BD59B-27EC-45A7-86F8-319D98A0FB7E}" presName="hierChild4" presStyleCnt="0"/>
      <dgm:spPr/>
    </dgm:pt>
    <dgm:pt modelId="{451E3396-07B5-48DF-9CC2-B440704013AC}" type="pres">
      <dgm:prSet presAssocID="{C99BD59B-27EC-45A7-86F8-319D98A0FB7E}" presName="hierChild5" presStyleCnt="0"/>
      <dgm:spPr/>
    </dgm:pt>
    <dgm:pt modelId="{B68850DE-09D1-4119-BA6D-2A672A6AB015}" type="pres">
      <dgm:prSet presAssocID="{33FA0537-124C-4DC9-A14B-70DC08E5ACCB}" presName="hierChild5" presStyleCnt="0"/>
      <dgm:spPr/>
    </dgm:pt>
    <dgm:pt modelId="{F0841BB1-6DB9-4CF5-AB3E-F99DCEE816C4}" type="pres">
      <dgm:prSet presAssocID="{AE685B32-72BA-4BCB-96DF-801FFDA30BE1}" presName="Name37" presStyleLbl="parChTrans1D2" presStyleIdx="2" presStyleCnt="3"/>
      <dgm:spPr/>
      <dgm:t>
        <a:bodyPr/>
        <a:lstStyle/>
        <a:p>
          <a:endParaRPr lang="en-US"/>
        </a:p>
      </dgm:t>
    </dgm:pt>
    <dgm:pt modelId="{8293EC11-A415-4271-A857-DE0414630033}" type="pres">
      <dgm:prSet presAssocID="{FE57E7CE-9216-4DA3-98AB-F486AED81197}" presName="hierRoot2" presStyleCnt="0">
        <dgm:presLayoutVars>
          <dgm:hierBranch val="init"/>
        </dgm:presLayoutVars>
      </dgm:prSet>
      <dgm:spPr/>
    </dgm:pt>
    <dgm:pt modelId="{D3E2285C-C016-4170-B82C-A7AFF9F33406}" type="pres">
      <dgm:prSet presAssocID="{FE57E7CE-9216-4DA3-98AB-F486AED81197}" presName="rootComposite" presStyleCnt="0"/>
      <dgm:spPr/>
    </dgm:pt>
    <dgm:pt modelId="{EF989126-3B49-4950-8387-77F5DBC635D1}" type="pres">
      <dgm:prSet presAssocID="{FE57E7CE-9216-4DA3-98AB-F486AED81197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785D5A-4A8D-49A3-81A1-9E6294782D6E}" type="pres">
      <dgm:prSet presAssocID="{FE57E7CE-9216-4DA3-98AB-F486AED81197}" presName="rootConnector" presStyleLbl="node2" presStyleIdx="2" presStyleCnt="3"/>
      <dgm:spPr/>
      <dgm:t>
        <a:bodyPr/>
        <a:lstStyle/>
        <a:p>
          <a:endParaRPr lang="en-US"/>
        </a:p>
      </dgm:t>
    </dgm:pt>
    <dgm:pt modelId="{8F12AEE4-19C2-404E-9539-F6A2DB5AADB9}" type="pres">
      <dgm:prSet presAssocID="{FE57E7CE-9216-4DA3-98AB-F486AED81197}" presName="hierChild4" presStyleCnt="0"/>
      <dgm:spPr/>
    </dgm:pt>
    <dgm:pt modelId="{0041E5D1-B95D-4929-B54A-4DF9FE96AA90}" type="pres">
      <dgm:prSet presAssocID="{FE57E7CE-9216-4DA3-98AB-F486AED81197}" presName="hierChild5" presStyleCnt="0"/>
      <dgm:spPr/>
    </dgm:pt>
    <dgm:pt modelId="{836D7637-4949-4FB6-AD9A-F31C9AFEC4F1}" type="pres">
      <dgm:prSet presAssocID="{FD15256D-602B-4F78-8EB5-F221045F80CF}" presName="hierChild3" presStyleCnt="0"/>
      <dgm:spPr/>
    </dgm:pt>
  </dgm:ptLst>
  <dgm:cxnLst>
    <dgm:cxn modelId="{0EE0BB53-7DA3-4C43-A267-ECA0D1798EC4}" type="presOf" srcId="{C99BD59B-27EC-45A7-86F8-319D98A0FB7E}" destId="{12D6B840-273E-4440-A404-5D9364C8A36D}" srcOrd="1" destOrd="0" presId="urn:microsoft.com/office/officeart/2005/8/layout/orgChart1"/>
    <dgm:cxn modelId="{CEA2FF0D-938D-4DB3-8F77-E9FD1E39D673}" srcId="{FD15256D-602B-4F78-8EB5-F221045F80CF}" destId="{33FA0537-124C-4DC9-A14B-70DC08E5ACCB}" srcOrd="1" destOrd="0" parTransId="{6BAA83ED-653A-4C80-B7EA-FAC27708C7F9}" sibTransId="{A4E399FF-B54B-462A-88FB-262051A9AC15}"/>
    <dgm:cxn modelId="{552FB82C-F9FD-4445-BA19-CC5CFF416014}" type="presOf" srcId="{43041004-1834-4B0E-8DFD-24C9FEFF7DB4}" destId="{F64EE199-93E4-4413-8E34-9F595993934C}" srcOrd="0" destOrd="0" presId="urn:microsoft.com/office/officeart/2005/8/layout/orgChart1"/>
    <dgm:cxn modelId="{7EBA1449-ADC5-40C5-AF28-DCD439986BD8}" type="presOf" srcId="{6B0FC6D1-1993-4373-B2FA-84EA1D760F0B}" destId="{7AF4C4EA-AC7F-4D3C-97DC-6E0C4BE125B5}" srcOrd="0" destOrd="0" presId="urn:microsoft.com/office/officeart/2005/8/layout/orgChart1"/>
    <dgm:cxn modelId="{C398EED3-03B8-4654-9AA5-8EEC864719E0}" type="presOf" srcId="{B2B2B0C0-EE96-4802-9D02-BE40F738A9A8}" destId="{2426C4C3-EB16-4922-9ED5-E9B1A6D21EF2}" srcOrd="0" destOrd="0" presId="urn:microsoft.com/office/officeart/2005/8/layout/orgChart1"/>
    <dgm:cxn modelId="{4B4D7FDE-92A8-457E-B337-2362602AB1C4}" type="presOf" srcId="{FD15256D-602B-4F78-8EB5-F221045F80CF}" destId="{7BB9A606-E217-4F47-B1D8-76DA9C744247}" srcOrd="0" destOrd="0" presId="urn:microsoft.com/office/officeart/2005/8/layout/orgChart1"/>
    <dgm:cxn modelId="{CF0B6166-004D-41B6-9949-8233AA629B10}" srcId="{FD15256D-602B-4F78-8EB5-F221045F80CF}" destId="{FE57E7CE-9216-4DA3-98AB-F486AED81197}" srcOrd="2" destOrd="0" parTransId="{AE685B32-72BA-4BCB-96DF-801FFDA30BE1}" sibTransId="{D2E9887F-8F57-4D1E-AB11-720BBB20FD84}"/>
    <dgm:cxn modelId="{C5CF8D3F-327B-41A7-B87F-775989B6B606}" type="presOf" srcId="{245E9C21-F8C0-4D6E-B192-642B9668100D}" destId="{911DFE9B-3305-4F30-A52D-CC9AE29C5D6C}" srcOrd="0" destOrd="0" presId="urn:microsoft.com/office/officeart/2005/8/layout/orgChart1"/>
    <dgm:cxn modelId="{29FB3AE6-E422-49F5-915B-4F3BAD6ED719}" type="presOf" srcId="{33FA0537-124C-4DC9-A14B-70DC08E5ACCB}" destId="{B872B475-89B2-4D12-A7C9-5738F4DFF601}" srcOrd="1" destOrd="0" presId="urn:microsoft.com/office/officeart/2005/8/layout/orgChart1"/>
    <dgm:cxn modelId="{DE9ECE15-FF17-4B44-9BE6-34E91B2A0D40}" srcId="{7BD41CAD-6266-4A6B-899E-601298BC06A1}" destId="{FD15256D-602B-4F78-8EB5-F221045F80CF}" srcOrd="0" destOrd="0" parTransId="{4957EE73-B09E-4FEA-A937-28B759363E3F}" sibTransId="{47C26B2D-CBDD-42C0-A75F-133D59B6B4F9}"/>
    <dgm:cxn modelId="{A6810A69-CE00-4970-95BC-4D3FB8EC9096}" srcId="{FD15256D-602B-4F78-8EB5-F221045F80CF}" destId="{6B0FC6D1-1993-4373-B2FA-84EA1D760F0B}" srcOrd="0" destOrd="0" parTransId="{C13FDE6C-DC2E-4C38-B972-1374F6BAE5EE}" sibTransId="{43EDDC8B-77BD-4AC9-AAA0-D70590225EEE}"/>
    <dgm:cxn modelId="{FF98D133-2E24-4C6E-B1BF-8DF528329AD2}" srcId="{6B0FC6D1-1993-4373-B2FA-84EA1D760F0B}" destId="{DD570668-683B-4E0F-AC66-F7BEF19EF761}" srcOrd="0" destOrd="0" parTransId="{9A7BAF42-CF58-498D-B67A-9DE1A7C139EC}" sibTransId="{1FCD2B3F-EB0F-4B9A-AA90-94D29FA664F8}"/>
    <dgm:cxn modelId="{695811C5-0459-4887-BDAA-56DADA3C5CA7}" type="presOf" srcId="{33FA0537-124C-4DC9-A14B-70DC08E5ACCB}" destId="{566488E0-74E1-41EB-B17B-C30D7C9E147B}" srcOrd="0" destOrd="0" presId="urn:microsoft.com/office/officeart/2005/8/layout/orgChart1"/>
    <dgm:cxn modelId="{3691284C-9C22-40FB-9332-B2F0B21EB7D5}" type="presOf" srcId="{DD570668-683B-4E0F-AC66-F7BEF19EF761}" destId="{0F30D95C-0DF2-448A-A466-322C572A674A}" srcOrd="1" destOrd="0" presId="urn:microsoft.com/office/officeart/2005/8/layout/orgChart1"/>
    <dgm:cxn modelId="{EE26796D-6FB4-490A-8ACC-E05AEDFDA959}" type="presOf" srcId="{6BAA83ED-653A-4C80-B7EA-FAC27708C7F9}" destId="{DB1D6B03-C6BB-4DF7-8D4F-BFEAC03A379C}" srcOrd="0" destOrd="0" presId="urn:microsoft.com/office/officeart/2005/8/layout/orgChart1"/>
    <dgm:cxn modelId="{FE5AB9C7-A3BC-4A73-B070-AE4A2EBA1FFE}" type="presOf" srcId="{90367EED-1456-4EF6-A8EB-8F04E8F38C3B}" destId="{A79123C6-7A4C-49A2-81EB-ADC74DF142BC}" srcOrd="0" destOrd="0" presId="urn:microsoft.com/office/officeart/2005/8/layout/orgChart1"/>
    <dgm:cxn modelId="{3D2C8FF0-629A-4CC1-8E16-C781FCE6AC81}" type="presOf" srcId="{B87D2FB0-317B-47D6-9192-917B52CE7B3D}" destId="{DFE54CA0-1AC6-4C18-AF77-733153545B70}" srcOrd="1" destOrd="0" presId="urn:microsoft.com/office/officeart/2005/8/layout/orgChart1"/>
    <dgm:cxn modelId="{1494E708-AE32-49A2-A9BA-FA7E382CA2CD}" type="presOf" srcId="{DD570668-683B-4E0F-AC66-F7BEF19EF761}" destId="{98290224-9ABC-4725-9B05-BA2542B62781}" srcOrd="0" destOrd="0" presId="urn:microsoft.com/office/officeart/2005/8/layout/orgChart1"/>
    <dgm:cxn modelId="{F45C0836-E95E-4E25-9729-8BA9942F7C42}" type="presOf" srcId="{AE685B32-72BA-4BCB-96DF-801FFDA30BE1}" destId="{F0841BB1-6DB9-4CF5-AB3E-F99DCEE816C4}" srcOrd="0" destOrd="0" presId="urn:microsoft.com/office/officeart/2005/8/layout/orgChart1"/>
    <dgm:cxn modelId="{2DB90A51-824B-4731-8EF1-681A2A52CC67}" srcId="{6B0FC6D1-1993-4373-B2FA-84EA1D760F0B}" destId="{90367EED-1456-4EF6-A8EB-8F04E8F38C3B}" srcOrd="2" destOrd="0" parTransId="{43041004-1834-4B0E-8DFD-24C9FEFF7DB4}" sibTransId="{1B3FC4BE-3DEC-4387-9441-62FDBF0A2325}"/>
    <dgm:cxn modelId="{20884F2E-1B75-45D6-9A1A-CA0E59073B0B}" type="presOf" srcId="{79A6C32B-79E5-4A15-9352-6FD64CA38532}" destId="{43ABB856-8EDE-4FFC-9E1A-FCC2BD3A802F}" srcOrd="0" destOrd="0" presId="urn:microsoft.com/office/officeart/2005/8/layout/orgChart1"/>
    <dgm:cxn modelId="{13028724-90D4-40AA-8A54-AAD129F55241}" type="presOf" srcId="{9A7BAF42-CF58-498D-B67A-9DE1A7C139EC}" destId="{B214B230-3734-450D-8E3E-07554A976DF1}" srcOrd="0" destOrd="0" presId="urn:microsoft.com/office/officeart/2005/8/layout/orgChart1"/>
    <dgm:cxn modelId="{60DF0E39-5B4D-4EE6-B3AA-B1F03D56C424}" type="presOf" srcId="{7BD41CAD-6266-4A6B-899E-601298BC06A1}" destId="{6492B2DA-A942-4232-85D4-B045CEBF7B63}" srcOrd="0" destOrd="0" presId="urn:microsoft.com/office/officeart/2005/8/layout/orgChart1"/>
    <dgm:cxn modelId="{DB9C334A-3F48-4ED4-B26D-09B7213D086E}" type="presOf" srcId="{90367EED-1456-4EF6-A8EB-8F04E8F38C3B}" destId="{42E6531F-C52B-466A-BB4E-0FED8AA5F6E8}" srcOrd="1" destOrd="0" presId="urn:microsoft.com/office/officeart/2005/8/layout/orgChart1"/>
    <dgm:cxn modelId="{8B103B9E-B6ED-4EF4-B3A4-95EB3F2AFEE9}" srcId="{33FA0537-124C-4DC9-A14B-70DC08E5ACCB}" destId="{C99BD59B-27EC-45A7-86F8-319D98A0FB7E}" srcOrd="2" destOrd="0" parTransId="{6ED3E5FE-177E-4A11-8FA0-77DFEAA91E89}" sibTransId="{931FBF43-AFE1-4C67-B3FD-740B8F359BD6}"/>
    <dgm:cxn modelId="{EDD54068-E9BA-4A51-8759-08D1C5AC6E77}" type="presOf" srcId="{FE57E7CE-9216-4DA3-98AB-F486AED81197}" destId="{44785D5A-4A8D-49A3-81A1-9E6294782D6E}" srcOrd="1" destOrd="0" presId="urn:microsoft.com/office/officeart/2005/8/layout/orgChart1"/>
    <dgm:cxn modelId="{04EEA648-634C-4EFD-9B1C-ADEA337392B4}" srcId="{33FA0537-124C-4DC9-A14B-70DC08E5ACCB}" destId="{B87D2FB0-317B-47D6-9192-917B52CE7B3D}" srcOrd="0" destOrd="0" parTransId="{79A6C32B-79E5-4A15-9352-6FD64CA38532}" sibTransId="{26FFAB68-3D17-480A-A324-394D4C5C3768}"/>
    <dgm:cxn modelId="{E64901A8-0732-48A3-9211-226A7272F3F9}" type="presOf" srcId="{245E9C21-F8C0-4D6E-B192-642B9668100D}" destId="{A1BF1CFD-383F-4A60-BC16-3013915DC177}" srcOrd="1" destOrd="0" presId="urn:microsoft.com/office/officeart/2005/8/layout/orgChart1"/>
    <dgm:cxn modelId="{9812800C-4116-4326-AEAE-4BE7D185F8EE}" type="presOf" srcId="{D6CDEC69-502F-45F8-A054-91CC4F856A05}" destId="{D17EBE6C-5E0A-48AD-B481-34F1B5A207D1}" srcOrd="0" destOrd="0" presId="urn:microsoft.com/office/officeart/2005/8/layout/orgChart1"/>
    <dgm:cxn modelId="{D1D4EFA2-ED6F-4ABC-940A-50C0F4CF9074}" type="presOf" srcId="{6ED3E5FE-177E-4A11-8FA0-77DFEAA91E89}" destId="{69103F3A-2046-4299-AF07-A45889F371A0}" srcOrd="0" destOrd="0" presId="urn:microsoft.com/office/officeart/2005/8/layout/orgChart1"/>
    <dgm:cxn modelId="{272C0124-DF78-4BEA-BE48-DBBCC6633FF5}" type="presOf" srcId="{F84659AC-0A41-44F1-ACEA-B2707DDBBCEC}" destId="{B0DCC781-2DD0-425E-A79F-BB1C9263D2F1}" srcOrd="0" destOrd="0" presId="urn:microsoft.com/office/officeart/2005/8/layout/orgChart1"/>
    <dgm:cxn modelId="{E7D8F52B-6918-4C16-8EBD-0EA8B156002D}" srcId="{6B0FC6D1-1993-4373-B2FA-84EA1D760F0B}" destId="{B2B2B0C0-EE96-4802-9D02-BE40F738A9A8}" srcOrd="1" destOrd="0" parTransId="{F84659AC-0A41-44F1-ACEA-B2707DDBBCEC}" sibTransId="{0FD5D911-95BC-44E6-BEB6-A62D5F323FBC}"/>
    <dgm:cxn modelId="{6A60AEA7-8E64-4313-9300-C112C268D94A}" type="presOf" srcId="{C13FDE6C-DC2E-4C38-B972-1374F6BAE5EE}" destId="{EA48883A-FCD4-4BF8-8058-053C4AEB7117}" srcOrd="0" destOrd="0" presId="urn:microsoft.com/office/officeart/2005/8/layout/orgChart1"/>
    <dgm:cxn modelId="{3BE0BC07-4207-41D9-ABAB-77B1F489A9F8}" srcId="{33FA0537-124C-4DC9-A14B-70DC08E5ACCB}" destId="{245E9C21-F8C0-4D6E-B192-642B9668100D}" srcOrd="1" destOrd="0" parTransId="{D6CDEC69-502F-45F8-A054-91CC4F856A05}" sibTransId="{12A55C0F-60BC-4BAD-A1C8-887ABB2C0BDC}"/>
    <dgm:cxn modelId="{13475EA4-071A-437A-9522-5C675613A95B}" type="presOf" srcId="{C99BD59B-27EC-45A7-86F8-319D98A0FB7E}" destId="{3AABB6EE-58BF-41AD-AC0B-B854DD92AA35}" srcOrd="0" destOrd="0" presId="urn:microsoft.com/office/officeart/2005/8/layout/orgChart1"/>
    <dgm:cxn modelId="{F7FC4C19-C7FE-4900-9267-AA3A102DF5DF}" type="presOf" srcId="{B2B2B0C0-EE96-4802-9D02-BE40F738A9A8}" destId="{DD6A0682-26C8-4823-95F9-4D644B95087B}" srcOrd="1" destOrd="0" presId="urn:microsoft.com/office/officeart/2005/8/layout/orgChart1"/>
    <dgm:cxn modelId="{5D32A18E-B059-4E44-9CFE-8585B936C90D}" type="presOf" srcId="{B87D2FB0-317B-47D6-9192-917B52CE7B3D}" destId="{260AA77D-D84D-4866-8A09-828683BB08A6}" srcOrd="0" destOrd="0" presId="urn:microsoft.com/office/officeart/2005/8/layout/orgChart1"/>
    <dgm:cxn modelId="{765E1D45-2B4F-4FD1-AFAA-1D4E63254AE4}" type="presOf" srcId="{FD15256D-602B-4F78-8EB5-F221045F80CF}" destId="{789EBFD1-9634-4AEC-AD8A-A3134CC69B54}" srcOrd="1" destOrd="0" presId="urn:microsoft.com/office/officeart/2005/8/layout/orgChart1"/>
    <dgm:cxn modelId="{72B22E0E-4C7C-4E6B-9EAA-E56E863B83F1}" type="presOf" srcId="{6B0FC6D1-1993-4373-B2FA-84EA1D760F0B}" destId="{12D69626-AB12-4381-8A63-CBDD1823C470}" srcOrd="1" destOrd="0" presId="urn:microsoft.com/office/officeart/2005/8/layout/orgChart1"/>
    <dgm:cxn modelId="{4A03F858-D615-4BB4-A66C-C8C1EBA9903B}" type="presOf" srcId="{FE57E7CE-9216-4DA3-98AB-F486AED81197}" destId="{EF989126-3B49-4950-8387-77F5DBC635D1}" srcOrd="0" destOrd="0" presId="urn:microsoft.com/office/officeart/2005/8/layout/orgChart1"/>
    <dgm:cxn modelId="{2CCB9B2C-F04B-4211-A086-427A054C5213}" type="presParOf" srcId="{6492B2DA-A942-4232-85D4-B045CEBF7B63}" destId="{6C9AF8F5-82A7-4F1E-AE5B-FFF5020CF1B1}" srcOrd="0" destOrd="0" presId="urn:microsoft.com/office/officeart/2005/8/layout/orgChart1"/>
    <dgm:cxn modelId="{C203510B-D695-4518-BDF6-D96D10DA5CFA}" type="presParOf" srcId="{6C9AF8F5-82A7-4F1E-AE5B-FFF5020CF1B1}" destId="{B383BA2F-8C20-4076-8617-9AF131E14D87}" srcOrd="0" destOrd="0" presId="urn:microsoft.com/office/officeart/2005/8/layout/orgChart1"/>
    <dgm:cxn modelId="{646E25F9-4226-48DA-BA86-72859E911D51}" type="presParOf" srcId="{B383BA2F-8C20-4076-8617-9AF131E14D87}" destId="{7BB9A606-E217-4F47-B1D8-76DA9C744247}" srcOrd="0" destOrd="0" presId="urn:microsoft.com/office/officeart/2005/8/layout/orgChart1"/>
    <dgm:cxn modelId="{94590BC0-59CE-417C-8518-5723D1938078}" type="presParOf" srcId="{B383BA2F-8C20-4076-8617-9AF131E14D87}" destId="{789EBFD1-9634-4AEC-AD8A-A3134CC69B54}" srcOrd="1" destOrd="0" presId="urn:microsoft.com/office/officeart/2005/8/layout/orgChart1"/>
    <dgm:cxn modelId="{9705377B-078B-4819-82FB-A6DBF0BE3734}" type="presParOf" srcId="{6C9AF8F5-82A7-4F1E-AE5B-FFF5020CF1B1}" destId="{F0514164-55D4-4C86-A083-FF5010EDBB5A}" srcOrd="1" destOrd="0" presId="urn:microsoft.com/office/officeart/2005/8/layout/orgChart1"/>
    <dgm:cxn modelId="{A1BDD4F9-FA0B-48A1-87E5-01CF9DF3E1C3}" type="presParOf" srcId="{F0514164-55D4-4C86-A083-FF5010EDBB5A}" destId="{EA48883A-FCD4-4BF8-8058-053C4AEB7117}" srcOrd="0" destOrd="0" presId="urn:microsoft.com/office/officeart/2005/8/layout/orgChart1"/>
    <dgm:cxn modelId="{2CEFC967-3747-47B4-93E2-417DD3B56AFA}" type="presParOf" srcId="{F0514164-55D4-4C86-A083-FF5010EDBB5A}" destId="{ED65003A-44DA-458E-BF73-0CEA65E6941F}" srcOrd="1" destOrd="0" presId="urn:microsoft.com/office/officeart/2005/8/layout/orgChart1"/>
    <dgm:cxn modelId="{13753AEF-F1D3-4448-85D5-3E8536977030}" type="presParOf" srcId="{ED65003A-44DA-458E-BF73-0CEA65E6941F}" destId="{BBAD6B4F-4D40-4978-B647-84A0F676196B}" srcOrd="0" destOrd="0" presId="urn:microsoft.com/office/officeart/2005/8/layout/orgChart1"/>
    <dgm:cxn modelId="{459580BF-CE69-4B1A-974B-81371E1E39DE}" type="presParOf" srcId="{BBAD6B4F-4D40-4978-B647-84A0F676196B}" destId="{7AF4C4EA-AC7F-4D3C-97DC-6E0C4BE125B5}" srcOrd="0" destOrd="0" presId="urn:microsoft.com/office/officeart/2005/8/layout/orgChart1"/>
    <dgm:cxn modelId="{1AD82E1A-52C2-4E7C-8C6D-46A5D413177C}" type="presParOf" srcId="{BBAD6B4F-4D40-4978-B647-84A0F676196B}" destId="{12D69626-AB12-4381-8A63-CBDD1823C470}" srcOrd="1" destOrd="0" presId="urn:microsoft.com/office/officeart/2005/8/layout/orgChart1"/>
    <dgm:cxn modelId="{3BDB4558-095E-4CA0-A6D2-C2CDF215166C}" type="presParOf" srcId="{ED65003A-44DA-458E-BF73-0CEA65E6941F}" destId="{B721FA4E-7486-437F-9A1C-3000928BF0FF}" srcOrd="1" destOrd="0" presId="urn:microsoft.com/office/officeart/2005/8/layout/orgChart1"/>
    <dgm:cxn modelId="{DEC8A67B-1F16-4DC4-BB0C-19C2ABFB099D}" type="presParOf" srcId="{B721FA4E-7486-437F-9A1C-3000928BF0FF}" destId="{B214B230-3734-450D-8E3E-07554A976DF1}" srcOrd="0" destOrd="0" presId="urn:microsoft.com/office/officeart/2005/8/layout/orgChart1"/>
    <dgm:cxn modelId="{10AACB0F-D6C3-41D6-A245-C793958E57D3}" type="presParOf" srcId="{B721FA4E-7486-437F-9A1C-3000928BF0FF}" destId="{63BDAEC5-9661-4591-9C5E-827F18E9434C}" srcOrd="1" destOrd="0" presId="urn:microsoft.com/office/officeart/2005/8/layout/orgChart1"/>
    <dgm:cxn modelId="{E655450A-240F-46C6-AA9F-F0DF9CB17B5E}" type="presParOf" srcId="{63BDAEC5-9661-4591-9C5E-827F18E9434C}" destId="{B32889E9-0C7A-4C95-A2FE-C54D2A8568D6}" srcOrd="0" destOrd="0" presId="urn:microsoft.com/office/officeart/2005/8/layout/orgChart1"/>
    <dgm:cxn modelId="{6F7ECE42-DBFE-49CE-B71C-43FF36C2FC76}" type="presParOf" srcId="{B32889E9-0C7A-4C95-A2FE-C54D2A8568D6}" destId="{98290224-9ABC-4725-9B05-BA2542B62781}" srcOrd="0" destOrd="0" presId="urn:microsoft.com/office/officeart/2005/8/layout/orgChart1"/>
    <dgm:cxn modelId="{772234B7-3C12-4963-8019-2503BB9A7B8B}" type="presParOf" srcId="{B32889E9-0C7A-4C95-A2FE-C54D2A8568D6}" destId="{0F30D95C-0DF2-448A-A466-322C572A674A}" srcOrd="1" destOrd="0" presId="urn:microsoft.com/office/officeart/2005/8/layout/orgChart1"/>
    <dgm:cxn modelId="{CB07756A-A8E9-4811-9D64-D2CC5937859B}" type="presParOf" srcId="{63BDAEC5-9661-4591-9C5E-827F18E9434C}" destId="{36DFDF28-C930-406E-B78A-F0C0FF269DA3}" srcOrd="1" destOrd="0" presId="urn:microsoft.com/office/officeart/2005/8/layout/orgChart1"/>
    <dgm:cxn modelId="{A4128B21-704B-41CC-B092-359ABD6F8D15}" type="presParOf" srcId="{63BDAEC5-9661-4591-9C5E-827F18E9434C}" destId="{7A715D16-AA03-4D01-820B-925FBD3C1F50}" srcOrd="2" destOrd="0" presId="urn:microsoft.com/office/officeart/2005/8/layout/orgChart1"/>
    <dgm:cxn modelId="{B314AF33-ACB0-4735-9B3E-4C254A3DD40E}" type="presParOf" srcId="{B721FA4E-7486-437F-9A1C-3000928BF0FF}" destId="{B0DCC781-2DD0-425E-A79F-BB1C9263D2F1}" srcOrd="2" destOrd="0" presId="urn:microsoft.com/office/officeart/2005/8/layout/orgChart1"/>
    <dgm:cxn modelId="{BA40F4CE-A067-439D-959E-149C59B358E8}" type="presParOf" srcId="{B721FA4E-7486-437F-9A1C-3000928BF0FF}" destId="{EF214191-4E39-410D-A26A-6C078A626B26}" srcOrd="3" destOrd="0" presId="urn:microsoft.com/office/officeart/2005/8/layout/orgChart1"/>
    <dgm:cxn modelId="{39844925-6B81-4BBD-B182-B7573B399585}" type="presParOf" srcId="{EF214191-4E39-410D-A26A-6C078A626B26}" destId="{0D11F716-D386-42CD-BE29-F0734A33B729}" srcOrd="0" destOrd="0" presId="urn:microsoft.com/office/officeart/2005/8/layout/orgChart1"/>
    <dgm:cxn modelId="{271EC5E6-E8FC-40F0-B2D2-C4A4D4B5AE66}" type="presParOf" srcId="{0D11F716-D386-42CD-BE29-F0734A33B729}" destId="{2426C4C3-EB16-4922-9ED5-E9B1A6D21EF2}" srcOrd="0" destOrd="0" presId="urn:microsoft.com/office/officeart/2005/8/layout/orgChart1"/>
    <dgm:cxn modelId="{510F5868-9EA8-4CFA-8E89-6489D5646876}" type="presParOf" srcId="{0D11F716-D386-42CD-BE29-F0734A33B729}" destId="{DD6A0682-26C8-4823-95F9-4D644B95087B}" srcOrd="1" destOrd="0" presId="urn:microsoft.com/office/officeart/2005/8/layout/orgChart1"/>
    <dgm:cxn modelId="{49CAB68C-852F-4757-A137-6714061BF373}" type="presParOf" srcId="{EF214191-4E39-410D-A26A-6C078A626B26}" destId="{4C8716A1-FD19-4DE9-8D0D-DCBEB688E9AB}" srcOrd="1" destOrd="0" presId="urn:microsoft.com/office/officeart/2005/8/layout/orgChart1"/>
    <dgm:cxn modelId="{F8181D36-A1DA-4E04-B9D9-36424DFBDCC7}" type="presParOf" srcId="{EF214191-4E39-410D-A26A-6C078A626B26}" destId="{B76CA55E-0051-4514-88BD-5FDD93B27B0F}" srcOrd="2" destOrd="0" presId="urn:microsoft.com/office/officeart/2005/8/layout/orgChart1"/>
    <dgm:cxn modelId="{D5121DDA-4BED-4BC7-A97A-22D216596FB8}" type="presParOf" srcId="{B721FA4E-7486-437F-9A1C-3000928BF0FF}" destId="{F64EE199-93E4-4413-8E34-9F595993934C}" srcOrd="4" destOrd="0" presId="urn:microsoft.com/office/officeart/2005/8/layout/orgChart1"/>
    <dgm:cxn modelId="{DC4B86CE-102C-4CBE-9D79-49FC6A4F614B}" type="presParOf" srcId="{B721FA4E-7486-437F-9A1C-3000928BF0FF}" destId="{BE9B7EBF-D94F-45C5-81F8-BA4A5F9FDD2D}" srcOrd="5" destOrd="0" presId="urn:microsoft.com/office/officeart/2005/8/layout/orgChart1"/>
    <dgm:cxn modelId="{7BA36272-6291-46CE-A366-92C18C63DB1F}" type="presParOf" srcId="{BE9B7EBF-D94F-45C5-81F8-BA4A5F9FDD2D}" destId="{25CB7882-4BAD-470C-8DA2-B38FA1252AAF}" srcOrd="0" destOrd="0" presId="urn:microsoft.com/office/officeart/2005/8/layout/orgChart1"/>
    <dgm:cxn modelId="{F717EC37-23E6-430D-ADDC-9A89ABFBC517}" type="presParOf" srcId="{25CB7882-4BAD-470C-8DA2-B38FA1252AAF}" destId="{A79123C6-7A4C-49A2-81EB-ADC74DF142BC}" srcOrd="0" destOrd="0" presId="urn:microsoft.com/office/officeart/2005/8/layout/orgChart1"/>
    <dgm:cxn modelId="{A280A329-F54D-4B63-911E-D976D3FDD98E}" type="presParOf" srcId="{25CB7882-4BAD-470C-8DA2-B38FA1252AAF}" destId="{42E6531F-C52B-466A-BB4E-0FED8AA5F6E8}" srcOrd="1" destOrd="0" presId="urn:microsoft.com/office/officeart/2005/8/layout/orgChart1"/>
    <dgm:cxn modelId="{C945AA08-BBA7-4BBE-8A35-8EFFC7E70C1C}" type="presParOf" srcId="{BE9B7EBF-D94F-45C5-81F8-BA4A5F9FDD2D}" destId="{85D69920-5402-4810-8C41-3C81F24D595F}" srcOrd="1" destOrd="0" presId="urn:microsoft.com/office/officeart/2005/8/layout/orgChart1"/>
    <dgm:cxn modelId="{42757DA3-FD97-4DA0-820F-51621FADE9AB}" type="presParOf" srcId="{BE9B7EBF-D94F-45C5-81F8-BA4A5F9FDD2D}" destId="{08FB326E-0603-4C1E-A475-A2C8726D92F2}" srcOrd="2" destOrd="0" presId="urn:microsoft.com/office/officeart/2005/8/layout/orgChart1"/>
    <dgm:cxn modelId="{A5F62D49-3E7B-4A4B-A896-9D0F91B963E9}" type="presParOf" srcId="{ED65003A-44DA-458E-BF73-0CEA65E6941F}" destId="{2ECFD039-3823-483E-B0D6-AD58E43E554F}" srcOrd="2" destOrd="0" presId="urn:microsoft.com/office/officeart/2005/8/layout/orgChart1"/>
    <dgm:cxn modelId="{C52854B9-1710-41DC-8D2A-A0A5B1D087C5}" type="presParOf" srcId="{F0514164-55D4-4C86-A083-FF5010EDBB5A}" destId="{DB1D6B03-C6BB-4DF7-8D4F-BFEAC03A379C}" srcOrd="2" destOrd="0" presId="urn:microsoft.com/office/officeart/2005/8/layout/orgChart1"/>
    <dgm:cxn modelId="{5A6EFD73-4F0B-4184-A7F3-53611FDE016C}" type="presParOf" srcId="{F0514164-55D4-4C86-A083-FF5010EDBB5A}" destId="{63CC650D-9220-4CFF-B6E3-5F7453F89880}" srcOrd="3" destOrd="0" presId="urn:microsoft.com/office/officeart/2005/8/layout/orgChart1"/>
    <dgm:cxn modelId="{00365791-2538-4D10-A818-FC8CB202175F}" type="presParOf" srcId="{63CC650D-9220-4CFF-B6E3-5F7453F89880}" destId="{0BDBB2FB-6D15-451C-B933-AB4AE857CD7B}" srcOrd="0" destOrd="0" presId="urn:microsoft.com/office/officeart/2005/8/layout/orgChart1"/>
    <dgm:cxn modelId="{C19D6209-C971-4F8D-8681-13B4AD4B1788}" type="presParOf" srcId="{0BDBB2FB-6D15-451C-B933-AB4AE857CD7B}" destId="{566488E0-74E1-41EB-B17B-C30D7C9E147B}" srcOrd="0" destOrd="0" presId="urn:microsoft.com/office/officeart/2005/8/layout/orgChart1"/>
    <dgm:cxn modelId="{69CD982E-F6D9-4C6B-883F-77D627EFD1E0}" type="presParOf" srcId="{0BDBB2FB-6D15-451C-B933-AB4AE857CD7B}" destId="{B872B475-89B2-4D12-A7C9-5738F4DFF601}" srcOrd="1" destOrd="0" presId="urn:microsoft.com/office/officeart/2005/8/layout/orgChart1"/>
    <dgm:cxn modelId="{198FFA21-09A8-42D0-B5EE-4E68ADDF50C8}" type="presParOf" srcId="{63CC650D-9220-4CFF-B6E3-5F7453F89880}" destId="{AAF2BD70-3477-4256-83BA-299F5F44204B}" srcOrd="1" destOrd="0" presId="urn:microsoft.com/office/officeart/2005/8/layout/orgChart1"/>
    <dgm:cxn modelId="{7E44BC83-34DE-4822-962B-401F09D90B3A}" type="presParOf" srcId="{AAF2BD70-3477-4256-83BA-299F5F44204B}" destId="{43ABB856-8EDE-4FFC-9E1A-FCC2BD3A802F}" srcOrd="0" destOrd="0" presId="urn:microsoft.com/office/officeart/2005/8/layout/orgChart1"/>
    <dgm:cxn modelId="{164C2BDB-A604-45CA-AFC1-C50037C3E104}" type="presParOf" srcId="{AAF2BD70-3477-4256-83BA-299F5F44204B}" destId="{C0056136-09B5-4B88-87B8-56D146084E90}" srcOrd="1" destOrd="0" presId="urn:microsoft.com/office/officeart/2005/8/layout/orgChart1"/>
    <dgm:cxn modelId="{8E6EB612-4D8D-470B-BDDF-C5B5394C37B7}" type="presParOf" srcId="{C0056136-09B5-4B88-87B8-56D146084E90}" destId="{AFF3D70A-C0E2-4E82-A682-BC3A80AD0594}" srcOrd="0" destOrd="0" presId="urn:microsoft.com/office/officeart/2005/8/layout/orgChart1"/>
    <dgm:cxn modelId="{1C841F42-A4C6-4F83-AEAD-A283D14F96EE}" type="presParOf" srcId="{AFF3D70A-C0E2-4E82-A682-BC3A80AD0594}" destId="{260AA77D-D84D-4866-8A09-828683BB08A6}" srcOrd="0" destOrd="0" presId="urn:microsoft.com/office/officeart/2005/8/layout/orgChart1"/>
    <dgm:cxn modelId="{3434EE2D-D2E7-4CD7-95E5-D570B9398E03}" type="presParOf" srcId="{AFF3D70A-C0E2-4E82-A682-BC3A80AD0594}" destId="{DFE54CA0-1AC6-4C18-AF77-733153545B70}" srcOrd="1" destOrd="0" presId="urn:microsoft.com/office/officeart/2005/8/layout/orgChart1"/>
    <dgm:cxn modelId="{E453C122-2020-4DE8-AC64-8B43DBA8F304}" type="presParOf" srcId="{C0056136-09B5-4B88-87B8-56D146084E90}" destId="{AB0801C3-0107-4E5D-86D1-A37B4BBD9E1B}" srcOrd="1" destOrd="0" presId="urn:microsoft.com/office/officeart/2005/8/layout/orgChart1"/>
    <dgm:cxn modelId="{A62837B4-0649-4D70-B506-D876B4902055}" type="presParOf" srcId="{C0056136-09B5-4B88-87B8-56D146084E90}" destId="{2AE5B3D2-25BA-4CFB-A1D7-DD9D609D11E1}" srcOrd="2" destOrd="0" presId="urn:microsoft.com/office/officeart/2005/8/layout/orgChart1"/>
    <dgm:cxn modelId="{489A1A24-2AAE-48E1-959B-F4A87530CF15}" type="presParOf" srcId="{AAF2BD70-3477-4256-83BA-299F5F44204B}" destId="{D17EBE6C-5E0A-48AD-B481-34F1B5A207D1}" srcOrd="2" destOrd="0" presId="urn:microsoft.com/office/officeart/2005/8/layout/orgChart1"/>
    <dgm:cxn modelId="{A96D6BA9-9224-4468-BEC1-A30BD4C2325D}" type="presParOf" srcId="{AAF2BD70-3477-4256-83BA-299F5F44204B}" destId="{94A69CEC-D28F-40A2-896C-BDA2FEB7DB1E}" srcOrd="3" destOrd="0" presId="urn:microsoft.com/office/officeart/2005/8/layout/orgChart1"/>
    <dgm:cxn modelId="{2863C1C6-C4EA-44AD-899B-B5C7F90BB8CF}" type="presParOf" srcId="{94A69CEC-D28F-40A2-896C-BDA2FEB7DB1E}" destId="{56BF6D14-F2D0-4509-B8A9-E9697BB9FBDF}" srcOrd="0" destOrd="0" presId="urn:microsoft.com/office/officeart/2005/8/layout/orgChart1"/>
    <dgm:cxn modelId="{AA8BB93E-FF6B-4913-AA31-2CFB83A1231E}" type="presParOf" srcId="{56BF6D14-F2D0-4509-B8A9-E9697BB9FBDF}" destId="{911DFE9B-3305-4F30-A52D-CC9AE29C5D6C}" srcOrd="0" destOrd="0" presId="urn:microsoft.com/office/officeart/2005/8/layout/orgChart1"/>
    <dgm:cxn modelId="{D3A8CADE-FC73-426B-BA8A-7F6874A38BD3}" type="presParOf" srcId="{56BF6D14-F2D0-4509-B8A9-E9697BB9FBDF}" destId="{A1BF1CFD-383F-4A60-BC16-3013915DC177}" srcOrd="1" destOrd="0" presId="urn:microsoft.com/office/officeart/2005/8/layout/orgChart1"/>
    <dgm:cxn modelId="{72FD1003-71B1-4516-8E9E-FA03C2F740EF}" type="presParOf" srcId="{94A69CEC-D28F-40A2-896C-BDA2FEB7DB1E}" destId="{7B583CCD-FB3B-4C8E-8BD3-DD04C6C3FD34}" srcOrd="1" destOrd="0" presId="urn:microsoft.com/office/officeart/2005/8/layout/orgChart1"/>
    <dgm:cxn modelId="{91D20469-98A4-4746-ABF1-FDC6D1FD708A}" type="presParOf" srcId="{94A69CEC-D28F-40A2-896C-BDA2FEB7DB1E}" destId="{41B4B72C-2B21-4C7B-9875-725B150BAF2D}" srcOrd="2" destOrd="0" presId="urn:microsoft.com/office/officeart/2005/8/layout/orgChart1"/>
    <dgm:cxn modelId="{55197F61-2C59-462B-BEED-CAF5EE81A622}" type="presParOf" srcId="{AAF2BD70-3477-4256-83BA-299F5F44204B}" destId="{69103F3A-2046-4299-AF07-A45889F371A0}" srcOrd="4" destOrd="0" presId="urn:microsoft.com/office/officeart/2005/8/layout/orgChart1"/>
    <dgm:cxn modelId="{3AD811B1-CC3D-414D-881B-35FFAFB26D58}" type="presParOf" srcId="{AAF2BD70-3477-4256-83BA-299F5F44204B}" destId="{11915544-3631-4631-8F3E-15A7A9DDA6EE}" srcOrd="5" destOrd="0" presId="urn:microsoft.com/office/officeart/2005/8/layout/orgChart1"/>
    <dgm:cxn modelId="{57CFEC6F-C737-41AD-97BE-4D940D6F40AC}" type="presParOf" srcId="{11915544-3631-4631-8F3E-15A7A9DDA6EE}" destId="{F9FFDAA8-12FA-422B-8100-8564FA8192EC}" srcOrd="0" destOrd="0" presId="urn:microsoft.com/office/officeart/2005/8/layout/orgChart1"/>
    <dgm:cxn modelId="{4F5DEAAB-B171-44B5-AC81-B540BA90D4B6}" type="presParOf" srcId="{F9FFDAA8-12FA-422B-8100-8564FA8192EC}" destId="{3AABB6EE-58BF-41AD-AC0B-B854DD92AA35}" srcOrd="0" destOrd="0" presId="urn:microsoft.com/office/officeart/2005/8/layout/orgChart1"/>
    <dgm:cxn modelId="{D6123718-3967-4122-9973-9D5D8386975D}" type="presParOf" srcId="{F9FFDAA8-12FA-422B-8100-8564FA8192EC}" destId="{12D6B840-273E-4440-A404-5D9364C8A36D}" srcOrd="1" destOrd="0" presId="urn:microsoft.com/office/officeart/2005/8/layout/orgChart1"/>
    <dgm:cxn modelId="{374B41A1-544C-42DA-827C-50A601E7AAF8}" type="presParOf" srcId="{11915544-3631-4631-8F3E-15A7A9DDA6EE}" destId="{11984C7C-B399-45BE-92DA-D943E1F4EB4E}" srcOrd="1" destOrd="0" presId="urn:microsoft.com/office/officeart/2005/8/layout/orgChart1"/>
    <dgm:cxn modelId="{67AA67BE-7E3A-41C0-8C2C-203F4F551D7E}" type="presParOf" srcId="{11915544-3631-4631-8F3E-15A7A9DDA6EE}" destId="{451E3396-07B5-48DF-9CC2-B440704013AC}" srcOrd="2" destOrd="0" presId="urn:microsoft.com/office/officeart/2005/8/layout/orgChart1"/>
    <dgm:cxn modelId="{6327E1C9-F2DC-41F7-8819-83E0EEC4DB29}" type="presParOf" srcId="{63CC650D-9220-4CFF-B6E3-5F7453F89880}" destId="{B68850DE-09D1-4119-BA6D-2A672A6AB015}" srcOrd="2" destOrd="0" presId="urn:microsoft.com/office/officeart/2005/8/layout/orgChart1"/>
    <dgm:cxn modelId="{AE03319C-8623-4586-990D-53AD79F9FD17}" type="presParOf" srcId="{F0514164-55D4-4C86-A083-FF5010EDBB5A}" destId="{F0841BB1-6DB9-4CF5-AB3E-F99DCEE816C4}" srcOrd="4" destOrd="0" presId="urn:microsoft.com/office/officeart/2005/8/layout/orgChart1"/>
    <dgm:cxn modelId="{73C612D8-BD86-499C-A01A-2C197772112E}" type="presParOf" srcId="{F0514164-55D4-4C86-A083-FF5010EDBB5A}" destId="{8293EC11-A415-4271-A857-DE0414630033}" srcOrd="5" destOrd="0" presId="urn:microsoft.com/office/officeart/2005/8/layout/orgChart1"/>
    <dgm:cxn modelId="{C6FA0C25-F25F-42D0-B7CD-F4613004BB47}" type="presParOf" srcId="{8293EC11-A415-4271-A857-DE0414630033}" destId="{D3E2285C-C016-4170-B82C-A7AFF9F33406}" srcOrd="0" destOrd="0" presId="urn:microsoft.com/office/officeart/2005/8/layout/orgChart1"/>
    <dgm:cxn modelId="{0FEB3A46-196E-4E21-BD37-8122E1517DD7}" type="presParOf" srcId="{D3E2285C-C016-4170-B82C-A7AFF9F33406}" destId="{EF989126-3B49-4950-8387-77F5DBC635D1}" srcOrd="0" destOrd="0" presId="urn:microsoft.com/office/officeart/2005/8/layout/orgChart1"/>
    <dgm:cxn modelId="{1BE5653B-B2DD-42C8-AE80-982F90EBB739}" type="presParOf" srcId="{D3E2285C-C016-4170-B82C-A7AFF9F33406}" destId="{44785D5A-4A8D-49A3-81A1-9E6294782D6E}" srcOrd="1" destOrd="0" presId="urn:microsoft.com/office/officeart/2005/8/layout/orgChart1"/>
    <dgm:cxn modelId="{385CC7FD-3FB9-475C-AE5D-D4D4B516B462}" type="presParOf" srcId="{8293EC11-A415-4271-A857-DE0414630033}" destId="{8F12AEE4-19C2-404E-9539-F6A2DB5AADB9}" srcOrd="1" destOrd="0" presId="urn:microsoft.com/office/officeart/2005/8/layout/orgChart1"/>
    <dgm:cxn modelId="{28E020E9-3EA9-4226-9C81-243AE54A1F22}" type="presParOf" srcId="{8293EC11-A415-4271-A857-DE0414630033}" destId="{0041E5D1-B95D-4929-B54A-4DF9FE96AA90}" srcOrd="2" destOrd="0" presId="urn:microsoft.com/office/officeart/2005/8/layout/orgChart1"/>
    <dgm:cxn modelId="{13B07C7B-EDD4-43CE-AC6D-DEE9891DB0A8}" type="presParOf" srcId="{6C9AF8F5-82A7-4F1E-AE5B-FFF5020CF1B1}" destId="{836D7637-4949-4FB6-AD9A-F31C9AFEC4F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5F197-4D90-4344-81FF-482E3B7A55CE}">
      <dsp:nvSpPr>
        <dsp:cNvPr id="0" name=""/>
        <dsp:cNvSpPr/>
      </dsp:nvSpPr>
      <dsp:spPr>
        <a:xfrm>
          <a:off x="3771900" y="1139091"/>
          <a:ext cx="2954175" cy="341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902"/>
              </a:lnTo>
              <a:lnTo>
                <a:pt x="2954175" y="170902"/>
              </a:lnTo>
              <a:lnTo>
                <a:pt x="2954175" y="3418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841BB1-6DB9-4CF5-AB3E-F99DCEE816C4}">
      <dsp:nvSpPr>
        <dsp:cNvPr id="0" name=""/>
        <dsp:cNvSpPr/>
      </dsp:nvSpPr>
      <dsp:spPr>
        <a:xfrm>
          <a:off x="3771900" y="1139091"/>
          <a:ext cx="984725" cy="341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902"/>
              </a:lnTo>
              <a:lnTo>
                <a:pt x="984725" y="170902"/>
              </a:lnTo>
              <a:lnTo>
                <a:pt x="984725" y="3418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103F3A-2046-4299-AF07-A45889F371A0}">
      <dsp:nvSpPr>
        <dsp:cNvPr id="0" name=""/>
        <dsp:cNvSpPr/>
      </dsp:nvSpPr>
      <dsp:spPr>
        <a:xfrm>
          <a:off x="2136116" y="2294719"/>
          <a:ext cx="244146" cy="23055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5579"/>
              </a:lnTo>
              <a:lnTo>
                <a:pt x="244146" y="230557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7EBE6C-5E0A-48AD-B481-34F1B5A207D1}">
      <dsp:nvSpPr>
        <dsp:cNvPr id="0" name=""/>
        <dsp:cNvSpPr/>
      </dsp:nvSpPr>
      <dsp:spPr>
        <a:xfrm>
          <a:off x="2136116" y="2294719"/>
          <a:ext cx="244146" cy="1451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1708"/>
              </a:lnTo>
              <a:lnTo>
                <a:pt x="244146" y="14517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ABB856-8EDE-4FFC-9E1A-FCC2BD3A802F}">
      <dsp:nvSpPr>
        <dsp:cNvPr id="0" name=""/>
        <dsp:cNvSpPr/>
      </dsp:nvSpPr>
      <dsp:spPr>
        <a:xfrm>
          <a:off x="2136116" y="2294719"/>
          <a:ext cx="244146" cy="5978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7838"/>
              </a:lnTo>
              <a:lnTo>
                <a:pt x="244146" y="5978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D6B03-C6BB-4DF7-8D4F-BFEAC03A379C}">
      <dsp:nvSpPr>
        <dsp:cNvPr id="0" name=""/>
        <dsp:cNvSpPr/>
      </dsp:nvSpPr>
      <dsp:spPr>
        <a:xfrm>
          <a:off x="2787174" y="1139091"/>
          <a:ext cx="984725" cy="341805"/>
        </a:xfrm>
        <a:custGeom>
          <a:avLst/>
          <a:gdLst/>
          <a:ahLst/>
          <a:cxnLst/>
          <a:rect l="0" t="0" r="0" b="0"/>
          <a:pathLst>
            <a:path>
              <a:moveTo>
                <a:pt x="984725" y="0"/>
              </a:moveTo>
              <a:lnTo>
                <a:pt x="984725" y="170902"/>
              </a:lnTo>
              <a:lnTo>
                <a:pt x="0" y="170902"/>
              </a:lnTo>
              <a:lnTo>
                <a:pt x="0" y="3418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DCC781-2DD0-425E-A79F-BB1C9263D2F1}">
      <dsp:nvSpPr>
        <dsp:cNvPr id="0" name=""/>
        <dsp:cNvSpPr/>
      </dsp:nvSpPr>
      <dsp:spPr>
        <a:xfrm>
          <a:off x="166666" y="2294719"/>
          <a:ext cx="244146" cy="1451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1708"/>
              </a:lnTo>
              <a:lnTo>
                <a:pt x="244146" y="14517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14B230-3734-450D-8E3E-07554A976DF1}">
      <dsp:nvSpPr>
        <dsp:cNvPr id="0" name=""/>
        <dsp:cNvSpPr/>
      </dsp:nvSpPr>
      <dsp:spPr>
        <a:xfrm>
          <a:off x="166666" y="2294719"/>
          <a:ext cx="244146" cy="5978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7838"/>
              </a:lnTo>
              <a:lnTo>
                <a:pt x="244146" y="5978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48883A-FCD4-4BF8-8058-053C4AEB7117}">
      <dsp:nvSpPr>
        <dsp:cNvPr id="0" name=""/>
        <dsp:cNvSpPr/>
      </dsp:nvSpPr>
      <dsp:spPr>
        <a:xfrm>
          <a:off x="817724" y="1139091"/>
          <a:ext cx="2954175" cy="341805"/>
        </a:xfrm>
        <a:custGeom>
          <a:avLst/>
          <a:gdLst/>
          <a:ahLst/>
          <a:cxnLst/>
          <a:rect l="0" t="0" r="0" b="0"/>
          <a:pathLst>
            <a:path>
              <a:moveTo>
                <a:pt x="2954175" y="0"/>
              </a:moveTo>
              <a:lnTo>
                <a:pt x="2954175" y="170902"/>
              </a:lnTo>
              <a:lnTo>
                <a:pt x="0" y="170902"/>
              </a:lnTo>
              <a:lnTo>
                <a:pt x="0" y="3418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9A606-E217-4F47-B1D8-76DA9C744247}">
      <dsp:nvSpPr>
        <dsp:cNvPr id="0" name=""/>
        <dsp:cNvSpPr/>
      </dsp:nvSpPr>
      <dsp:spPr>
        <a:xfrm>
          <a:off x="2958077" y="325268"/>
          <a:ext cx="1627644" cy="8138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Developed</a:t>
          </a:r>
          <a:endParaRPr lang="en-US" sz="2400" kern="1200" dirty="0"/>
        </a:p>
      </dsp:txBody>
      <dsp:txXfrm>
        <a:off x="2958077" y="325268"/>
        <a:ext cx="1627644" cy="813822"/>
      </dsp:txXfrm>
    </dsp:sp>
    <dsp:sp modelId="{7AF4C4EA-AC7F-4D3C-97DC-6E0C4BE125B5}">
      <dsp:nvSpPr>
        <dsp:cNvPr id="0" name=""/>
        <dsp:cNvSpPr/>
      </dsp:nvSpPr>
      <dsp:spPr>
        <a:xfrm>
          <a:off x="3902" y="1480896"/>
          <a:ext cx="1627644" cy="8138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Impervious</a:t>
          </a:r>
          <a:endParaRPr lang="en-US" sz="1600" kern="1200" dirty="0"/>
        </a:p>
      </dsp:txBody>
      <dsp:txXfrm>
        <a:off x="3902" y="1480896"/>
        <a:ext cx="1627644" cy="813822"/>
      </dsp:txXfrm>
    </dsp:sp>
    <dsp:sp modelId="{98290224-9ABC-4725-9B05-BA2542B62781}">
      <dsp:nvSpPr>
        <dsp:cNvPr id="0" name=""/>
        <dsp:cNvSpPr/>
      </dsp:nvSpPr>
      <dsp:spPr>
        <a:xfrm>
          <a:off x="410813" y="2636524"/>
          <a:ext cx="1152144" cy="5120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Roads</a:t>
          </a:r>
          <a:endParaRPr lang="en-US" sz="1100" kern="1200" dirty="0"/>
        </a:p>
      </dsp:txBody>
      <dsp:txXfrm>
        <a:off x="410813" y="2636524"/>
        <a:ext cx="1152144" cy="512065"/>
      </dsp:txXfrm>
    </dsp:sp>
    <dsp:sp modelId="{2426C4C3-EB16-4922-9ED5-E9B1A6D21EF2}">
      <dsp:nvSpPr>
        <dsp:cNvPr id="0" name=""/>
        <dsp:cNvSpPr/>
      </dsp:nvSpPr>
      <dsp:spPr>
        <a:xfrm>
          <a:off x="410813" y="3490395"/>
          <a:ext cx="1152144" cy="5120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Other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(e.g. Buildings, parking lots, etc.)</a:t>
          </a:r>
          <a:endParaRPr lang="en-US" sz="1100" kern="1200" dirty="0"/>
        </a:p>
      </dsp:txBody>
      <dsp:txXfrm>
        <a:off x="410813" y="3490395"/>
        <a:ext cx="1152144" cy="512065"/>
      </dsp:txXfrm>
    </dsp:sp>
    <dsp:sp modelId="{566488E0-74E1-41EB-B17B-C30D7C9E147B}">
      <dsp:nvSpPr>
        <dsp:cNvPr id="0" name=""/>
        <dsp:cNvSpPr/>
      </dsp:nvSpPr>
      <dsp:spPr>
        <a:xfrm>
          <a:off x="1973352" y="1480896"/>
          <a:ext cx="1627644" cy="8138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Pervious</a:t>
          </a:r>
          <a:endParaRPr lang="en-US" sz="1600" kern="1200" dirty="0"/>
        </a:p>
      </dsp:txBody>
      <dsp:txXfrm>
        <a:off x="1973352" y="1480896"/>
        <a:ext cx="1627644" cy="813822"/>
      </dsp:txXfrm>
    </dsp:sp>
    <dsp:sp modelId="{260AA77D-D84D-4866-8A09-828683BB08A6}">
      <dsp:nvSpPr>
        <dsp:cNvPr id="0" name=""/>
        <dsp:cNvSpPr/>
      </dsp:nvSpPr>
      <dsp:spPr>
        <a:xfrm>
          <a:off x="2380263" y="2636524"/>
          <a:ext cx="1152144" cy="5120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Tree Canopy</a:t>
          </a:r>
          <a:endParaRPr lang="en-US" sz="1100" kern="1200" dirty="0"/>
        </a:p>
      </dsp:txBody>
      <dsp:txXfrm>
        <a:off x="2380263" y="2636524"/>
        <a:ext cx="1152144" cy="512065"/>
      </dsp:txXfrm>
    </dsp:sp>
    <dsp:sp modelId="{911DFE9B-3305-4F30-A52D-CC9AE29C5D6C}">
      <dsp:nvSpPr>
        <dsp:cNvPr id="0" name=""/>
        <dsp:cNvSpPr/>
      </dsp:nvSpPr>
      <dsp:spPr>
        <a:xfrm>
          <a:off x="2380263" y="3490395"/>
          <a:ext cx="1152144" cy="5120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Open Space</a:t>
          </a:r>
          <a:endParaRPr lang="en-US" sz="1100" kern="1200" dirty="0"/>
        </a:p>
      </dsp:txBody>
      <dsp:txXfrm>
        <a:off x="2380263" y="3490395"/>
        <a:ext cx="1152144" cy="512065"/>
      </dsp:txXfrm>
    </dsp:sp>
    <dsp:sp modelId="{3AABB6EE-58BF-41AD-AC0B-B854DD92AA35}">
      <dsp:nvSpPr>
        <dsp:cNvPr id="0" name=""/>
        <dsp:cNvSpPr/>
      </dsp:nvSpPr>
      <dsp:spPr>
        <a:xfrm>
          <a:off x="2380263" y="4344265"/>
          <a:ext cx="1152144" cy="5120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Turf</a:t>
          </a:r>
          <a:endParaRPr lang="en-US" sz="1100" kern="1200" dirty="0"/>
        </a:p>
      </dsp:txBody>
      <dsp:txXfrm>
        <a:off x="2380263" y="4344265"/>
        <a:ext cx="1152144" cy="512065"/>
      </dsp:txXfrm>
    </dsp:sp>
    <dsp:sp modelId="{EF989126-3B49-4950-8387-77F5DBC635D1}">
      <dsp:nvSpPr>
        <dsp:cNvPr id="0" name=""/>
        <dsp:cNvSpPr/>
      </dsp:nvSpPr>
      <dsp:spPr>
        <a:xfrm>
          <a:off x="3942802" y="1480896"/>
          <a:ext cx="1627644" cy="8138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Construction</a:t>
          </a:r>
          <a:endParaRPr lang="en-US" sz="1600" kern="1200" dirty="0"/>
        </a:p>
      </dsp:txBody>
      <dsp:txXfrm>
        <a:off x="3942802" y="1480896"/>
        <a:ext cx="1627644" cy="813822"/>
      </dsp:txXfrm>
    </dsp:sp>
    <dsp:sp modelId="{8183999A-5B53-4160-A995-A349E9B75806}">
      <dsp:nvSpPr>
        <dsp:cNvPr id="0" name=""/>
        <dsp:cNvSpPr/>
      </dsp:nvSpPr>
      <dsp:spPr>
        <a:xfrm>
          <a:off x="5912252" y="1480896"/>
          <a:ext cx="1627644" cy="8138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Extractive</a:t>
          </a:r>
          <a:endParaRPr lang="en-US" sz="1600" kern="1200" dirty="0"/>
        </a:p>
      </dsp:txBody>
      <dsp:txXfrm>
        <a:off x="5912252" y="1480896"/>
        <a:ext cx="1627644" cy="8138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CBDAC-7506-4BBF-87CF-FBC3C00EC2AC}">
      <dsp:nvSpPr>
        <dsp:cNvPr id="0" name=""/>
        <dsp:cNvSpPr/>
      </dsp:nvSpPr>
      <dsp:spPr>
        <a:xfrm>
          <a:off x="6075017" y="2295219"/>
          <a:ext cx="244146" cy="14512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1208"/>
              </a:lnTo>
              <a:lnTo>
                <a:pt x="244146" y="14512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ED0D0-1A45-427D-9A3F-239D8BEB4935}">
      <dsp:nvSpPr>
        <dsp:cNvPr id="0" name=""/>
        <dsp:cNvSpPr/>
      </dsp:nvSpPr>
      <dsp:spPr>
        <a:xfrm>
          <a:off x="6075017" y="2295219"/>
          <a:ext cx="244146" cy="597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7671"/>
              </a:lnTo>
              <a:lnTo>
                <a:pt x="244146" y="5976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05F197-4D90-4344-81FF-482E3B7A55CE}">
      <dsp:nvSpPr>
        <dsp:cNvPr id="0" name=""/>
        <dsp:cNvSpPr/>
      </dsp:nvSpPr>
      <dsp:spPr>
        <a:xfrm>
          <a:off x="3771900" y="1139591"/>
          <a:ext cx="2954175" cy="341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902"/>
              </a:lnTo>
              <a:lnTo>
                <a:pt x="2954175" y="170902"/>
              </a:lnTo>
              <a:lnTo>
                <a:pt x="2954175" y="3418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E7718E-E15C-4F40-89FB-EFBAB0083B08}">
      <dsp:nvSpPr>
        <dsp:cNvPr id="0" name=""/>
        <dsp:cNvSpPr/>
      </dsp:nvSpPr>
      <dsp:spPr>
        <a:xfrm>
          <a:off x="4105567" y="2295219"/>
          <a:ext cx="244146" cy="23047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4745"/>
              </a:lnTo>
              <a:lnTo>
                <a:pt x="244146" y="23047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B1E807-C806-46B7-8E8C-FA84F3A08E54}">
      <dsp:nvSpPr>
        <dsp:cNvPr id="0" name=""/>
        <dsp:cNvSpPr/>
      </dsp:nvSpPr>
      <dsp:spPr>
        <a:xfrm>
          <a:off x="4105567" y="2295219"/>
          <a:ext cx="244146" cy="14512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1208"/>
              </a:lnTo>
              <a:lnTo>
                <a:pt x="244146" y="14512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D6B6EA-E9FA-478E-9937-FF623D13028C}">
      <dsp:nvSpPr>
        <dsp:cNvPr id="0" name=""/>
        <dsp:cNvSpPr/>
      </dsp:nvSpPr>
      <dsp:spPr>
        <a:xfrm>
          <a:off x="4105567" y="2295219"/>
          <a:ext cx="244146" cy="597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7671"/>
              </a:lnTo>
              <a:lnTo>
                <a:pt x="244146" y="5976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841BB1-6DB9-4CF5-AB3E-F99DCEE816C4}">
      <dsp:nvSpPr>
        <dsp:cNvPr id="0" name=""/>
        <dsp:cNvSpPr/>
      </dsp:nvSpPr>
      <dsp:spPr>
        <a:xfrm>
          <a:off x="3771900" y="1139591"/>
          <a:ext cx="984725" cy="341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902"/>
              </a:lnTo>
              <a:lnTo>
                <a:pt x="984725" y="170902"/>
              </a:lnTo>
              <a:lnTo>
                <a:pt x="984725" y="3418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103F3A-2046-4299-AF07-A45889F371A0}">
      <dsp:nvSpPr>
        <dsp:cNvPr id="0" name=""/>
        <dsp:cNvSpPr/>
      </dsp:nvSpPr>
      <dsp:spPr>
        <a:xfrm>
          <a:off x="2136116" y="2295219"/>
          <a:ext cx="244146" cy="23047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4745"/>
              </a:lnTo>
              <a:lnTo>
                <a:pt x="244146" y="23047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7EBE6C-5E0A-48AD-B481-34F1B5A207D1}">
      <dsp:nvSpPr>
        <dsp:cNvPr id="0" name=""/>
        <dsp:cNvSpPr/>
      </dsp:nvSpPr>
      <dsp:spPr>
        <a:xfrm>
          <a:off x="2136116" y="2295219"/>
          <a:ext cx="244146" cy="14512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1208"/>
              </a:lnTo>
              <a:lnTo>
                <a:pt x="244146" y="14512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ABB856-8EDE-4FFC-9E1A-FCC2BD3A802F}">
      <dsp:nvSpPr>
        <dsp:cNvPr id="0" name=""/>
        <dsp:cNvSpPr/>
      </dsp:nvSpPr>
      <dsp:spPr>
        <a:xfrm>
          <a:off x="2136116" y="2295219"/>
          <a:ext cx="244146" cy="597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7671"/>
              </a:lnTo>
              <a:lnTo>
                <a:pt x="244146" y="5976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D6B03-C6BB-4DF7-8D4F-BFEAC03A379C}">
      <dsp:nvSpPr>
        <dsp:cNvPr id="0" name=""/>
        <dsp:cNvSpPr/>
      </dsp:nvSpPr>
      <dsp:spPr>
        <a:xfrm>
          <a:off x="2787174" y="1139591"/>
          <a:ext cx="984725" cy="341805"/>
        </a:xfrm>
        <a:custGeom>
          <a:avLst/>
          <a:gdLst/>
          <a:ahLst/>
          <a:cxnLst/>
          <a:rect l="0" t="0" r="0" b="0"/>
          <a:pathLst>
            <a:path>
              <a:moveTo>
                <a:pt x="984725" y="0"/>
              </a:moveTo>
              <a:lnTo>
                <a:pt x="984725" y="170902"/>
              </a:lnTo>
              <a:lnTo>
                <a:pt x="0" y="170902"/>
              </a:lnTo>
              <a:lnTo>
                <a:pt x="0" y="3418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4EE199-93E4-4413-8E34-9F595993934C}">
      <dsp:nvSpPr>
        <dsp:cNvPr id="0" name=""/>
        <dsp:cNvSpPr/>
      </dsp:nvSpPr>
      <dsp:spPr>
        <a:xfrm>
          <a:off x="166666" y="2295219"/>
          <a:ext cx="244146" cy="23047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4745"/>
              </a:lnTo>
              <a:lnTo>
                <a:pt x="244146" y="23047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DCC781-2DD0-425E-A79F-BB1C9263D2F1}">
      <dsp:nvSpPr>
        <dsp:cNvPr id="0" name=""/>
        <dsp:cNvSpPr/>
      </dsp:nvSpPr>
      <dsp:spPr>
        <a:xfrm>
          <a:off x="166666" y="2295219"/>
          <a:ext cx="244146" cy="14512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1208"/>
              </a:lnTo>
              <a:lnTo>
                <a:pt x="244146" y="14512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14B230-3734-450D-8E3E-07554A976DF1}">
      <dsp:nvSpPr>
        <dsp:cNvPr id="0" name=""/>
        <dsp:cNvSpPr/>
      </dsp:nvSpPr>
      <dsp:spPr>
        <a:xfrm>
          <a:off x="166666" y="2295219"/>
          <a:ext cx="244146" cy="597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7671"/>
              </a:lnTo>
              <a:lnTo>
                <a:pt x="244146" y="5976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48883A-FCD4-4BF8-8058-053C4AEB7117}">
      <dsp:nvSpPr>
        <dsp:cNvPr id="0" name=""/>
        <dsp:cNvSpPr/>
      </dsp:nvSpPr>
      <dsp:spPr>
        <a:xfrm>
          <a:off x="817724" y="1139591"/>
          <a:ext cx="2954175" cy="341805"/>
        </a:xfrm>
        <a:custGeom>
          <a:avLst/>
          <a:gdLst/>
          <a:ahLst/>
          <a:cxnLst/>
          <a:rect l="0" t="0" r="0" b="0"/>
          <a:pathLst>
            <a:path>
              <a:moveTo>
                <a:pt x="2954175" y="0"/>
              </a:moveTo>
              <a:lnTo>
                <a:pt x="2954175" y="170902"/>
              </a:lnTo>
              <a:lnTo>
                <a:pt x="0" y="170902"/>
              </a:lnTo>
              <a:lnTo>
                <a:pt x="0" y="3418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9A606-E217-4F47-B1D8-76DA9C744247}">
      <dsp:nvSpPr>
        <dsp:cNvPr id="0" name=""/>
        <dsp:cNvSpPr/>
      </dsp:nvSpPr>
      <dsp:spPr>
        <a:xfrm>
          <a:off x="2958077" y="325769"/>
          <a:ext cx="1627644" cy="8138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Agriculture</a:t>
          </a:r>
          <a:endParaRPr lang="en-US" sz="2400" kern="1200" dirty="0"/>
        </a:p>
      </dsp:txBody>
      <dsp:txXfrm>
        <a:off x="2958077" y="325769"/>
        <a:ext cx="1627644" cy="813822"/>
      </dsp:txXfrm>
    </dsp:sp>
    <dsp:sp modelId="{7AF4C4EA-AC7F-4D3C-97DC-6E0C4BE125B5}">
      <dsp:nvSpPr>
        <dsp:cNvPr id="0" name=""/>
        <dsp:cNvSpPr/>
      </dsp:nvSpPr>
      <dsp:spPr>
        <a:xfrm>
          <a:off x="3902" y="1481397"/>
          <a:ext cx="1627644" cy="8138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Commodity Crops</a:t>
          </a:r>
          <a:endParaRPr lang="en-US" sz="1600" kern="1200" dirty="0"/>
        </a:p>
      </dsp:txBody>
      <dsp:txXfrm>
        <a:off x="3902" y="1481397"/>
        <a:ext cx="1627644" cy="813822"/>
      </dsp:txXfrm>
    </dsp:sp>
    <dsp:sp modelId="{98290224-9ABC-4725-9B05-BA2542B62781}">
      <dsp:nvSpPr>
        <dsp:cNvPr id="0" name=""/>
        <dsp:cNvSpPr/>
      </dsp:nvSpPr>
      <dsp:spPr>
        <a:xfrm>
          <a:off x="410813" y="2637025"/>
          <a:ext cx="1148970" cy="5117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Corn</a:t>
          </a:r>
          <a:endParaRPr lang="en-US" sz="1200" kern="1200" dirty="0"/>
        </a:p>
      </dsp:txBody>
      <dsp:txXfrm>
        <a:off x="410813" y="2637025"/>
        <a:ext cx="1148970" cy="511731"/>
      </dsp:txXfrm>
    </dsp:sp>
    <dsp:sp modelId="{2426C4C3-EB16-4922-9ED5-E9B1A6D21EF2}">
      <dsp:nvSpPr>
        <dsp:cNvPr id="0" name=""/>
        <dsp:cNvSpPr/>
      </dsp:nvSpPr>
      <dsp:spPr>
        <a:xfrm>
          <a:off x="410813" y="3490562"/>
          <a:ext cx="1148970" cy="5117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Soybeans</a:t>
          </a:r>
          <a:endParaRPr lang="en-US" sz="1200" kern="1200" dirty="0"/>
        </a:p>
      </dsp:txBody>
      <dsp:txXfrm>
        <a:off x="410813" y="3490562"/>
        <a:ext cx="1148970" cy="511731"/>
      </dsp:txXfrm>
    </dsp:sp>
    <dsp:sp modelId="{A79123C6-7A4C-49A2-81EB-ADC74DF142BC}">
      <dsp:nvSpPr>
        <dsp:cNvPr id="0" name=""/>
        <dsp:cNvSpPr/>
      </dsp:nvSpPr>
      <dsp:spPr>
        <a:xfrm>
          <a:off x="410813" y="4344099"/>
          <a:ext cx="1148970" cy="5117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Small Grains</a:t>
          </a:r>
          <a:endParaRPr lang="en-US" sz="1200" kern="1200" dirty="0"/>
        </a:p>
      </dsp:txBody>
      <dsp:txXfrm>
        <a:off x="410813" y="4344099"/>
        <a:ext cx="1148970" cy="511731"/>
      </dsp:txXfrm>
    </dsp:sp>
    <dsp:sp modelId="{566488E0-74E1-41EB-B17B-C30D7C9E147B}">
      <dsp:nvSpPr>
        <dsp:cNvPr id="0" name=""/>
        <dsp:cNvSpPr/>
      </dsp:nvSpPr>
      <dsp:spPr>
        <a:xfrm>
          <a:off x="1973352" y="1481397"/>
          <a:ext cx="1627644" cy="8138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Hay and Legume forage</a:t>
          </a:r>
          <a:endParaRPr lang="en-US" sz="1600" kern="1200" dirty="0"/>
        </a:p>
      </dsp:txBody>
      <dsp:txXfrm>
        <a:off x="1973352" y="1481397"/>
        <a:ext cx="1627644" cy="813822"/>
      </dsp:txXfrm>
    </dsp:sp>
    <dsp:sp modelId="{260AA77D-D84D-4866-8A09-828683BB08A6}">
      <dsp:nvSpPr>
        <dsp:cNvPr id="0" name=""/>
        <dsp:cNvSpPr/>
      </dsp:nvSpPr>
      <dsp:spPr>
        <a:xfrm>
          <a:off x="2380263" y="2637025"/>
          <a:ext cx="1148970" cy="5117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Alfalfa and other legumes</a:t>
          </a:r>
          <a:endParaRPr lang="en-US" sz="1200" kern="1200" dirty="0"/>
        </a:p>
      </dsp:txBody>
      <dsp:txXfrm>
        <a:off x="2380263" y="2637025"/>
        <a:ext cx="1148970" cy="511731"/>
      </dsp:txXfrm>
    </dsp:sp>
    <dsp:sp modelId="{911DFE9B-3305-4F30-A52D-CC9AE29C5D6C}">
      <dsp:nvSpPr>
        <dsp:cNvPr id="0" name=""/>
        <dsp:cNvSpPr/>
      </dsp:nvSpPr>
      <dsp:spPr>
        <a:xfrm>
          <a:off x="2380263" y="3490562"/>
          <a:ext cx="1148970" cy="5117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Non-legume forage</a:t>
          </a:r>
          <a:endParaRPr lang="en-US" sz="1200" kern="1200" dirty="0"/>
        </a:p>
      </dsp:txBody>
      <dsp:txXfrm>
        <a:off x="2380263" y="3490562"/>
        <a:ext cx="1148970" cy="511731"/>
      </dsp:txXfrm>
    </dsp:sp>
    <dsp:sp modelId="{3AABB6EE-58BF-41AD-AC0B-B854DD92AA35}">
      <dsp:nvSpPr>
        <dsp:cNvPr id="0" name=""/>
        <dsp:cNvSpPr/>
      </dsp:nvSpPr>
      <dsp:spPr>
        <a:xfrm>
          <a:off x="2380263" y="4344099"/>
          <a:ext cx="1148970" cy="5117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Pasture and pastured Cropland</a:t>
          </a:r>
          <a:endParaRPr lang="en-US" sz="1200" kern="1200" dirty="0"/>
        </a:p>
      </dsp:txBody>
      <dsp:txXfrm>
        <a:off x="2380263" y="4344099"/>
        <a:ext cx="1148970" cy="511731"/>
      </dsp:txXfrm>
    </dsp:sp>
    <dsp:sp modelId="{EF989126-3B49-4950-8387-77F5DBC635D1}">
      <dsp:nvSpPr>
        <dsp:cNvPr id="0" name=""/>
        <dsp:cNvSpPr/>
      </dsp:nvSpPr>
      <dsp:spPr>
        <a:xfrm>
          <a:off x="3942802" y="1481397"/>
          <a:ext cx="1627644" cy="8138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Specialty and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Other Crops</a:t>
          </a:r>
          <a:endParaRPr lang="en-US" sz="1600" kern="1200" dirty="0"/>
        </a:p>
      </dsp:txBody>
      <dsp:txXfrm>
        <a:off x="3942802" y="1481397"/>
        <a:ext cx="1627644" cy="813822"/>
      </dsp:txXfrm>
    </dsp:sp>
    <dsp:sp modelId="{05382B26-EF6D-4669-874B-2E1E928BB0CD}">
      <dsp:nvSpPr>
        <dsp:cNvPr id="0" name=""/>
        <dsp:cNvSpPr/>
      </dsp:nvSpPr>
      <dsp:spPr>
        <a:xfrm>
          <a:off x="4349713" y="2637025"/>
          <a:ext cx="1148970" cy="5117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Vines</a:t>
          </a:r>
          <a:endParaRPr lang="en-US" sz="1200" kern="1200" dirty="0"/>
        </a:p>
      </dsp:txBody>
      <dsp:txXfrm>
        <a:off x="4349713" y="2637025"/>
        <a:ext cx="1148970" cy="511731"/>
      </dsp:txXfrm>
    </dsp:sp>
    <dsp:sp modelId="{2673C0B7-B895-416F-B665-CCF210DDA205}">
      <dsp:nvSpPr>
        <dsp:cNvPr id="0" name=""/>
        <dsp:cNvSpPr/>
      </dsp:nvSpPr>
      <dsp:spPr>
        <a:xfrm>
          <a:off x="4349713" y="3490562"/>
          <a:ext cx="1148970" cy="5117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Low Cover</a:t>
          </a:r>
          <a:endParaRPr lang="en-US" sz="1200" kern="1200" dirty="0"/>
        </a:p>
      </dsp:txBody>
      <dsp:txXfrm>
        <a:off x="4349713" y="3490562"/>
        <a:ext cx="1148970" cy="511731"/>
      </dsp:txXfrm>
    </dsp:sp>
    <dsp:sp modelId="{1FA9EAFB-4C9E-4D52-91D8-316D859CF74D}">
      <dsp:nvSpPr>
        <dsp:cNvPr id="0" name=""/>
        <dsp:cNvSpPr/>
      </dsp:nvSpPr>
      <dsp:spPr>
        <a:xfrm>
          <a:off x="4349713" y="4344099"/>
          <a:ext cx="1148970" cy="5117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High Cover</a:t>
          </a:r>
          <a:endParaRPr lang="en-US" sz="1200" kern="1200" dirty="0"/>
        </a:p>
      </dsp:txBody>
      <dsp:txXfrm>
        <a:off x="4349713" y="4344099"/>
        <a:ext cx="1148970" cy="511731"/>
      </dsp:txXfrm>
    </dsp:sp>
    <dsp:sp modelId="{8183999A-5B53-4160-A995-A349E9B75806}">
      <dsp:nvSpPr>
        <dsp:cNvPr id="0" name=""/>
        <dsp:cNvSpPr/>
      </dsp:nvSpPr>
      <dsp:spPr>
        <a:xfrm>
          <a:off x="5912252" y="1481397"/>
          <a:ext cx="1627644" cy="8138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Farmsteads</a:t>
          </a:r>
          <a:endParaRPr lang="en-US" sz="1600" kern="1200" dirty="0"/>
        </a:p>
      </dsp:txBody>
      <dsp:txXfrm>
        <a:off x="5912252" y="1481397"/>
        <a:ext cx="1627644" cy="813822"/>
      </dsp:txXfrm>
    </dsp:sp>
    <dsp:sp modelId="{95AA09CD-9464-4F7F-A1B5-47E8540D2F6C}">
      <dsp:nvSpPr>
        <dsp:cNvPr id="0" name=""/>
        <dsp:cNvSpPr/>
      </dsp:nvSpPr>
      <dsp:spPr>
        <a:xfrm>
          <a:off x="6319164" y="2637025"/>
          <a:ext cx="1148970" cy="5117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Animal</a:t>
          </a:r>
          <a:endParaRPr lang="en-US" sz="1200" kern="1200" dirty="0"/>
        </a:p>
      </dsp:txBody>
      <dsp:txXfrm>
        <a:off x="6319164" y="2637025"/>
        <a:ext cx="1148970" cy="511731"/>
      </dsp:txXfrm>
    </dsp:sp>
    <dsp:sp modelId="{FF2D20D1-A163-443C-B19A-8E0E551CD463}">
      <dsp:nvSpPr>
        <dsp:cNvPr id="0" name=""/>
        <dsp:cNvSpPr/>
      </dsp:nvSpPr>
      <dsp:spPr>
        <a:xfrm>
          <a:off x="6319164" y="3490562"/>
          <a:ext cx="1148970" cy="5117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Non-animal</a:t>
          </a:r>
          <a:endParaRPr lang="en-US" sz="1200" kern="1200" dirty="0"/>
        </a:p>
      </dsp:txBody>
      <dsp:txXfrm>
        <a:off x="6319164" y="3490562"/>
        <a:ext cx="1148970" cy="5117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841BB1-6DB9-4CF5-AB3E-F99DCEE816C4}">
      <dsp:nvSpPr>
        <dsp:cNvPr id="0" name=""/>
        <dsp:cNvSpPr/>
      </dsp:nvSpPr>
      <dsp:spPr>
        <a:xfrm>
          <a:off x="3771900" y="932276"/>
          <a:ext cx="2250800" cy="390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317"/>
              </a:lnTo>
              <a:lnTo>
                <a:pt x="2250800" y="195317"/>
              </a:lnTo>
              <a:lnTo>
                <a:pt x="2250800" y="3906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103F3A-2046-4299-AF07-A45889F371A0}">
      <dsp:nvSpPr>
        <dsp:cNvPr id="0" name=""/>
        <dsp:cNvSpPr/>
      </dsp:nvSpPr>
      <dsp:spPr>
        <a:xfrm>
          <a:off x="3027833" y="2252993"/>
          <a:ext cx="279024" cy="2633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3994"/>
              </a:lnTo>
              <a:lnTo>
                <a:pt x="279024" y="26339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7EBE6C-5E0A-48AD-B481-34F1B5A207D1}">
      <dsp:nvSpPr>
        <dsp:cNvPr id="0" name=""/>
        <dsp:cNvSpPr/>
      </dsp:nvSpPr>
      <dsp:spPr>
        <a:xfrm>
          <a:off x="3027833" y="2252993"/>
          <a:ext cx="279024" cy="16585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8523"/>
              </a:lnTo>
              <a:lnTo>
                <a:pt x="279024" y="16585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ABB856-8EDE-4FFC-9E1A-FCC2BD3A802F}">
      <dsp:nvSpPr>
        <dsp:cNvPr id="0" name=""/>
        <dsp:cNvSpPr/>
      </dsp:nvSpPr>
      <dsp:spPr>
        <a:xfrm>
          <a:off x="3027833" y="2252993"/>
          <a:ext cx="279024" cy="683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3052"/>
              </a:lnTo>
              <a:lnTo>
                <a:pt x="279024" y="68305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D6B03-C6BB-4DF7-8D4F-BFEAC03A379C}">
      <dsp:nvSpPr>
        <dsp:cNvPr id="0" name=""/>
        <dsp:cNvSpPr/>
      </dsp:nvSpPr>
      <dsp:spPr>
        <a:xfrm>
          <a:off x="3726180" y="932276"/>
          <a:ext cx="91440" cy="3906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06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4EE199-93E4-4413-8E34-9F595993934C}">
      <dsp:nvSpPr>
        <dsp:cNvPr id="0" name=""/>
        <dsp:cNvSpPr/>
      </dsp:nvSpPr>
      <dsp:spPr>
        <a:xfrm>
          <a:off x="777033" y="2252993"/>
          <a:ext cx="279024" cy="2633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3994"/>
              </a:lnTo>
              <a:lnTo>
                <a:pt x="279024" y="26339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DCC781-2DD0-425E-A79F-BB1C9263D2F1}">
      <dsp:nvSpPr>
        <dsp:cNvPr id="0" name=""/>
        <dsp:cNvSpPr/>
      </dsp:nvSpPr>
      <dsp:spPr>
        <a:xfrm>
          <a:off x="777033" y="2252993"/>
          <a:ext cx="279024" cy="16585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8523"/>
              </a:lnTo>
              <a:lnTo>
                <a:pt x="279024" y="16585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14B230-3734-450D-8E3E-07554A976DF1}">
      <dsp:nvSpPr>
        <dsp:cNvPr id="0" name=""/>
        <dsp:cNvSpPr/>
      </dsp:nvSpPr>
      <dsp:spPr>
        <a:xfrm>
          <a:off x="777033" y="2252993"/>
          <a:ext cx="279024" cy="683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3052"/>
              </a:lnTo>
              <a:lnTo>
                <a:pt x="279024" y="68305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48883A-FCD4-4BF8-8058-053C4AEB7117}">
      <dsp:nvSpPr>
        <dsp:cNvPr id="0" name=""/>
        <dsp:cNvSpPr/>
      </dsp:nvSpPr>
      <dsp:spPr>
        <a:xfrm>
          <a:off x="1521099" y="932276"/>
          <a:ext cx="2250800" cy="390634"/>
        </a:xfrm>
        <a:custGeom>
          <a:avLst/>
          <a:gdLst/>
          <a:ahLst/>
          <a:cxnLst/>
          <a:rect l="0" t="0" r="0" b="0"/>
          <a:pathLst>
            <a:path>
              <a:moveTo>
                <a:pt x="2250800" y="0"/>
              </a:moveTo>
              <a:lnTo>
                <a:pt x="2250800" y="195317"/>
              </a:lnTo>
              <a:lnTo>
                <a:pt x="0" y="195317"/>
              </a:lnTo>
              <a:lnTo>
                <a:pt x="0" y="3906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9A606-E217-4F47-B1D8-76DA9C744247}">
      <dsp:nvSpPr>
        <dsp:cNvPr id="0" name=""/>
        <dsp:cNvSpPr/>
      </dsp:nvSpPr>
      <dsp:spPr>
        <a:xfrm>
          <a:off x="2841817" y="2193"/>
          <a:ext cx="1860165" cy="9300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Natural</a:t>
          </a:r>
          <a:endParaRPr lang="en-US" sz="2400" kern="1200" dirty="0"/>
        </a:p>
      </dsp:txBody>
      <dsp:txXfrm>
        <a:off x="2841817" y="2193"/>
        <a:ext cx="1860165" cy="930082"/>
      </dsp:txXfrm>
    </dsp:sp>
    <dsp:sp modelId="{7AF4C4EA-AC7F-4D3C-97DC-6E0C4BE125B5}">
      <dsp:nvSpPr>
        <dsp:cNvPr id="0" name=""/>
        <dsp:cNvSpPr/>
      </dsp:nvSpPr>
      <dsp:spPr>
        <a:xfrm>
          <a:off x="591016" y="1322911"/>
          <a:ext cx="1860165" cy="9300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Forests</a:t>
          </a:r>
          <a:endParaRPr lang="en-US" sz="1600" kern="1200" dirty="0"/>
        </a:p>
      </dsp:txBody>
      <dsp:txXfrm>
        <a:off x="591016" y="1322911"/>
        <a:ext cx="1860165" cy="930082"/>
      </dsp:txXfrm>
    </dsp:sp>
    <dsp:sp modelId="{98290224-9ABC-4725-9B05-BA2542B62781}">
      <dsp:nvSpPr>
        <dsp:cNvPr id="0" name=""/>
        <dsp:cNvSpPr/>
      </dsp:nvSpPr>
      <dsp:spPr>
        <a:xfrm>
          <a:off x="1056058" y="2643628"/>
          <a:ext cx="1313109" cy="5848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Undisturbed</a:t>
          </a:r>
          <a:endParaRPr lang="en-US" sz="1200" kern="1200" dirty="0"/>
        </a:p>
      </dsp:txBody>
      <dsp:txXfrm>
        <a:off x="1056058" y="2643628"/>
        <a:ext cx="1313109" cy="584836"/>
      </dsp:txXfrm>
    </dsp:sp>
    <dsp:sp modelId="{2426C4C3-EB16-4922-9ED5-E9B1A6D21EF2}">
      <dsp:nvSpPr>
        <dsp:cNvPr id="0" name=""/>
        <dsp:cNvSpPr/>
      </dsp:nvSpPr>
      <dsp:spPr>
        <a:xfrm>
          <a:off x="1056058" y="3619099"/>
          <a:ext cx="1313109" cy="5848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Harvested</a:t>
          </a:r>
          <a:endParaRPr lang="en-US" sz="1200" kern="1200" dirty="0"/>
        </a:p>
      </dsp:txBody>
      <dsp:txXfrm>
        <a:off x="1056058" y="3619099"/>
        <a:ext cx="1313109" cy="584836"/>
      </dsp:txXfrm>
    </dsp:sp>
    <dsp:sp modelId="{A79123C6-7A4C-49A2-81EB-ADC74DF142BC}">
      <dsp:nvSpPr>
        <dsp:cNvPr id="0" name=""/>
        <dsp:cNvSpPr/>
      </dsp:nvSpPr>
      <dsp:spPr>
        <a:xfrm>
          <a:off x="1056058" y="4594570"/>
          <a:ext cx="1313109" cy="5848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Disturbed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(e.g. insects, fire, etc.)</a:t>
          </a:r>
          <a:endParaRPr lang="en-US" sz="1200" kern="1200" dirty="0"/>
        </a:p>
      </dsp:txBody>
      <dsp:txXfrm>
        <a:off x="1056058" y="4594570"/>
        <a:ext cx="1313109" cy="584836"/>
      </dsp:txXfrm>
    </dsp:sp>
    <dsp:sp modelId="{566488E0-74E1-41EB-B17B-C30D7C9E147B}">
      <dsp:nvSpPr>
        <dsp:cNvPr id="0" name=""/>
        <dsp:cNvSpPr/>
      </dsp:nvSpPr>
      <dsp:spPr>
        <a:xfrm>
          <a:off x="2841817" y="1322911"/>
          <a:ext cx="1860165" cy="9300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Wetlands</a:t>
          </a:r>
          <a:endParaRPr lang="en-US" sz="1600" kern="1200" dirty="0"/>
        </a:p>
      </dsp:txBody>
      <dsp:txXfrm>
        <a:off x="2841817" y="1322911"/>
        <a:ext cx="1860165" cy="930082"/>
      </dsp:txXfrm>
    </dsp:sp>
    <dsp:sp modelId="{260AA77D-D84D-4866-8A09-828683BB08A6}">
      <dsp:nvSpPr>
        <dsp:cNvPr id="0" name=""/>
        <dsp:cNvSpPr/>
      </dsp:nvSpPr>
      <dsp:spPr>
        <a:xfrm>
          <a:off x="3306858" y="2643628"/>
          <a:ext cx="1313109" cy="5848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Tidal emergent</a:t>
          </a:r>
          <a:endParaRPr lang="en-US" sz="1200" kern="1200" dirty="0"/>
        </a:p>
      </dsp:txBody>
      <dsp:txXfrm>
        <a:off x="3306858" y="2643628"/>
        <a:ext cx="1313109" cy="584836"/>
      </dsp:txXfrm>
    </dsp:sp>
    <dsp:sp modelId="{911DFE9B-3305-4F30-A52D-CC9AE29C5D6C}">
      <dsp:nvSpPr>
        <dsp:cNvPr id="0" name=""/>
        <dsp:cNvSpPr/>
      </dsp:nvSpPr>
      <dsp:spPr>
        <a:xfrm>
          <a:off x="3306858" y="3619099"/>
          <a:ext cx="1313109" cy="5848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Fresh emergent</a:t>
          </a:r>
          <a:endParaRPr lang="en-US" sz="1200" kern="1200" dirty="0"/>
        </a:p>
      </dsp:txBody>
      <dsp:txXfrm>
        <a:off x="3306858" y="3619099"/>
        <a:ext cx="1313109" cy="584836"/>
      </dsp:txXfrm>
    </dsp:sp>
    <dsp:sp modelId="{3AABB6EE-58BF-41AD-AC0B-B854DD92AA35}">
      <dsp:nvSpPr>
        <dsp:cNvPr id="0" name=""/>
        <dsp:cNvSpPr/>
      </dsp:nvSpPr>
      <dsp:spPr>
        <a:xfrm>
          <a:off x="3306858" y="4594570"/>
          <a:ext cx="1313109" cy="5848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Non-tidal woody</a:t>
          </a:r>
          <a:endParaRPr lang="en-US" sz="1200" kern="1200" dirty="0"/>
        </a:p>
      </dsp:txBody>
      <dsp:txXfrm>
        <a:off x="3306858" y="4594570"/>
        <a:ext cx="1313109" cy="584836"/>
      </dsp:txXfrm>
    </dsp:sp>
    <dsp:sp modelId="{EF989126-3B49-4950-8387-77F5DBC635D1}">
      <dsp:nvSpPr>
        <dsp:cNvPr id="0" name=""/>
        <dsp:cNvSpPr/>
      </dsp:nvSpPr>
      <dsp:spPr>
        <a:xfrm>
          <a:off x="5092617" y="1322911"/>
          <a:ext cx="1860165" cy="9300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Water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(non-tidal)*</a:t>
          </a:r>
          <a:endParaRPr lang="en-US" sz="1600" kern="1200" dirty="0"/>
        </a:p>
      </dsp:txBody>
      <dsp:txXfrm>
        <a:off x="5092617" y="1322911"/>
        <a:ext cx="1860165" cy="930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EB9AB-11DC-4A24-962E-35928ABF650D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83494-9593-41B1-9FE4-D6D3E33AB9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502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3494-9593-41B1-9FE4-D6D3E33AB98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23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DE8E-98A9-4BCA-A450-3FD6BEC8B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592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DE8E-98A9-4BCA-A450-3FD6BEC8B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058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DE8E-98A9-4BCA-A450-3FD6BEC8B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25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58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74650" y="6080125"/>
            <a:ext cx="20161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8900" tIns="44450" rIns="88900" bIns="44450">
            <a:spAutoFit/>
          </a:bodyPr>
          <a:lstStyle/>
          <a:p>
            <a:pPr defTabSz="88582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FFFFFF"/>
                </a:solidFill>
              </a:rPr>
              <a:t>U.S. Department of the Interior</a:t>
            </a:r>
          </a:p>
          <a:p>
            <a:pPr defTabSz="88582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FFFFFF"/>
                </a:solidFill>
              </a:rPr>
              <a:t>U.S. Geological Survey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66713" y="2286000"/>
            <a:ext cx="83058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66713" y="3886200"/>
            <a:ext cx="8305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34224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78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4136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76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076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97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05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82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9788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DE8E-98A9-4BCA-A450-3FD6BEC8B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1357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66637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1877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969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152400"/>
            <a:ext cx="20764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0769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419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371600"/>
            <a:ext cx="40767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0767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471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01594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4362-974E-49EA-8882-A2A77F4923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357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4362-974E-49EA-8882-A2A77F4923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39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4362-974E-49EA-8882-A2A77F4923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5820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4362-974E-49EA-8882-A2A77F4923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086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DE8E-98A9-4BCA-A450-3FD6BEC8B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3711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4362-974E-49EA-8882-A2A77F4923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4515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4362-974E-49EA-8882-A2A77F4923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8119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4362-974E-49EA-8882-A2A77F4923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0572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4362-974E-49EA-8882-A2A77F4923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0416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4362-974E-49EA-8882-A2A77F4923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1690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4362-974E-49EA-8882-A2A77F4923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452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4362-974E-49EA-8882-A2A77F4923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6067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50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DE8E-98A9-4BCA-A450-3FD6BEC8B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192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DE8E-98A9-4BCA-A450-3FD6BEC8B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633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DE8E-98A9-4BCA-A450-3FD6BEC8B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73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DE8E-98A9-4BCA-A450-3FD6BEC8B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638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DE8E-98A9-4BCA-A450-3FD6BEC8B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252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DE8E-98A9-4BCA-A450-3FD6BEC8B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796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4DE8E-98A9-4BCA-A450-3FD6BEC8B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04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81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60429"/>
            </a:gs>
            <a:gs pos="50000">
              <a:srgbClr val="180F9B"/>
            </a:gs>
            <a:gs pos="100000">
              <a:srgbClr val="06042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305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</a:t>
            </a:r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058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2" name="Picture 5" descr="ident-small_4_onscreen_png"/>
          <p:cNvPicPr>
            <a:picLocks noChangeAspect="1" noChangeArrowheads="1"/>
          </p:cNvPicPr>
          <p:nvPr/>
        </p:nvPicPr>
        <p:blipFill>
          <a:blip r:embed="rId15" cstate="print">
            <a:lum bright="100000"/>
          </a:blip>
          <a:srcRect/>
          <a:stretch>
            <a:fillRect/>
          </a:stretch>
        </p:blipFill>
        <p:spPr bwMode="black">
          <a:xfrm>
            <a:off x="381000" y="6500813"/>
            <a:ext cx="76200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60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sz="28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sz="24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sz="20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sz="20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sz="2000" b="1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b="1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b="1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b="1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14362-974E-49EA-8882-A2A77F4923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733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748742" y="2590800"/>
            <a:ext cx="639525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ysClr val="windowText" lastClr="000000"/>
                </a:solidFill>
                <a:latin typeface="Century Gothic" pitchFamily="34" charset="0"/>
                <a:cs typeface="Arial" pitchFamily="34" charset="0"/>
              </a:rPr>
              <a:t>Phase 6 Land Use</a:t>
            </a:r>
            <a:endParaRPr lang="en-US" sz="4400" b="1" dirty="0">
              <a:solidFill>
                <a:sysClr val="windowText" lastClr="00000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761904" y="3810000"/>
            <a:ext cx="638209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Century Gothic" pitchFamily="34" charset="0"/>
                <a:cs typeface="Arial" pitchFamily="34" charset="0"/>
              </a:rPr>
              <a:t>Co-Chairs:</a:t>
            </a:r>
          </a:p>
          <a:p>
            <a:pPr algn="ctr">
              <a:spcBef>
                <a:spcPct val="0"/>
              </a:spcBef>
            </a:pPr>
            <a:r>
              <a:rPr lang="en-US" sz="1400" b="1" u="sng" dirty="0">
                <a:solidFill>
                  <a:sysClr val="windowText" lastClr="000000"/>
                </a:solidFill>
                <a:latin typeface="Century Gothic" pitchFamily="34" charset="0"/>
                <a:cs typeface="Arial" pitchFamily="34" charset="0"/>
              </a:rPr>
              <a:t>Karl Berger</a:t>
            </a:r>
            <a:r>
              <a:rPr lang="en-US" sz="1400" b="1" dirty="0">
                <a:solidFill>
                  <a:sysClr val="windowText" lastClr="000000"/>
                </a:solidFill>
                <a:latin typeface="Century Gothic" pitchFamily="34" charset="0"/>
                <a:cs typeface="Arial" pitchFamily="34" charset="0"/>
              </a:rPr>
              <a:t>, Metropolitan Washington Council of Governments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1400" b="1" u="sng" dirty="0">
                <a:solidFill>
                  <a:sysClr val="windowText" lastClr="000000"/>
                </a:solidFill>
                <a:latin typeface="Century Gothic" pitchFamily="34" charset="0"/>
                <a:cs typeface="Arial" pitchFamily="34" charset="0"/>
              </a:rPr>
              <a:t>Jennifer </a:t>
            </a:r>
            <a:r>
              <a:rPr lang="en-US" sz="1400" b="1" u="sng" dirty="0" err="1">
                <a:solidFill>
                  <a:sysClr val="windowText" lastClr="000000"/>
                </a:solidFill>
                <a:latin typeface="Century Gothic" pitchFamily="34" charset="0"/>
                <a:cs typeface="Arial" pitchFamily="34" charset="0"/>
              </a:rPr>
              <a:t>Tribo</a:t>
            </a:r>
            <a:r>
              <a:rPr lang="en-US" sz="1400" b="1" dirty="0">
                <a:solidFill>
                  <a:sysClr val="windowText" lastClr="000000"/>
                </a:solidFill>
                <a:latin typeface="Century Gothic" pitchFamily="34" charset="0"/>
                <a:cs typeface="Arial" pitchFamily="34" charset="0"/>
              </a:rPr>
              <a:t>, Hampton Roads Planning District Commission</a:t>
            </a:r>
          </a:p>
          <a:p>
            <a:pPr algn="ctr">
              <a:spcBef>
                <a:spcPct val="0"/>
              </a:spcBef>
              <a:defRPr/>
            </a:pPr>
            <a:endParaRPr lang="en-US" sz="1400" b="1" dirty="0">
              <a:solidFill>
                <a:sysClr val="windowText" lastClr="000000"/>
              </a:solidFill>
              <a:latin typeface="Century Gothic" pitchFamily="34" charset="0"/>
              <a:cs typeface="Arial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Century Gothic" pitchFamily="34" charset="0"/>
                <a:cs typeface="Arial" pitchFamily="34" charset="0"/>
              </a:rPr>
              <a:t>Coordinator: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1400" b="1" u="sng" dirty="0">
                <a:solidFill>
                  <a:sysClr val="windowText" lastClr="000000"/>
                </a:solidFill>
                <a:latin typeface="Century Gothic" pitchFamily="34" charset="0"/>
                <a:cs typeface="Arial" pitchFamily="34" charset="0"/>
              </a:rPr>
              <a:t>Peter Claggett</a:t>
            </a:r>
            <a:r>
              <a:rPr lang="en-US" sz="1400" b="1" dirty="0">
                <a:solidFill>
                  <a:sysClr val="windowText" lastClr="000000"/>
                </a:solidFill>
                <a:latin typeface="Century Gothic" pitchFamily="34" charset="0"/>
                <a:cs typeface="Arial" pitchFamily="34" charset="0"/>
              </a:rPr>
              <a:t>, U.S. Geological Survey</a:t>
            </a:r>
          </a:p>
        </p:txBody>
      </p:sp>
    </p:spTree>
    <p:extLst>
      <p:ext uri="{BB962C8B-B14F-4D97-AF65-F5344CB8AC3E}">
        <p14:creationId xmlns:p14="http://schemas.microsoft.com/office/powerpoint/2010/main" val="348735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2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49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85800"/>
            <a:ext cx="4832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</a:rPr>
              <a:t>Questions?</a:t>
            </a:r>
            <a:endParaRPr lang="en-US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31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60" y="1981200"/>
            <a:ext cx="4223687" cy="32072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981200"/>
            <a:ext cx="4215660" cy="32011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3260" y="1981200"/>
            <a:ext cx="11721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Land Use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98694" y="1981200"/>
            <a:ext cx="13773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Land Cover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3260" y="609600"/>
            <a:ext cx="6520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Building a 2012 Phase 6 Land Use Raster </a:t>
            </a:r>
            <a:r>
              <a:rPr lang="en-US" sz="2400" dirty="0" smtClean="0"/>
              <a:t>Database: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193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63962"/>
            <a:ext cx="6083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Proposed Developed Phase 6 Land Uses</a:t>
            </a:r>
            <a:endParaRPr lang="en-US" sz="2800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990600" y="990600"/>
          <a:ext cx="75438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3710" y="1480066"/>
            <a:ext cx="1207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Level 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996" y="2655332"/>
            <a:ext cx="1207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Level II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996" y="3733800"/>
            <a:ext cx="1207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Level III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620000" y="152400"/>
            <a:ext cx="1341120" cy="1143000"/>
            <a:chOff x="1973579" y="55879"/>
            <a:chExt cx="2682240" cy="2682240"/>
          </a:xfrm>
        </p:grpSpPr>
        <p:sp>
          <p:nvSpPr>
            <p:cNvPr id="11" name="Oval 10"/>
            <p:cNvSpPr/>
            <p:nvPr/>
          </p:nvSpPr>
          <p:spPr>
            <a:xfrm>
              <a:off x="1973579" y="55879"/>
              <a:ext cx="2682240" cy="268224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2331213" y="793495"/>
              <a:ext cx="1966976" cy="12070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Developed</a:t>
              </a:r>
              <a:endParaRPr lang="en-US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6496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63962"/>
            <a:ext cx="6083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Proposed Developed Phase 6 Land Uses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219200"/>
            <a:ext cx="3519874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Phase 6</a:t>
            </a:r>
          </a:p>
          <a:p>
            <a:endParaRPr lang="en-US" sz="2400" dirty="0" smtClean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Roads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Buildings, parking lots, etc.</a:t>
            </a:r>
          </a:p>
          <a:p>
            <a:endParaRPr lang="en-US" sz="2400" dirty="0" smtClean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Turf grass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Tree canopy*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“Open space”</a:t>
            </a:r>
          </a:p>
          <a:p>
            <a:endParaRPr lang="en-US" sz="2400" dirty="0" smtClean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Construction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Extractive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1219200"/>
            <a:ext cx="2717347" cy="41703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Phase 5.3.2</a:t>
            </a:r>
          </a:p>
          <a:p>
            <a:endParaRPr lang="en-US" sz="2400" b="1" dirty="0" smtClean="0">
              <a:solidFill>
                <a:prstClr val="black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prstClr val="black"/>
                </a:solidFill>
              </a:rPr>
              <a:t>Impervious surfaces</a:t>
            </a:r>
          </a:p>
          <a:p>
            <a:pPr>
              <a:spcBef>
                <a:spcPts val="1800"/>
              </a:spcBef>
            </a:pPr>
            <a:endParaRPr lang="en-US" sz="2400" dirty="0" smtClean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Turf grass (pervious)</a:t>
            </a:r>
          </a:p>
          <a:p>
            <a:endParaRPr lang="en-US" sz="2400" dirty="0" smtClean="0">
              <a:solidFill>
                <a:prstClr val="black"/>
              </a:solidFill>
            </a:endParaRPr>
          </a:p>
          <a:p>
            <a:endParaRPr lang="en-US" sz="2400" dirty="0">
              <a:solidFill>
                <a:prstClr val="black"/>
              </a:solidFill>
            </a:endParaRPr>
          </a:p>
          <a:p>
            <a:endParaRPr lang="en-US" sz="2400" dirty="0" smtClean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Construction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Extractive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57150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* provisional, pending further work on loading differences and model fitness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620000" y="152400"/>
            <a:ext cx="1341120" cy="1143000"/>
            <a:chOff x="1973579" y="55879"/>
            <a:chExt cx="2682240" cy="2682240"/>
          </a:xfrm>
        </p:grpSpPr>
        <p:sp>
          <p:nvSpPr>
            <p:cNvPr id="8" name="Oval 7"/>
            <p:cNvSpPr/>
            <p:nvPr/>
          </p:nvSpPr>
          <p:spPr>
            <a:xfrm>
              <a:off x="1973579" y="55879"/>
              <a:ext cx="2682240" cy="268224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2331213" y="793495"/>
              <a:ext cx="1966976" cy="12070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Developed</a:t>
              </a:r>
              <a:endParaRPr lang="en-US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5375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63962"/>
            <a:ext cx="6083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Proposed Developed Phase 6 Land Uses</a:t>
            </a:r>
            <a:endParaRPr lang="en-US" sz="2800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990600" y="990600"/>
          <a:ext cx="75438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126" y="1480066"/>
            <a:ext cx="1207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Level 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713" y="2655332"/>
            <a:ext cx="1207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Level II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297" y="3650740"/>
            <a:ext cx="1207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Level III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620000" y="152400"/>
            <a:ext cx="1341120" cy="1143000"/>
            <a:chOff x="1973579" y="55879"/>
            <a:chExt cx="2682240" cy="2682240"/>
          </a:xfrm>
        </p:grpSpPr>
        <p:sp>
          <p:nvSpPr>
            <p:cNvPr id="10" name="Oval 9"/>
            <p:cNvSpPr/>
            <p:nvPr/>
          </p:nvSpPr>
          <p:spPr>
            <a:xfrm>
              <a:off x="1973579" y="55879"/>
              <a:ext cx="2682240" cy="268224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Oval 4"/>
            <p:cNvSpPr/>
            <p:nvPr/>
          </p:nvSpPr>
          <p:spPr>
            <a:xfrm>
              <a:off x="2331213" y="793495"/>
              <a:ext cx="1966976" cy="12070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Agriculture</a:t>
              </a:r>
              <a:endParaRPr lang="en-US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6797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8122" y="232005"/>
            <a:ext cx="7077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Proposed Agricultural Phase 6 Land Uses</a:t>
            </a:r>
          </a:p>
          <a:p>
            <a:r>
              <a:rPr lang="en-US" sz="2400" b="1" dirty="0" smtClean="0">
                <a:solidFill>
                  <a:prstClr val="black"/>
                </a:solidFill>
              </a:rPr>
              <a:t>(from Ag Workgroup and Ag Modeling Subcommittee)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987" y="1224043"/>
            <a:ext cx="3927742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</a:rPr>
              <a:t>Phase 6</a:t>
            </a:r>
          </a:p>
          <a:p>
            <a:endParaRPr lang="en-US" sz="2000" dirty="0" smtClean="0">
              <a:solidFill>
                <a:prstClr val="black"/>
              </a:solidFill>
            </a:endParaRPr>
          </a:p>
          <a:p>
            <a:r>
              <a:rPr lang="en-US" sz="2000" dirty="0" smtClean="0">
                <a:solidFill>
                  <a:prstClr val="black"/>
                </a:solidFill>
              </a:rPr>
              <a:t>Corn</a:t>
            </a:r>
          </a:p>
          <a:p>
            <a:r>
              <a:rPr lang="en-US" sz="2000" dirty="0" smtClean="0">
                <a:solidFill>
                  <a:prstClr val="black"/>
                </a:solidFill>
              </a:rPr>
              <a:t>Soybeans</a:t>
            </a:r>
          </a:p>
          <a:p>
            <a:r>
              <a:rPr lang="en-US" sz="2000" dirty="0" smtClean="0">
                <a:solidFill>
                  <a:prstClr val="black"/>
                </a:solidFill>
              </a:rPr>
              <a:t>Small grains</a:t>
            </a:r>
          </a:p>
          <a:p>
            <a:r>
              <a:rPr lang="en-US" sz="2000" dirty="0" smtClean="0">
                <a:solidFill>
                  <a:prstClr val="black"/>
                </a:solidFill>
              </a:rPr>
              <a:t>Alfalfa</a:t>
            </a:r>
          </a:p>
          <a:p>
            <a:r>
              <a:rPr lang="en-US" sz="2000" dirty="0" smtClean="0">
                <a:solidFill>
                  <a:prstClr val="black"/>
                </a:solidFill>
              </a:rPr>
              <a:t>Non-legume forage</a:t>
            </a:r>
          </a:p>
          <a:p>
            <a:r>
              <a:rPr lang="en-US" sz="2000" dirty="0" smtClean="0">
                <a:solidFill>
                  <a:prstClr val="black"/>
                </a:solidFill>
              </a:rPr>
              <a:t>Pasture</a:t>
            </a:r>
          </a:p>
          <a:p>
            <a:r>
              <a:rPr lang="en-US" sz="2000" dirty="0" smtClean="0">
                <a:solidFill>
                  <a:prstClr val="black"/>
                </a:solidFill>
              </a:rPr>
              <a:t>Vines</a:t>
            </a:r>
          </a:p>
          <a:p>
            <a:r>
              <a:rPr lang="en-US" sz="2000" dirty="0" smtClean="0">
                <a:solidFill>
                  <a:prstClr val="black"/>
                </a:solidFill>
              </a:rPr>
              <a:t>Low cover specialty</a:t>
            </a:r>
          </a:p>
          <a:p>
            <a:r>
              <a:rPr lang="en-US" sz="2000" dirty="0" smtClean="0">
                <a:solidFill>
                  <a:prstClr val="black"/>
                </a:solidFill>
              </a:rPr>
              <a:t>High cover specialty</a:t>
            </a:r>
          </a:p>
          <a:p>
            <a:r>
              <a:rPr lang="en-US" sz="2000" dirty="0" smtClean="0">
                <a:solidFill>
                  <a:prstClr val="black"/>
                </a:solidFill>
              </a:rPr>
              <a:t>Impervious CAFO &amp; AFO farmsteads</a:t>
            </a:r>
          </a:p>
          <a:p>
            <a:r>
              <a:rPr lang="en-US" sz="2000" dirty="0" smtClean="0">
                <a:solidFill>
                  <a:prstClr val="black"/>
                </a:solidFill>
              </a:rPr>
              <a:t>Impervious non-animal farmsteads</a:t>
            </a:r>
          </a:p>
          <a:p>
            <a:r>
              <a:rPr lang="en-US" sz="2000" dirty="0" smtClean="0">
                <a:solidFill>
                  <a:prstClr val="black"/>
                </a:solidFill>
              </a:rPr>
              <a:t>Pervious CAFO &amp; AFO farmsteads</a:t>
            </a:r>
          </a:p>
          <a:p>
            <a:r>
              <a:rPr lang="en-US" sz="2000" dirty="0" smtClean="0">
                <a:solidFill>
                  <a:prstClr val="black"/>
                </a:solidFill>
              </a:rPr>
              <a:t>Pervious non-animal farmsteads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1999" y="1219141"/>
            <a:ext cx="42341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</a:rPr>
              <a:t>Phase 5.3.2</a:t>
            </a:r>
          </a:p>
          <a:p>
            <a:endParaRPr lang="en-US" sz="2000" b="1" dirty="0" smtClean="0">
              <a:solidFill>
                <a:prstClr val="black"/>
              </a:solidFill>
            </a:endParaRPr>
          </a:p>
          <a:p>
            <a:r>
              <a:rPr lang="en-US" sz="2000" dirty="0" err="1">
                <a:solidFill>
                  <a:prstClr val="black"/>
                </a:solidFill>
              </a:rPr>
              <a:t>Hightill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w/ &amp; w/o </a:t>
            </a:r>
            <a:r>
              <a:rPr lang="en-US" sz="2000" dirty="0">
                <a:solidFill>
                  <a:prstClr val="black"/>
                </a:solidFill>
              </a:rPr>
              <a:t>manure</a:t>
            </a:r>
          </a:p>
          <a:p>
            <a:r>
              <a:rPr lang="en-US" sz="2000" dirty="0" err="1" smtClean="0">
                <a:solidFill>
                  <a:prstClr val="black"/>
                </a:solidFill>
              </a:rPr>
              <a:t>Lowtill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with manure</a:t>
            </a:r>
          </a:p>
          <a:p>
            <a:pPr marL="747713" indent="-747713"/>
            <a:r>
              <a:rPr lang="en-US" sz="2000" dirty="0">
                <a:solidFill>
                  <a:prstClr val="black"/>
                </a:solidFill>
              </a:rPr>
              <a:t>Nutrient management </a:t>
            </a:r>
            <a:r>
              <a:rPr lang="en-US" sz="2000" dirty="0" err="1">
                <a:solidFill>
                  <a:prstClr val="black"/>
                </a:solidFill>
              </a:rPr>
              <a:t>hightill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w/ &amp; w/o </a:t>
            </a:r>
            <a:r>
              <a:rPr lang="en-US" sz="2000" dirty="0">
                <a:solidFill>
                  <a:prstClr val="black"/>
                </a:solidFill>
              </a:rPr>
              <a:t>manure</a:t>
            </a:r>
          </a:p>
          <a:p>
            <a:r>
              <a:rPr lang="en-US" sz="2000" dirty="0" smtClean="0">
                <a:solidFill>
                  <a:prstClr val="black"/>
                </a:solidFill>
              </a:rPr>
              <a:t>Nutrient </a:t>
            </a:r>
            <a:r>
              <a:rPr lang="en-US" sz="2000" dirty="0">
                <a:solidFill>
                  <a:prstClr val="black"/>
                </a:solidFill>
              </a:rPr>
              <a:t>management </a:t>
            </a:r>
            <a:r>
              <a:rPr lang="en-US" sz="2000" dirty="0" err="1" smtClean="0">
                <a:solidFill>
                  <a:prstClr val="black"/>
                </a:solidFill>
              </a:rPr>
              <a:t>lowtill</a:t>
            </a:r>
            <a:endParaRPr lang="en-US" sz="2000" dirty="0">
              <a:solidFill>
                <a:prstClr val="black"/>
              </a:solidFill>
            </a:endParaRPr>
          </a:p>
          <a:p>
            <a:r>
              <a:rPr lang="en-US" sz="2000" dirty="0">
                <a:solidFill>
                  <a:prstClr val="black"/>
                </a:solidFill>
              </a:rPr>
              <a:t>Alfalfa</a:t>
            </a:r>
          </a:p>
          <a:p>
            <a:r>
              <a:rPr lang="en-US" sz="2000" dirty="0">
                <a:solidFill>
                  <a:prstClr val="black"/>
                </a:solidFill>
              </a:rPr>
              <a:t>Hay </a:t>
            </a:r>
            <a:r>
              <a:rPr lang="en-US" sz="2000" dirty="0" smtClean="0">
                <a:solidFill>
                  <a:prstClr val="black"/>
                </a:solidFill>
              </a:rPr>
              <a:t>w/ &amp; w/o </a:t>
            </a:r>
            <a:r>
              <a:rPr lang="en-US" sz="2000" dirty="0">
                <a:solidFill>
                  <a:prstClr val="black"/>
                </a:solidFill>
              </a:rPr>
              <a:t>nutrients</a:t>
            </a:r>
          </a:p>
          <a:p>
            <a:r>
              <a:rPr lang="en-US" sz="2000" dirty="0" smtClean="0">
                <a:solidFill>
                  <a:prstClr val="black"/>
                </a:solidFill>
              </a:rPr>
              <a:t>Nutrient </a:t>
            </a:r>
            <a:r>
              <a:rPr lang="en-US" sz="2000" dirty="0">
                <a:solidFill>
                  <a:prstClr val="black"/>
                </a:solidFill>
              </a:rPr>
              <a:t>management alfalfa</a:t>
            </a:r>
          </a:p>
          <a:p>
            <a:r>
              <a:rPr lang="en-US" sz="2000" dirty="0">
                <a:solidFill>
                  <a:prstClr val="black"/>
                </a:solidFill>
              </a:rPr>
              <a:t>Nutrient management hay</a:t>
            </a:r>
          </a:p>
          <a:p>
            <a:r>
              <a:rPr lang="en-US" sz="2000" dirty="0">
                <a:solidFill>
                  <a:prstClr val="black"/>
                </a:solidFill>
              </a:rPr>
              <a:t>Pasture</a:t>
            </a:r>
          </a:p>
          <a:p>
            <a:r>
              <a:rPr lang="en-US" sz="2000" dirty="0">
                <a:solidFill>
                  <a:prstClr val="black"/>
                </a:solidFill>
              </a:rPr>
              <a:t>Nutrient management pasture</a:t>
            </a:r>
          </a:p>
          <a:p>
            <a:r>
              <a:rPr lang="en-US" sz="2000" dirty="0" smtClean="0">
                <a:solidFill>
                  <a:prstClr val="black"/>
                </a:solidFill>
              </a:rPr>
              <a:t>Nursery</a:t>
            </a:r>
            <a:endParaRPr lang="en-US" sz="2000" dirty="0">
              <a:solidFill>
                <a:prstClr val="black"/>
              </a:solidFill>
            </a:endParaRPr>
          </a:p>
          <a:p>
            <a:r>
              <a:rPr lang="en-US" sz="2000" dirty="0" smtClean="0">
                <a:solidFill>
                  <a:prstClr val="black"/>
                </a:solidFill>
              </a:rPr>
              <a:t>AFOs</a:t>
            </a:r>
            <a:endParaRPr lang="en-US" sz="2000" dirty="0">
              <a:solidFill>
                <a:prstClr val="black"/>
              </a:solidFill>
            </a:endParaRPr>
          </a:p>
          <a:p>
            <a:r>
              <a:rPr lang="en-US" sz="2000" dirty="0" smtClean="0">
                <a:solidFill>
                  <a:prstClr val="black"/>
                </a:solidFill>
              </a:rPr>
              <a:t>CAFOs</a:t>
            </a:r>
            <a:endParaRPr lang="en-US" sz="2000" dirty="0">
              <a:solidFill>
                <a:prstClr val="black"/>
              </a:solidFill>
            </a:endParaRPr>
          </a:p>
          <a:p>
            <a:r>
              <a:rPr lang="en-US" sz="2000" dirty="0">
                <a:solidFill>
                  <a:prstClr val="black"/>
                </a:solidFill>
              </a:rPr>
              <a:t>Degraded riparian pasture</a:t>
            </a:r>
          </a:p>
          <a:p>
            <a:endParaRPr lang="en-US" sz="2000" dirty="0" smtClean="0">
              <a:solidFill>
                <a:prstClr val="black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620000" y="152400"/>
            <a:ext cx="1341120" cy="1143000"/>
            <a:chOff x="1973579" y="55879"/>
            <a:chExt cx="2682240" cy="2682240"/>
          </a:xfrm>
        </p:grpSpPr>
        <p:sp>
          <p:nvSpPr>
            <p:cNvPr id="8" name="Oval 7"/>
            <p:cNvSpPr/>
            <p:nvPr/>
          </p:nvSpPr>
          <p:spPr>
            <a:xfrm>
              <a:off x="1973579" y="55879"/>
              <a:ext cx="2682240" cy="268224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2331213" y="793495"/>
              <a:ext cx="1966976" cy="12070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Agriculture</a:t>
              </a:r>
              <a:endParaRPr lang="en-US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57095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63962"/>
            <a:ext cx="6083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Proposed Developed Phase 6 Land Uses</a:t>
            </a:r>
            <a:endParaRPr lang="en-US" sz="2800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50250980"/>
              </p:ext>
            </p:extLst>
          </p:nvPr>
        </p:nvGraphicFramePr>
        <p:xfrm>
          <a:off x="990600" y="990600"/>
          <a:ext cx="75438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126" y="1480066"/>
            <a:ext cx="1207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Level 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713" y="2655332"/>
            <a:ext cx="1207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Level II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297" y="3650740"/>
            <a:ext cx="1207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Level III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620000" y="152400"/>
            <a:ext cx="1341120" cy="1143000"/>
            <a:chOff x="1973579" y="55879"/>
            <a:chExt cx="2682240" cy="2682240"/>
          </a:xfrm>
        </p:grpSpPr>
        <p:sp>
          <p:nvSpPr>
            <p:cNvPr id="10" name="Oval 9"/>
            <p:cNvSpPr/>
            <p:nvPr/>
          </p:nvSpPr>
          <p:spPr>
            <a:xfrm>
              <a:off x="1973579" y="55879"/>
              <a:ext cx="2682240" cy="2682240"/>
            </a:xfrm>
            <a:prstGeom prst="ellipse">
              <a:avLst/>
            </a:prstGeom>
            <a:solidFill>
              <a:schemeClr val="accent3">
                <a:lumMod val="7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Oval 4"/>
            <p:cNvSpPr/>
            <p:nvPr/>
          </p:nvSpPr>
          <p:spPr>
            <a:xfrm>
              <a:off x="2331213" y="793495"/>
              <a:ext cx="1966976" cy="12070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Natural</a:t>
              </a:r>
              <a:endParaRPr lang="en-US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1142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304800"/>
            <a:ext cx="5600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Proposed Natural Phase 6 Land Uses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219200"/>
            <a:ext cx="3468385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Phase 6</a:t>
            </a:r>
          </a:p>
          <a:p>
            <a:endParaRPr lang="en-US" sz="2400" dirty="0" smtClean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Forests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Harvested forest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Disturbed forest</a:t>
            </a:r>
          </a:p>
          <a:p>
            <a:endParaRPr lang="en-US" sz="2400" dirty="0" smtClean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Tidal emergent wetlands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Fresh emergent wetlands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Non-tidal woody wetlands</a:t>
            </a:r>
          </a:p>
          <a:p>
            <a:endParaRPr lang="en-US" sz="2400" dirty="0" smtClean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Water*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1219200"/>
            <a:ext cx="2252476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Phase 5.3.2</a:t>
            </a:r>
          </a:p>
          <a:p>
            <a:endParaRPr lang="en-US" sz="2400" dirty="0" smtClean="0">
              <a:solidFill>
                <a:prstClr val="black"/>
              </a:solidFill>
            </a:endParaRPr>
          </a:p>
          <a:p>
            <a:r>
              <a:rPr lang="en-US" sz="2400" dirty="0">
                <a:solidFill>
                  <a:prstClr val="black"/>
                </a:solidFill>
              </a:rPr>
              <a:t>Woody/open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Harvested forest</a:t>
            </a:r>
          </a:p>
          <a:p>
            <a:endParaRPr lang="en-US" sz="2400" dirty="0" smtClean="0">
              <a:solidFill>
                <a:prstClr val="black"/>
              </a:solidFill>
            </a:endParaRPr>
          </a:p>
          <a:p>
            <a:endParaRPr lang="en-US" sz="2400" dirty="0" smtClean="0">
              <a:solidFill>
                <a:prstClr val="black"/>
              </a:solidFill>
            </a:endParaRPr>
          </a:p>
          <a:p>
            <a:endParaRPr lang="en-US" sz="2400" dirty="0">
              <a:solidFill>
                <a:prstClr val="black"/>
              </a:solidFill>
            </a:endParaRPr>
          </a:p>
          <a:p>
            <a:endParaRPr lang="en-US" sz="2400" dirty="0" smtClean="0">
              <a:solidFill>
                <a:prstClr val="black"/>
              </a:solidFill>
            </a:endParaRPr>
          </a:p>
          <a:p>
            <a:endParaRPr lang="en-US" sz="2400" dirty="0" smtClean="0">
              <a:solidFill>
                <a:prstClr val="black"/>
              </a:solidFill>
            </a:endParaRPr>
          </a:p>
          <a:p>
            <a:endParaRPr lang="en-US" sz="2400" dirty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Water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59436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* Will expand water coverage to include 1:24K National Hydrography Dataset </a:t>
            </a:r>
            <a:r>
              <a:rPr lang="en-US" dirty="0" err="1" smtClean="0">
                <a:solidFill>
                  <a:prstClr val="black"/>
                </a:solidFill>
              </a:rPr>
              <a:t>waterbodies</a:t>
            </a:r>
            <a:r>
              <a:rPr lang="en-US" dirty="0" smtClean="0">
                <a:solidFill>
                  <a:prstClr val="black"/>
                </a:solidFill>
              </a:rPr>
              <a:t> and possibly Landsat derived “persistent” water features.</a:t>
            </a:r>
            <a:endParaRPr lang="en-US" i="1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620000" y="152400"/>
            <a:ext cx="1341120" cy="1143000"/>
            <a:chOff x="1973579" y="55879"/>
            <a:chExt cx="2682240" cy="2682240"/>
          </a:xfrm>
        </p:grpSpPr>
        <p:sp>
          <p:nvSpPr>
            <p:cNvPr id="8" name="Oval 7"/>
            <p:cNvSpPr/>
            <p:nvPr/>
          </p:nvSpPr>
          <p:spPr>
            <a:xfrm>
              <a:off x="1973579" y="55879"/>
              <a:ext cx="2682240" cy="2682240"/>
            </a:xfrm>
            <a:prstGeom prst="ellipse">
              <a:avLst/>
            </a:prstGeom>
            <a:solidFill>
              <a:schemeClr val="accent3">
                <a:lumMod val="7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2331213" y="793495"/>
              <a:ext cx="1966976" cy="12070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Natural</a:t>
              </a:r>
              <a:endParaRPr lang="en-US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56299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29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geography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geography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ography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graphy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graphy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graphy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graphy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graphy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graphy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26685</TotalTime>
  <Words>365</Words>
  <Application>Microsoft Office PowerPoint</Application>
  <PresentationFormat>On-screen Show (4:3)</PresentationFormat>
  <Paragraphs>150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Wingdings</vt:lpstr>
      <vt:lpstr>1_Office Theme</vt:lpstr>
      <vt:lpstr>1_geography template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pclagget</dc:creator>
  <cp:lastModifiedBy>Peter Claggett</cp:lastModifiedBy>
  <cp:revision>652</cp:revision>
  <dcterms:created xsi:type="dcterms:W3CDTF">2013-05-01T11:55:16Z</dcterms:created>
  <dcterms:modified xsi:type="dcterms:W3CDTF">2014-12-03T21:16:54Z</dcterms:modified>
</cp:coreProperties>
</file>