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</p:sldMasterIdLst>
  <p:notesMasterIdLst>
    <p:notesMasterId r:id="rId8"/>
  </p:notesMasterIdLst>
  <p:sldIdLst>
    <p:sldId id="437" r:id="rId2"/>
    <p:sldId id="469" r:id="rId3"/>
    <p:sldId id="470" r:id="rId4"/>
    <p:sldId id="471" r:id="rId5"/>
    <p:sldId id="472" r:id="rId6"/>
    <p:sldId id="47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1"/>
    <a:srgbClr val="A1C6FD"/>
    <a:srgbClr val="FFFF99"/>
    <a:srgbClr val="97EBFF"/>
    <a:srgbClr val="FBA575"/>
    <a:srgbClr val="C3E686"/>
    <a:srgbClr val="FFCC00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35" autoAdjust="0"/>
    <p:restoredTop sz="93504" autoAdjust="0"/>
  </p:normalViewPr>
  <p:slideViewPr>
    <p:cSldViewPr>
      <p:cViewPr varScale="1">
        <p:scale>
          <a:sx n="84" d="100"/>
          <a:sy n="84" d="100"/>
        </p:scale>
        <p:origin x="-9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624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A7A612-5727-4CB5-A7FD-6D95503FD19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7A612-5727-4CB5-A7FD-6D95503FD19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7A612-5727-4CB5-A7FD-6D95503FD19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7A612-5727-4CB5-A7FD-6D95503FD19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7A612-5727-4CB5-A7FD-6D95503FD19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7A612-5727-4CB5-A7FD-6D95503FD19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7A612-5727-4CB5-A7FD-6D95503FD19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EEF5-5695-4D27-93D8-5857C31B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86DE-8969-475A-8321-66E5D641D69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5507A-A0B8-441F-8166-034B9F8ACC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9201-29B5-4B7D-B0DE-D9D50CB7F8D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BBA8A-30D2-476B-9572-EED4DE4EFA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253D-9AFE-463C-9C22-1B9373FEA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9DF0-3D49-404B-B071-14E788D39C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F6C4-B60F-400C-BD31-C220627623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8A0F-4B0E-483E-8A88-AF85E5D729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B1D4-8007-4D43-812D-E3E193EE39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475595E-4EF8-49B0-9B03-DA0E1FE239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4F250A-3615-4B00-8C69-1DFEFE4E7EC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B468A-1351-407A-BBD5-611C9DDDA525}" type="slidenum">
              <a:rPr lang="en-US"/>
              <a:pPr/>
              <a:t>1</a:t>
            </a:fld>
            <a:endParaRPr lang="en-US" dirty="0"/>
          </a:p>
        </p:txBody>
      </p:sp>
      <p:pic>
        <p:nvPicPr>
          <p:cNvPr id="259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32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9077" name="Rectangle 5"/>
          <p:cNvSpPr>
            <a:spLocks noChangeArrowheads="1"/>
          </p:cNvSpPr>
          <p:nvPr/>
        </p:nvSpPr>
        <p:spPr bwMode="auto">
          <a:xfrm>
            <a:off x="0" y="-228600"/>
            <a:ext cx="9144000" cy="7620000"/>
          </a:xfrm>
          <a:prstGeom prst="rect">
            <a:avLst/>
          </a:prstGeom>
          <a:solidFill>
            <a:srgbClr val="D5D5D5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9078" name="Text Box 6"/>
          <p:cNvSpPr txBox="1">
            <a:spLocks noChangeArrowheads="1"/>
          </p:cNvSpPr>
          <p:nvPr/>
        </p:nvSpPr>
        <p:spPr bwMode="auto">
          <a:xfrm>
            <a:off x="609600" y="2514600"/>
            <a:ext cx="79248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/>
              <a:t>Agriculture Workgroup Mid-Point Assessment Priorities</a:t>
            </a:r>
            <a:endParaRPr lang="en-US" sz="3600" b="1" dirty="0"/>
          </a:p>
          <a:p>
            <a:pPr algn="ctr">
              <a:spcBef>
                <a:spcPct val="50000"/>
              </a:spcBef>
            </a:pPr>
            <a:endParaRPr lang="en-US" sz="2000" b="1" dirty="0" smtClean="0"/>
          </a:p>
          <a:p>
            <a:pPr algn="ctr">
              <a:spcBef>
                <a:spcPct val="50000"/>
              </a:spcBef>
            </a:pPr>
            <a:r>
              <a:rPr lang="en-US" sz="2000" b="1" dirty="0" smtClean="0"/>
              <a:t>Water Quality Goal Implementation Team Meeting</a:t>
            </a:r>
          </a:p>
          <a:p>
            <a:pPr algn="ctr">
              <a:spcBef>
                <a:spcPct val="50000"/>
              </a:spcBef>
            </a:pPr>
            <a:r>
              <a:rPr lang="en-US" sz="2000" b="1" dirty="0" smtClean="0"/>
              <a:t>Fairfield, Pennsylvania</a:t>
            </a:r>
            <a:endParaRPr lang="en-US" sz="2000" b="1" dirty="0"/>
          </a:p>
          <a:p>
            <a:pPr algn="ctr">
              <a:spcBef>
                <a:spcPct val="50000"/>
              </a:spcBef>
            </a:pPr>
            <a:r>
              <a:rPr lang="en-US" sz="2000" b="1" dirty="0" smtClean="0"/>
              <a:t>October 22-23, 2012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85800" y="-77788"/>
            <a:ext cx="10591800" cy="706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152400" y="1752600"/>
            <a:ext cx="8839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143000" y="3124200"/>
            <a:ext cx="7162800" cy="265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Mark Dubin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Agricultural Technical Coordinator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University of Maryland Extension-College Park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College of Agriculture and Natural Resources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USDA-NIFA Mid-Atlantic Water Program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mdubin06@umd.edu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EPA Chesapeake Bay Program Office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mdubin@chesapeakebay.net </a:t>
            </a:r>
          </a:p>
        </p:txBody>
      </p:sp>
      <p:pic>
        <p:nvPicPr>
          <p:cNvPr id="6149" name="Picture 6" descr="cbplogocolor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3050" y="152400"/>
            <a:ext cx="252095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8" descr="Extension_UMD_slogan_col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524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0" descr="mid-atlantic_stmp_0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038600"/>
            <a:ext cx="1901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2" descr="timthum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2800" y="48006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AgWG Mid-Point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Agriculture Workgroup (AgWG) comprised of representatives from federal, state and local agencies, agricultural and environmental non-governmental organizations, and academic institutions from across the watershed, nationally and internationally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One of the largest (if not the largest) organizations with the Chesapeake Bay Program partnership (approximately 150+ members)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9201-29B5-4B7D-B0DE-D9D50CB7F8D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AgWG Mid-Point Priorities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Mid-Point Assessment priority comments received from six Bay jurisdictions, the Chesapeake Bay Commission, as well as agricultural and environmental NGO’s in September.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Priority comments organized into five main categories and finalized on October 11</a:t>
            </a:r>
            <a:r>
              <a:rPr lang="en-US" baseline="30000" dirty="0" smtClean="0"/>
              <a:t>th</a:t>
            </a:r>
            <a:r>
              <a:rPr lang="en-US" dirty="0" smtClean="0"/>
              <a:t> during the AgWG monthly meeting.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9201-29B5-4B7D-B0DE-D9D50CB7F8D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AgWG Mid-Point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Priority 1</a:t>
            </a:r>
          </a:p>
          <a:p>
            <a:pPr lvl="1"/>
            <a:r>
              <a:rPr lang="en-US" dirty="0" smtClean="0"/>
              <a:t>Modeling Baseline/Input Data Assumptions/Needs</a:t>
            </a:r>
          </a:p>
          <a:p>
            <a:r>
              <a:rPr lang="en-US" dirty="0" smtClean="0"/>
              <a:t>Priority 2</a:t>
            </a:r>
          </a:p>
          <a:p>
            <a:pPr lvl="1"/>
            <a:r>
              <a:rPr lang="en-US" dirty="0" smtClean="0"/>
              <a:t>Scenario Builder and Chesapeake Bay Program Modeling Suite Transparency, Accuracy, and Confidence</a:t>
            </a:r>
          </a:p>
          <a:p>
            <a:r>
              <a:rPr lang="en-US" dirty="0" smtClean="0"/>
              <a:t>Priority 3</a:t>
            </a:r>
          </a:p>
          <a:p>
            <a:pPr lvl="1"/>
            <a:r>
              <a:rPr lang="en-US" dirty="0" smtClean="0"/>
              <a:t>Establishment and Update of BMP Definitions and Efficiencies</a:t>
            </a:r>
          </a:p>
          <a:p>
            <a:r>
              <a:rPr lang="en-US" dirty="0" smtClean="0"/>
              <a:t>Priority 4</a:t>
            </a:r>
          </a:p>
          <a:p>
            <a:pPr lvl="1"/>
            <a:r>
              <a:rPr lang="en-US" dirty="0" smtClean="0"/>
              <a:t>Model Data Processing</a:t>
            </a:r>
          </a:p>
          <a:p>
            <a:r>
              <a:rPr lang="en-US" dirty="0" smtClean="0"/>
              <a:t>Priority 5</a:t>
            </a:r>
          </a:p>
          <a:p>
            <a:pPr lvl="1"/>
            <a:r>
              <a:rPr lang="en-US" dirty="0" smtClean="0"/>
              <a:t>Chesapeake Bay Program TMDL and WIP/Milestones Policy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9201-29B5-4B7D-B0DE-D9D50CB7F8D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C9201-29B5-4B7D-B0DE-D9D50CB7F8D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 descr="georgicodyssey00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1873</TotalTime>
  <Words>144</Words>
  <Application>Microsoft Office PowerPoint</Application>
  <PresentationFormat>On-screen Show (4:3)</PresentationFormat>
  <Paragraphs>37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Slide 1</vt:lpstr>
      <vt:lpstr>Slide 2</vt:lpstr>
      <vt:lpstr>AgWG Mid-Point Priorities</vt:lpstr>
      <vt:lpstr>AgWG Mid-Point Priorities </vt:lpstr>
      <vt:lpstr>AgWG Mid-Point Priorities</vt:lpstr>
      <vt:lpstr>Slide 6</vt:lpstr>
    </vt:vector>
  </TitlesOfParts>
  <Company>U.S. 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Rbatiuk</dc:creator>
  <cp:lastModifiedBy>CRC Staffers</cp:lastModifiedBy>
  <cp:revision>54</cp:revision>
  <dcterms:created xsi:type="dcterms:W3CDTF">2010-03-12T11:29:06Z</dcterms:created>
  <dcterms:modified xsi:type="dcterms:W3CDTF">2012-10-23T12:39:26Z</dcterms:modified>
</cp:coreProperties>
</file>