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E257900-2006-4A6F-8F34-4AF810471FE5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C8263DB-791A-429C-A71C-47A7DDED1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Goal and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45736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latin typeface="Calibri" pitchFamily="34" charset="0"/>
              </a:rPr>
              <a:t>Goal: </a:t>
            </a:r>
            <a:r>
              <a:rPr lang="en-US" sz="3200" dirty="0" smtClean="0">
                <a:latin typeface="Calibri" pitchFamily="34" charset="0"/>
              </a:rPr>
              <a:t>100% of state-identified </a:t>
            </a:r>
            <a:r>
              <a:rPr lang="en-US" sz="3200" dirty="0" smtClean="0">
                <a:latin typeface="Calibri" pitchFamily="34" charset="0"/>
              </a:rPr>
              <a:t>healthy waters and watersheds are maintained through effective protection, including direct land acquisition, implementation of policies, and active citizen </a:t>
            </a:r>
            <a:r>
              <a:rPr lang="en-US" sz="3200" dirty="0" smtClean="0">
                <a:latin typeface="Calibri" pitchFamily="34" charset="0"/>
              </a:rPr>
              <a:t>engagement</a:t>
            </a:r>
          </a:p>
          <a:p>
            <a:endParaRPr lang="en-US" sz="3200" dirty="0" smtClean="0">
              <a:latin typeface="Calibri" pitchFamily="34" charset="0"/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</a:rPr>
              <a:t>Outcome: By 2025, the number of state-identified healthy waters and watersheds that have effective (perpetual?) protection assured is increased by 20% over a (TBD) baseline</a:t>
            </a:r>
            <a:endParaRPr lang="en-US" sz="2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</TotalTime>
  <Words>64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Urban</vt:lpstr>
      <vt:lpstr>Goal and Outcome</vt:lpstr>
    </vt:vector>
  </TitlesOfParts>
  <Company>U.S. 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 and Outcome</dc:title>
  <dc:creator>aburnett</dc:creator>
  <cp:lastModifiedBy>aburnett</cp:lastModifiedBy>
  <cp:revision>5</cp:revision>
  <dcterms:created xsi:type="dcterms:W3CDTF">2013-06-13T13:02:53Z</dcterms:created>
  <dcterms:modified xsi:type="dcterms:W3CDTF">2013-06-13T15:02:12Z</dcterms:modified>
</cp:coreProperties>
</file>