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A41D1-8593-444C-8506-A4D7DD579938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24E79-51AA-44B0-82E0-5AA5FC86C7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Philipia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33B21-50F9-8A47-9C54-7E80F8FF635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84418-7398-46BC-BF21-56B3498B0DF6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5AD8F-31D1-4A25-806B-8A836E7F66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69030"/>
            <a:ext cx="8458200" cy="4818063"/>
          </a:xfrm>
        </p:spPr>
        <p:txBody>
          <a:bodyPr>
            <a:normAutofit fontScale="62500" lnSpcReduction="20000"/>
          </a:bodyPr>
          <a:lstStyle/>
          <a:p>
            <a:r>
              <a:rPr lang="en-US" sz="3500" dirty="0" smtClean="0"/>
              <a:t>Only bringing forward new or changed language</a:t>
            </a:r>
          </a:p>
          <a:p>
            <a:endParaRPr lang="en-US" sz="3500" dirty="0" smtClean="0"/>
          </a:p>
          <a:p>
            <a:r>
              <a:rPr lang="en-US" sz="3500" dirty="0" smtClean="0"/>
              <a:t>Focus </a:t>
            </a:r>
            <a:r>
              <a:rPr lang="en-US" sz="3500" dirty="0"/>
              <a:t>on big concepts and policy issues </a:t>
            </a:r>
            <a:r>
              <a:rPr lang="en-US" sz="2800" dirty="0" smtClean="0">
                <a:solidFill>
                  <a:srgbClr val="4F81BD"/>
                </a:solidFill>
              </a:rPr>
              <a:t>(the Editorial Board will wordsmith or help clarify)</a:t>
            </a:r>
          </a:p>
          <a:p>
            <a:pPr>
              <a:buNone/>
            </a:pPr>
            <a:endParaRPr lang="en-US" sz="2800" dirty="0" smtClean="0">
              <a:solidFill>
                <a:srgbClr val="4F81BD"/>
              </a:solidFill>
            </a:endParaRPr>
          </a:p>
          <a:p>
            <a:r>
              <a:rPr lang="en-US" sz="3500" dirty="0" smtClean="0"/>
              <a:t>Will use the "9 signatories only" voting approach</a:t>
            </a:r>
          </a:p>
          <a:p>
            <a:endParaRPr lang="en-US" sz="3500" dirty="0" smtClean="0"/>
          </a:p>
          <a:p>
            <a:r>
              <a:rPr lang="en-US" sz="3500" dirty="0" smtClean="0"/>
              <a:t>Super majority carries the issue (7 out of 9)</a:t>
            </a:r>
          </a:p>
          <a:p>
            <a:pPr lvl="1"/>
            <a:r>
              <a:rPr lang="en-US" sz="3100" dirty="0" smtClean="0"/>
              <a:t>since management strategies will be developed</a:t>
            </a:r>
            <a:endParaRPr lang="en-US" dirty="0" smtClean="0"/>
          </a:p>
          <a:p>
            <a:pPr lvl="1"/>
            <a:r>
              <a:rPr lang="en-US" dirty="0" smtClean="0"/>
              <a:t>Issue will move forward in the draft for public comment</a:t>
            </a:r>
          </a:p>
          <a:p>
            <a:pPr lvl="1">
              <a:buNone/>
            </a:pPr>
            <a:endParaRPr lang="en-US" sz="3500" dirty="0" smtClean="0"/>
          </a:p>
          <a:p>
            <a:r>
              <a:rPr lang="en-US" sz="3500" dirty="0" smtClean="0"/>
              <a:t>Only one vote for federal agencies – </a:t>
            </a:r>
          </a:p>
          <a:p>
            <a:pPr lvl="1"/>
            <a:r>
              <a:rPr lang="en-US" sz="3100" dirty="0" smtClean="0"/>
              <a:t>Lead agency on issue will place the vote (e.g. </a:t>
            </a:r>
            <a:r>
              <a:rPr lang="en-US" sz="2900" dirty="0" smtClean="0"/>
              <a:t>NOAA for fisheries; Fish &amp; Wildlife for habitat; EPA for water quality, etc.)</a:t>
            </a:r>
          </a:p>
          <a:p>
            <a:pPr marL="457200" lvl="1" indent="0">
              <a:buNone/>
            </a:pPr>
            <a:endParaRPr lang="en-US" sz="2900" dirty="0" smtClean="0"/>
          </a:p>
          <a:p>
            <a:endParaRPr lang="en-US" sz="3500" dirty="0"/>
          </a:p>
          <a:p>
            <a:pPr marL="857250" lvl="2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530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Rules of Engagement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Rules of Engagement</dc:title>
  <dc:creator>cbisland</dc:creator>
  <cp:lastModifiedBy>cbisland</cp:lastModifiedBy>
  <cp:revision>1</cp:revision>
  <dcterms:created xsi:type="dcterms:W3CDTF">2013-11-06T16:55:05Z</dcterms:created>
  <dcterms:modified xsi:type="dcterms:W3CDTF">2013-11-06T16:56:44Z</dcterms:modified>
</cp:coreProperties>
</file>