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3"/>
  </p:sldMasterIdLst>
  <p:notesMasterIdLst>
    <p:notesMasterId r:id="rId15"/>
  </p:notesMasterIdLst>
  <p:sldIdLst>
    <p:sldId id="256" r:id="rId4"/>
    <p:sldId id="258" r:id="rId5"/>
    <p:sldId id="259" r:id="rId6"/>
    <p:sldId id="285" r:id="rId7"/>
    <p:sldId id="284" r:id="rId8"/>
    <p:sldId id="286" r:id="rId9"/>
    <p:sldId id="287" r:id="rId10"/>
    <p:sldId id="288" r:id="rId11"/>
    <p:sldId id="272" r:id="rId12"/>
    <p:sldId id="289" r:id="rId13"/>
    <p:sldId id="279" r:id="rId14"/>
  </p:sldIdLst>
  <p:sldSz cx="9144000" cy="5143500" type="screen16x9"/>
  <p:notesSz cx="6858000" cy="9144000"/>
  <p:embeddedFontLst>
    <p:embeddedFont>
      <p:font typeface="Patrick Hand SC" panose="020B0604020202020204" charset="0"/>
      <p:regular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747EFA-5537-492C-B26F-819F423944A2}">
  <a:tblStyle styleId="{FB747EFA-5537-492C-B26F-819F423944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280" autoAdjust="0"/>
  </p:normalViewPr>
  <p:slideViewPr>
    <p:cSldViewPr snapToGrid="0">
      <p:cViewPr varScale="1">
        <p:scale>
          <a:sx n="84" d="100"/>
          <a:sy n="84" d="100"/>
        </p:scale>
        <p:origin x="90" y="186"/>
      </p:cViewPr>
      <p:guideLst/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Ensuring Participation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904875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9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Any questions?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You can find me at:</a:t>
            </a:r>
          </a:p>
          <a:p>
            <a:pPr marL="76200" lvl="0" rtl="0">
              <a:spcBef>
                <a:spcPts val="0"/>
              </a:spcBef>
              <a:buNone/>
            </a:pPr>
            <a:r>
              <a:rPr lang="en" dirty="0"/>
              <a:t>ksaunders@umces.edu</a:t>
            </a:r>
          </a:p>
          <a:p>
            <a:pPr marL="76200" lvl="0" rtl="0">
              <a:spcBef>
                <a:spcPts val="0"/>
              </a:spcBef>
              <a:buNone/>
            </a:pPr>
            <a:r>
              <a:rPr lang="en" dirty="0"/>
              <a:t>410-267-5711</a:t>
            </a:r>
          </a:p>
        </p:txBody>
      </p:sp>
      <p:sp>
        <p:nvSpPr>
          <p:cNvPr id="216" name="Shape 216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Hello!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My name is Kristin Saunders</a:t>
            </a:r>
            <a:br>
              <a:rPr lang="en" dirty="0"/>
            </a:b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 am the Cross Program Coordinator</a:t>
            </a:r>
          </a:p>
        </p:txBody>
      </p:sp>
      <p:sp>
        <p:nvSpPr>
          <p:cNvPr id="54" name="Shape 5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272869" y="2525616"/>
            <a:ext cx="717689" cy="628875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51" y="1096866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50" y="548976"/>
            <a:ext cx="5212080" cy="38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36" y="510361"/>
            <a:ext cx="4284921" cy="39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4" y="526110"/>
            <a:ext cx="5141472" cy="3840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86" t="-315" r="33206" b="6664"/>
          <a:stretch/>
        </p:blipFill>
        <p:spPr>
          <a:xfrm>
            <a:off x="5550194" y="526110"/>
            <a:ext cx="2817629" cy="31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9" b="3063"/>
          <a:stretch/>
        </p:blipFill>
        <p:spPr>
          <a:xfrm>
            <a:off x="1850444" y="525780"/>
            <a:ext cx="5508720" cy="38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3"/>
          <p:cNvSpPr/>
          <p:nvPr/>
        </p:nvSpPr>
        <p:spPr>
          <a:xfrm flipH="1">
            <a:off x="4291929" y="1809177"/>
            <a:ext cx="234350" cy="349396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3" name="Shape 243"/>
          <p:cNvSpPr/>
          <p:nvPr/>
        </p:nvSpPr>
        <p:spPr>
          <a:xfrm>
            <a:off x="3925508" y="1809178"/>
            <a:ext cx="715072" cy="819722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3043" b="-17391"/>
          <a:stretch/>
        </p:blipFill>
        <p:spPr>
          <a:xfrm>
            <a:off x="2584914" y="57150"/>
            <a:ext cx="41113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62" name="Shape 162"/>
          <p:cNvSpPr/>
          <p:nvPr/>
        </p:nvSpPr>
        <p:spPr>
          <a:xfrm>
            <a:off x="1130925" y="1909250"/>
            <a:ext cx="2409600" cy="13251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What?</a:t>
            </a:r>
            <a:endParaRPr lang="en"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296782" y="1909250"/>
            <a:ext cx="2455800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Who?</a:t>
            </a:r>
          </a:p>
        </p:txBody>
      </p:sp>
      <p:sp>
        <p:nvSpPr>
          <p:cNvPr id="164" name="Shape 164"/>
          <p:cNvSpPr/>
          <p:nvPr/>
        </p:nvSpPr>
        <p:spPr>
          <a:xfrm>
            <a:off x="5508978" y="1909250"/>
            <a:ext cx="2455800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How?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E873D5F-AF21-4D1A-AC9F-89A250A42A6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10709F-F30B-4642-9D3B-231A29C9FCA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</Words>
  <Application>Microsoft Office PowerPoint</Application>
  <PresentationFormat>On-screen Show (16:9)</PresentationFormat>
  <Paragraphs>14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Patrick Hand SC</vt:lpstr>
      <vt:lpstr>Sniglet</vt:lpstr>
      <vt:lpstr>Seyton template</vt:lpstr>
      <vt:lpstr>Ensuring Participation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process is easy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Saunders, Kristin</dc:creator>
  <cp:lastModifiedBy>Saunders, Kristin</cp:lastModifiedBy>
  <cp:revision>8</cp:revision>
  <dcterms:modified xsi:type="dcterms:W3CDTF">2017-11-03T16:30:52Z</dcterms:modified>
</cp:coreProperties>
</file>